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81" r:id="rId3"/>
    <p:sldId id="290" r:id="rId4"/>
    <p:sldId id="286" r:id="rId5"/>
    <p:sldId id="295" r:id="rId6"/>
    <p:sldId id="279" r:id="rId7"/>
    <p:sldId id="257" r:id="rId8"/>
    <p:sldId id="291" r:id="rId9"/>
    <p:sldId id="292" r:id="rId10"/>
    <p:sldId id="268" r:id="rId11"/>
    <p:sldId id="282" r:id="rId12"/>
    <p:sldId id="289" r:id="rId13"/>
    <p:sldId id="263" r:id="rId14"/>
    <p:sldId id="278" r:id="rId15"/>
    <p:sldId id="283" r:id="rId16"/>
    <p:sldId id="293" r:id="rId17"/>
    <p:sldId id="294" r:id="rId18"/>
    <p:sldId id="275" r:id="rId19"/>
    <p:sldId id="276" r:id="rId20"/>
    <p:sldId id="277" r:id="rId21"/>
    <p:sldId id="270" r:id="rId22"/>
    <p:sldId id="271" r:id="rId23"/>
    <p:sldId id="272" r:id="rId24"/>
    <p:sldId id="27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35"/>
  </p:normalViewPr>
  <p:slideViewPr>
    <p:cSldViewPr snapToGrid="0" snapToObjects="1">
      <p:cViewPr varScale="1">
        <p:scale>
          <a:sx n="90" d="100"/>
          <a:sy n="90" d="100"/>
        </p:scale>
        <p:origin x="232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7F0F12-3F2B-A74C-8E93-58ACFDA83ADB}" type="datetimeFigureOut">
              <a:rPr lang="en-US" smtClean="0"/>
              <a:t>11/2/22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BFE81-D4C0-9C4A-8758-796C769BE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BFE81-D4C0-9C4A-8758-796C769BE7D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97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5E1BC-ECA0-4043-8A33-F29D9A3ECD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3D07C8-97AE-6244-94F1-2B66E60331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72526-2697-DA44-B7B1-C549B76DF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1B28-3027-7140-AA5F-8CFD96A3CE38}" type="datetimeFigureOut">
              <a:rPr lang="en-US" smtClean="0"/>
              <a:t>11/2/22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451D3-D9AF-C543-842C-B64BFDB25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35845-9A3F-B240-8452-A0DAE77A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CCCCA-60AA-5E48-AE22-D5F014E4E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036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DDA22-932B-274B-8502-3E8365D3B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C2FC9-355B-7C48-BC0B-352795380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BB252-A3C3-8A4C-99CD-AA465465A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1B28-3027-7140-AA5F-8CFD96A3CE38}" type="datetimeFigureOut">
              <a:rPr lang="en-US" smtClean="0"/>
              <a:t>11/2/22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A6D3A-5B15-0849-A879-65A87A866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D60DF7-6983-5543-BD53-F4E1EB027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CCCCA-60AA-5E48-AE22-D5F014E4E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3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3C0DE-9EEB-4F4D-96AC-EDF1B7EA6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F56D6C-1D2C-5240-87DE-9F9F15536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F6FD-9AB8-2045-BC47-7D4FA632A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1B28-3027-7140-AA5F-8CFD96A3CE38}" type="datetimeFigureOut">
              <a:rPr lang="en-US" smtClean="0"/>
              <a:t>11/2/22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3B6E-691E-D841-B683-B40FFBAF1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C67B5A-E5DB-5341-BE11-E901E376C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CCCCA-60AA-5E48-AE22-D5F014E4E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90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65C2-C588-014E-B64F-21C81A1B8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2AC6B-E641-B94A-98C9-CF76B14955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43FEB2-9A4C-7443-BD43-BED91EA1E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2CEE1-8464-6D42-AEFB-69C065FE7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1B28-3027-7140-AA5F-8CFD96A3CE38}" type="datetimeFigureOut">
              <a:rPr lang="en-US" smtClean="0"/>
              <a:t>11/2/22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1EAED-C1BB-DB4F-9005-C47D366FB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806AB8-92AC-584A-9DCA-FAF2278C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CCCCA-60AA-5E48-AE22-D5F014E4E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95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4C368-8DF4-F64F-B8C3-E95BB6D83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182134-48B9-6B43-8458-0A59958F68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96CF0-4D68-4D49-BD13-4AD7DFADC9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68684B-47BE-714F-86AB-2B45CE137A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83BFF2-82EF-D545-A873-F7349E341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91FE3D-D303-CD48-9CA5-FFFA0AA0B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1B28-3027-7140-AA5F-8CFD96A3CE38}" type="datetimeFigureOut">
              <a:rPr lang="en-US" smtClean="0"/>
              <a:t>11/2/22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92A257-1F19-8249-8603-4BB5071B0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E1655B-60BF-1148-9018-831B159AA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CCCCA-60AA-5E48-AE22-D5F014E4E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42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26CA8-4F5B-644C-94C2-808503A04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20DA91-0788-4546-92B8-1E846AFD3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1B28-3027-7140-AA5F-8CFD96A3CE38}" type="datetimeFigureOut">
              <a:rPr lang="en-US" smtClean="0"/>
              <a:t>11/2/22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3F6582-98D4-F543-B7AF-353C2207B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1067D0-09F1-E041-9C6C-BC818BA6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CCCCA-60AA-5E48-AE22-D5F014E4E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745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C60948-1DF9-5D4A-8814-99BB3209F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1B28-3027-7140-AA5F-8CFD96A3CE38}" type="datetimeFigureOut">
              <a:rPr lang="en-US" smtClean="0"/>
              <a:t>11/2/22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9DFE76-AF4B-A145-A4B0-F3FC6B219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15CBA6-A239-D140-966C-4127AA4EF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CCCCA-60AA-5E48-AE22-D5F014E4E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18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6518-AF99-BB4F-8530-C0E07EED1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2E6CD-264C-624B-865F-82EBCD612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43748-CB6A-E844-B971-0170B40DA4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2FA0C6-E353-1142-83A5-A819326C3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1B28-3027-7140-AA5F-8CFD96A3CE38}" type="datetimeFigureOut">
              <a:rPr lang="en-US" smtClean="0"/>
              <a:t>11/2/22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54B6C0-2F74-CA44-9972-B2FA40E38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E6C9A-901B-A348-94D3-C677159B8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CCCCA-60AA-5E48-AE22-D5F014E4E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305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51574-424F-8347-AE07-4ADB39BEA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1F10BF-EC03-CD45-BD7D-0F1307701E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B01D1-8AB0-A04D-BAB0-40EFC21111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70FC53-58CF-4D42-9B90-034C60F41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1B28-3027-7140-AA5F-8CFD96A3CE38}" type="datetimeFigureOut">
              <a:rPr lang="en-US" smtClean="0"/>
              <a:t>11/2/22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00914E-8D44-7447-8DB4-FED91C1D6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D3040C-ACD2-4C4D-890E-8AA33EFE4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CCCCA-60AA-5E48-AE22-D5F014E4E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358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FD635-29DA-E443-B60E-731ED76E7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50E70E-3831-AC43-B17D-EFE5C0603B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C8E54-5F42-174C-8D1C-0A90E7C47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1B28-3027-7140-AA5F-8CFD96A3CE38}" type="datetimeFigureOut">
              <a:rPr lang="en-US" smtClean="0"/>
              <a:t>11/2/22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379BB-11E6-4F44-B7C5-B4CF4CD8F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5BFBF-D297-E145-9431-2D0CE1A8A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CCCCA-60AA-5E48-AE22-D5F014E4E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75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A17740-9CEB-E144-96A4-EA15D4F801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8DFB9C-0A0B-9D4D-BB9A-F6909CEE7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3E5E2-F408-3443-8FF7-CD32182E2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1B28-3027-7140-AA5F-8CFD96A3CE38}" type="datetimeFigureOut">
              <a:rPr lang="en-US" smtClean="0"/>
              <a:t>11/2/22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E457A-2019-B44A-A3C7-A8D0BC53F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682D74-00A5-FE48-A570-90358B113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CCCCA-60AA-5E48-AE22-D5F014E4E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461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291677-11ED-8242-94F7-20E66C117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91455-1D6F-8547-8657-DBC3C88B6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BC00F-7017-4E48-BAF2-596221D113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D1B28-3027-7140-AA5F-8CFD96A3CE38}" type="datetimeFigureOut">
              <a:rPr lang="en-US" smtClean="0"/>
              <a:t>11/2/22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42B03-F71D-4740-8C4E-5629E67D15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DE281-A7E1-7B47-A07D-1BCF4CB545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CCCCA-60AA-5E48-AE22-D5F014E4E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832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mbazunovads.lv/lv/novada-vizuala-identitat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komunikacija@limbazunovads.lv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6B068A5-6AF5-9C44-BB1D-13BDE2038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C1A53D-12E0-5040-A89C-62358F923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824" y="4429125"/>
            <a:ext cx="5235576" cy="104298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err="1">
                <a:latin typeface="DM Sans" pitchFamily="2" charset="77"/>
                <a:cs typeface="Arial" panose="020B0604020202020204" pitchFamily="34" charset="0"/>
              </a:rPr>
              <a:t>Prezentācijas</a:t>
            </a:r>
            <a:r>
              <a:rPr lang="en-US" sz="2400" b="1" dirty="0">
                <a:latin typeface="DM Sans" pitchFamily="2" charset="77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DM Sans" pitchFamily="2" charset="77"/>
                <a:cs typeface="Arial" panose="020B0604020202020204" pitchFamily="34" charset="0"/>
              </a:rPr>
              <a:t>paraugs</a:t>
            </a:r>
            <a:r>
              <a:rPr lang="en-US" sz="2400" b="1" dirty="0">
                <a:latin typeface="DM Sans" pitchFamily="2" charset="77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DM Sans" pitchFamily="2" charset="77"/>
                <a:cs typeface="Arial" panose="020B0604020202020204" pitchFamily="34" charset="0"/>
              </a:rPr>
              <a:t>pēc</a:t>
            </a:r>
            <a:br>
              <a:rPr lang="en-US" sz="2400" b="1" dirty="0">
                <a:latin typeface="DM Sans" pitchFamily="2" charset="77"/>
                <a:cs typeface="Arial" panose="020B0604020202020204" pitchFamily="34" charset="0"/>
              </a:rPr>
            </a:br>
            <a:r>
              <a:rPr lang="en-US" sz="2400" b="1" dirty="0" err="1">
                <a:latin typeface="DM Sans" pitchFamily="2" charset="77"/>
                <a:cs typeface="Arial" panose="020B0604020202020204" pitchFamily="34" charset="0"/>
              </a:rPr>
              <a:t>jaunā</a:t>
            </a:r>
            <a:r>
              <a:rPr lang="en-US" sz="2400" b="1" dirty="0">
                <a:latin typeface="DM Sans" pitchFamily="2" charset="77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DM Sans" pitchFamily="2" charset="77"/>
                <a:cs typeface="Arial" panose="020B0604020202020204" pitchFamily="34" charset="0"/>
              </a:rPr>
              <a:t>zīmola</a:t>
            </a:r>
            <a:r>
              <a:rPr lang="en-US" sz="2400" b="1" dirty="0">
                <a:latin typeface="DM Sans" pitchFamily="2" charset="77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DM Sans" pitchFamily="2" charset="77"/>
                <a:cs typeface="Arial" panose="020B0604020202020204" pitchFamily="34" charset="0"/>
              </a:rPr>
              <a:t>vadlīnijām</a:t>
            </a:r>
            <a:endParaRPr lang="en-US" sz="2400" b="1" dirty="0">
              <a:latin typeface="DM Sans" pitchFamily="2" charset="77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8A5DE3-B5F4-B144-AF7B-B5675C716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824" y="5786438"/>
            <a:ext cx="5095875" cy="757237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 err="1">
                <a:latin typeface="DM Sans" pitchFamily="2" charset="77"/>
                <a:cs typeface="Arial" panose="020B0604020202020204" pitchFamily="34" charset="0"/>
              </a:rPr>
              <a:t>Limbažu</a:t>
            </a:r>
            <a:r>
              <a:rPr lang="en-US" sz="2000" dirty="0">
                <a:latin typeface="DM Sans" pitchFamily="2" charset="77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DM Sans" pitchFamily="2" charset="77"/>
                <a:cs typeface="Arial" panose="020B0604020202020204" pitchFamily="34" charset="0"/>
              </a:rPr>
              <a:t>novada</a:t>
            </a:r>
            <a:r>
              <a:rPr lang="en-US" sz="2000" dirty="0">
                <a:latin typeface="DM Sans" pitchFamily="2" charset="77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DM Sans" pitchFamily="2" charset="77"/>
                <a:cs typeface="Arial" panose="020B0604020202020204" pitchFamily="34" charset="0"/>
              </a:rPr>
              <a:t>pašvaldības</a:t>
            </a:r>
            <a:endParaRPr lang="en-US" sz="2000" dirty="0">
              <a:latin typeface="DM Sans" pitchFamily="2" charset="77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 err="1">
                <a:latin typeface="DM Sans" pitchFamily="2" charset="77"/>
                <a:cs typeface="Arial" panose="020B0604020202020204" pitchFamily="34" charset="0"/>
              </a:rPr>
              <a:t>Sabiedrisko</a:t>
            </a:r>
            <a:r>
              <a:rPr lang="en-US" sz="2000" dirty="0">
                <a:latin typeface="DM Sans" pitchFamily="2" charset="77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DM Sans" pitchFamily="2" charset="77"/>
                <a:cs typeface="Arial" panose="020B0604020202020204" pitchFamily="34" charset="0"/>
              </a:rPr>
              <a:t>attiecību</a:t>
            </a:r>
            <a:r>
              <a:rPr lang="en-US" sz="2000" dirty="0">
                <a:latin typeface="DM Sans" pitchFamily="2" charset="77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DM Sans" pitchFamily="2" charset="77"/>
                <a:cs typeface="Arial" panose="020B0604020202020204" pitchFamily="34" charset="0"/>
              </a:rPr>
              <a:t>nodaļa</a:t>
            </a:r>
            <a:endParaRPr lang="en-US" sz="2000" dirty="0">
              <a:latin typeface="DM Sans" pitchFamily="2" charset="77"/>
              <a:cs typeface="Arial" panose="020B0604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902F411-DEF9-9745-BE8E-12F99014229F}"/>
              </a:ext>
            </a:extLst>
          </p:cNvPr>
          <p:cNvSpPr txBox="1">
            <a:spLocks/>
          </p:cNvSpPr>
          <p:nvPr/>
        </p:nvSpPr>
        <p:spPr>
          <a:xfrm>
            <a:off x="6600824" y="211668"/>
            <a:ext cx="1374776" cy="448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latin typeface="DM Sans" pitchFamily="2" charset="77"/>
                <a:cs typeface="Arial" panose="020B0604020202020204" pitchFamily="34" charset="0"/>
              </a:rPr>
              <a:t>01/11/2022</a:t>
            </a:r>
            <a:endParaRPr lang="en-US" sz="1400" dirty="0">
              <a:latin typeface="DM Sans" pitchFamily="2" charset="7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429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3747D80-F946-1848-890F-DE87EF8BF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47"/>
            <a:ext cx="12192000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4D90976-CAAC-7749-9D9D-F93372506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100" y="1202267"/>
            <a:ext cx="10680700" cy="52493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latin typeface="PP Neue Machina Plain" pitchFamily="2" charset="77"/>
              </a:rPr>
              <a:t>Lai </a:t>
            </a:r>
            <a:r>
              <a:rPr lang="en-US" sz="4400" dirty="0" err="1">
                <a:latin typeface="PP Neue Machina Plain" pitchFamily="2" charset="77"/>
              </a:rPr>
              <a:t>sāktu</a:t>
            </a:r>
            <a:r>
              <a:rPr lang="en-US" sz="4400" dirty="0">
                <a:latin typeface="PP Neue Machina Plain" pitchFamily="2" charset="77"/>
              </a:rPr>
              <a:t> </a:t>
            </a:r>
            <a:r>
              <a:rPr lang="en-US" sz="4400" dirty="0" err="1">
                <a:latin typeface="PP Neue Machina Plain" pitchFamily="2" charset="77"/>
              </a:rPr>
              <a:t>izmantot</a:t>
            </a:r>
            <a:r>
              <a:rPr lang="en-US" sz="4400" dirty="0">
                <a:latin typeface="PP Neue Machina Plain" pitchFamily="2" charset="77"/>
              </a:rPr>
              <a:t> </a:t>
            </a:r>
            <a:r>
              <a:rPr lang="en-US" sz="4400" dirty="0" err="1">
                <a:latin typeface="PP Neue Machina Plain" pitchFamily="2" charset="77"/>
              </a:rPr>
              <a:t>prezentācijas</a:t>
            </a:r>
            <a:r>
              <a:rPr lang="en-US" sz="4400" dirty="0">
                <a:latin typeface="PP Neue Machina Plain" pitchFamily="2" charset="77"/>
              </a:rPr>
              <a:t> </a:t>
            </a:r>
            <a:r>
              <a:rPr lang="en-US" sz="4400" dirty="0" err="1">
                <a:latin typeface="PP Neue Machina Plain" pitchFamily="2" charset="77"/>
              </a:rPr>
              <a:t>pamata</a:t>
            </a:r>
            <a:r>
              <a:rPr lang="en-US" sz="4400" dirty="0">
                <a:latin typeface="PP Neue Machina Plain" pitchFamily="2" charset="77"/>
              </a:rPr>
              <a:t> </a:t>
            </a:r>
            <a:r>
              <a:rPr lang="en-US" sz="4400" dirty="0" err="1">
                <a:latin typeface="PP Neue Machina Plain" pitchFamily="2" charset="77"/>
              </a:rPr>
              <a:t>sagatavi</a:t>
            </a:r>
            <a:r>
              <a:rPr lang="en-US" sz="4400" dirty="0">
                <a:latin typeface="PP Neue Machina Plain" pitchFamily="2" charset="77"/>
              </a:rPr>
              <a:t>, </a:t>
            </a:r>
            <a:r>
              <a:rPr lang="en-US" sz="4400" dirty="0" err="1">
                <a:latin typeface="PP Neue Machina Plain" pitchFamily="2" charset="77"/>
              </a:rPr>
              <a:t>aicinām</a:t>
            </a:r>
            <a:r>
              <a:rPr lang="en-US" sz="4400" dirty="0">
                <a:latin typeface="PP Neue Machina Plain" pitchFamily="2" charset="77"/>
              </a:rPr>
              <a:t> </a:t>
            </a:r>
            <a:r>
              <a:rPr lang="en-US" sz="4400" dirty="0" err="1">
                <a:latin typeface="PP Neue Machina Plain" pitchFamily="2" charset="77"/>
              </a:rPr>
              <a:t>iepazīties</a:t>
            </a:r>
            <a:r>
              <a:rPr lang="en-US" sz="4400" dirty="0">
                <a:latin typeface="PP Neue Machina Plain" pitchFamily="2" charset="77"/>
              </a:rPr>
              <a:t> </a:t>
            </a:r>
            <a:r>
              <a:rPr lang="en-US" sz="4400" dirty="0" err="1">
                <a:latin typeface="PP Neue Machina Plain" pitchFamily="2" charset="77"/>
              </a:rPr>
              <a:t>ar</a:t>
            </a:r>
            <a:r>
              <a:rPr lang="en-US" sz="4400" dirty="0">
                <a:latin typeface="PP Neue Machina Plain" pitchFamily="2" charset="77"/>
              </a:rPr>
              <a:t> </a:t>
            </a:r>
            <a:r>
              <a:rPr lang="en-US" sz="4400" dirty="0" err="1">
                <a:latin typeface="PP Neue Machina Plain" pitchFamily="2" charset="77"/>
              </a:rPr>
              <a:t>informatīvajiem</a:t>
            </a:r>
            <a:r>
              <a:rPr lang="en-US" sz="4400" dirty="0">
                <a:latin typeface="PP Neue Machina Plain" pitchFamily="2" charset="77"/>
              </a:rPr>
              <a:t> </a:t>
            </a:r>
            <a:r>
              <a:rPr lang="en-US" sz="4400" dirty="0" err="1">
                <a:latin typeface="PP Neue Machina Plain" pitchFamily="2" charset="77"/>
              </a:rPr>
              <a:t>slaidiem</a:t>
            </a:r>
            <a:r>
              <a:rPr lang="en-US" sz="4400" dirty="0">
                <a:latin typeface="PP Neue Machina Plain" pitchFamily="2" charset="77"/>
              </a:rPr>
              <a:t> (1 – 5), </a:t>
            </a:r>
            <a:r>
              <a:rPr lang="en-US" sz="4400" dirty="0" err="1">
                <a:latin typeface="PP Neue Machina Plain" pitchFamily="2" charset="77"/>
              </a:rPr>
              <a:t>kurus</a:t>
            </a:r>
            <a:r>
              <a:rPr lang="en-US" sz="4400" dirty="0">
                <a:latin typeface="PP Neue Machina Plain" pitchFamily="2" charset="77"/>
              </a:rPr>
              <a:t> </a:t>
            </a:r>
            <a:r>
              <a:rPr lang="en-US" sz="4400" dirty="0" err="1">
                <a:latin typeface="PP Neue Machina Plain" pitchFamily="2" charset="77"/>
              </a:rPr>
              <a:t>pēc</a:t>
            </a:r>
            <a:r>
              <a:rPr lang="en-US" sz="4400" dirty="0">
                <a:latin typeface="PP Neue Machina Plain" pitchFamily="2" charset="77"/>
              </a:rPr>
              <a:t> </a:t>
            </a:r>
            <a:r>
              <a:rPr lang="en-US" sz="4400" dirty="0" err="1">
                <a:latin typeface="PP Neue Machina Plain" pitchFamily="2" charset="77"/>
              </a:rPr>
              <a:t>izlasīšanas</a:t>
            </a:r>
            <a:r>
              <a:rPr lang="en-US" sz="4400" dirty="0">
                <a:latin typeface="PP Neue Machina Plain" pitchFamily="2" charset="77"/>
              </a:rPr>
              <a:t> no </a:t>
            </a:r>
            <a:r>
              <a:rPr lang="en-US" sz="4400" dirty="0" err="1">
                <a:latin typeface="PP Neue Machina Plain" pitchFamily="2" charset="77"/>
              </a:rPr>
              <a:t>prezentācijas</a:t>
            </a:r>
            <a:r>
              <a:rPr lang="en-US" sz="4400" dirty="0">
                <a:latin typeface="PP Neue Machina Plain" pitchFamily="2" charset="77"/>
              </a:rPr>
              <a:t> </a:t>
            </a:r>
            <a:r>
              <a:rPr lang="en-US" sz="4400" dirty="0" err="1">
                <a:latin typeface="PP Neue Machina Plain" pitchFamily="2" charset="77"/>
              </a:rPr>
              <a:t>nepieciešams</a:t>
            </a:r>
            <a:r>
              <a:rPr lang="en-US" sz="4400" dirty="0">
                <a:latin typeface="PP Neue Machina Plain" pitchFamily="2" charset="77"/>
              </a:rPr>
              <a:t> </a:t>
            </a:r>
            <a:r>
              <a:rPr lang="en-US" sz="4400" dirty="0" err="1">
                <a:latin typeface="PP Neue Machina Plain" pitchFamily="2" charset="77"/>
              </a:rPr>
              <a:t>izdzēst</a:t>
            </a:r>
            <a:r>
              <a:rPr lang="en-US" sz="4400" dirty="0">
                <a:latin typeface="PP Neue Machina Plain" pitchFamily="2" charset="77"/>
              </a:rPr>
              <a:t>. </a:t>
            </a:r>
          </a:p>
          <a:p>
            <a:pPr marL="0" indent="0">
              <a:buNone/>
            </a:pPr>
            <a:endParaRPr lang="en-US" sz="3200" dirty="0">
              <a:latin typeface="DM Sans" pitchFamily="2" charset="77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9E4B70F-E858-E942-B747-9A063F6F6780}"/>
              </a:ext>
            </a:extLst>
          </p:cNvPr>
          <p:cNvSpPr txBox="1">
            <a:spLocks/>
          </p:cNvSpPr>
          <p:nvPr/>
        </p:nvSpPr>
        <p:spPr>
          <a:xfrm>
            <a:off x="6600824" y="211668"/>
            <a:ext cx="1374776" cy="448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latin typeface="DM Sans" pitchFamily="2" charset="77"/>
                <a:cs typeface="Arial" panose="020B0604020202020204" pitchFamily="34" charset="0"/>
              </a:rPr>
              <a:t>01/11/2022</a:t>
            </a:r>
            <a:endParaRPr lang="en-US" sz="1400" dirty="0">
              <a:latin typeface="DM Sans" pitchFamily="2" charset="7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585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3747D80-F946-1848-890F-DE87EF8BF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47"/>
            <a:ext cx="12192000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4D90976-CAAC-7749-9D9D-F93372506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908" y="4467937"/>
            <a:ext cx="10680700" cy="867664"/>
          </a:xfrm>
          <a:noFill/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>
              <a:latin typeface="PP Neue Machina Plain" pitchFamily="2" charset="77"/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rgbClr val="FF897D"/>
                </a:solidFill>
                <a:latin typeface="PP Neue Machina Plain" pitchFamily="2" charset="77"/>
              </a:rPr>
              <a:t>Prezentācijai</a:t>
            </a:r>
            <a:r>
              <a:rPr lang="en-US" sz="2400" dirty="0">
                <a:solidFill>
                  <a:srgbClr val="FF897D"/>
                </a:solidFill>
                <a:latin typeface="PP Neue Machina Plain" pitchFamily="2" charset="77"/>
              </a:rPr>
              <a:t> </a:t>
            </a:r>
            <a:r>
              <a:rPr lang="en-US" sz="2400" dirty="0" err="1">
                <a:solidFill>
                  <a:srgbClr val="FF897D"/>
                </a:solidFill>
                <a:latin typeface="PP Neue Machina Plain" pitchFamily="2" charset="77"/>
              </a:rPr>
              <a:t>ir</a:t>
            </a:r>
            <a:r>
              <a:rPr lang="en-US" sz="2400" dirty="0">
                <a:solidFill>
                  <a:srgbClr val="FF897D"/>
                </a:solidFill>
                <a:latin typeface="PP Neue Machina Plain" pitchFamily="2" charset="77"/>
              </a:rPr>
              <a:t> </a:t>
            </a:r>
            <a:r>
              <a:rPr lang="en-US" sz="2400" dirty="0" err="1">
                <a:solidFill>
                  <a:srgbClr val="FF897D"/>
                </a:solidFill>
                <a:latin typeface="PP Neue Machina Plain" pitchFamily="2" charset="77"/>
              </a:rPr>
              <a:t>pieejami</a:t>
            </a:r>
            <a:r>
              <a:rPr lang="en-US" sz="2400" dirty="0">
                <a:solidFill>
                  <a:srgbClr val="FF897D"/>
                </a:solidFill>
                <a:latin typeface="PP Neue Machina Plain" pitchFamily="2" charset="77"/>
              </a:rPr>
              <a:t> </a:t>
            </a:r>
            <a:r>
              <a:rPr lang="en-US" sz="2400" dirty="0" err="1">
                <a:solidFill>
                  <a:srgbClr val="FF897D"/>
                </a:solidFill>
                <a:latin typeface="PP Neue Machina Plain" pitchFamily="2" charset="77"/>
              </a:rPr>
              <a:t>divi</a:t>
            </a:r>
            <a:r>
              <a:rPr lang="en-US" sz="2400" dirty="0">
                <a:solidFill>
                  <a:srgbClr val="FF897D"/>
                </a:solidFill>
                <a:latin typeface="PP Neue Machina Plain" pitchFamily="2" charset="77"/>
              </a:rPr>
              <a:t> </a:t>
            </a:r>
            <a:r>
              <a:rPr lang="en-US" sz="2400" dirty="0" err="1">
                <a:solidFill>
                  <a:srgbClr val="FF897D"/>
                </a:solidFill>
                <a:latin typeface="PP Neue Machina Plain" pitchFamily="2" charset="77"/>
              </a:rPr>
              <a:t>sākuma</a:t>
            </a:r>
            <a:r>
              <a:rPr lang="en-US" sz="2400" dirty="0">
                <a:solidFill>
                  <a:srgbClr val="FF897D"/>
                </a:solidFill>
                <a:latin typeface="PP Neue Machina Plain" pitchFamily="2" charset="77"/>
              </a:rPr>
              <a:t> un </a:t>
            </a:r>
            <a:r>
              <a:rPr lang="en-US" sz="2400" dirty="0" err="1">
                <a:solidFill>
                  <a:srgbClr val="FF897D"/>
                </a:solidFill>
                <a:latin typeface="PP Neue Machina Plain" pitchFamily="2" charset="77"/>
              </a:rPr>
              <a:t>nobeiguma</a:t>
            </a:r>
            <a:r>
              <a:rPr lang="en-US" sz="2400" dirty="0">
                <a:solidFill>
                  <a:srgbClr val="FF897D"/>
                </a:solidFill>
                <a:latin typeface="PP Neue Machina Plain" pitchFamily="2" charset="77"/>
              </a:rPr>
              <a:t> </a:t>
            </a:r>
            <a:r>
              <a:rPr lang="en-US" sz="2400" dirty="0" err="1">
                <a:solidFill>
                  <a:srgbClr val="FF897D"/>
                </a:solidFill>
                <a:latin typeface="PP Neue Machina Plain" pitchFamily="2" charset="77"/>
              </a:rPr>
              <a:t>slaidi</a:t>
            </a:r>
            <a:r>
              <a:rPr lang="en-US" sz="2400">
                <a:solidFill>
                  <a:srgbClr val="FF897D"/>
                </a:solidFill>
                <a:latin typeface="PP Neue Machina Plain" pitchFamily="2" charset="77"/>
              </a:rPr>
              <a:t> (6 – 9)</a:t>
            </a:r>
            <a:endParaRPr lang="en-US" sz="2400" dirty="0">
              <a:solidFill>
                <a:srgbClr val="FF897D"/>
              </a:solidFill>
              <a:latin typeface="PP Neue Machina Plain" pitchFamily="2" charset="77"/>
            </a:endParaRPr>
          </a:p>
          <a:p>
            <a:pPr marL="0" indent="0">
              <a:buNone/>
            </a:pPr>
            <a:endParaRPr lang="en-US" sz="3200" dirty="0">
              <a:latin typeface="DM Sans" pitchFamily="2" charset="77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9E4B70F-E858-E942-B747-9A063F6F6780}"/>
              </a:ext>
            </a:extLst>
          </p:cNvPr>
          <p:cNvSpPr txBox="1">
            <a:spLocks/>
          </p:cNvSpPr>
          <p:nvPr/>
        </p:nvSpPr>
        <p:spPr>
          <a:xfrm>
            <a:off x="6600824" y="211668"/>
            <a:ext cx="1374776" cy="448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latin typeface="DM Sans" pitchFamily="2" charset="77"/>
                <a:cs typeface="Arial" panose="020B0604020202020204" pitchFamily="34" charset="0"/>
              </a:rPr>
              <a:t>01/11/2022</a:t>
            </a:r>
            <a:endParaRPr lang="en-US" sz="1400" dirty="0">
              <a:latin typeface="DM Sans" pitchFamily="2" charset="77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114768-8AB1-DD42-895C-DD9241F401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6"/>
          <a:stretch/>
        </p:blipFill>
        <p:spPr>
          <a:xfrm>
            <a:off x="1060704" y="1276626"/>
            <a:ext cx="4744010" cy="26993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143AC9-7020-694A-AE0B-78DCEDA142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8300" y="1268879"/>
            <a:ext cx="4801414" cy="270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94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3747D80-F946-1848-890F-DE87EF8BF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47"/>
            <a:ext cx="12192000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4D90976-CAAC-7749-9D9D-F93372506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100" y="1202268"/>
            <a:ext cx="10680700" cy="471275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>
              <a:latin typeface="DM Sans" pitchFamily="2" charset="77"/>
            </a:endParaRPr>
          </a:p>
          <a:p>
            <a:pPr marL="0" indent="0">
              <a:buNone/>
            </a:pPr>
            <a:r>
              <a:rPr lang="en-US" dirty="0" err="1">
                <a:latin typeface="PP Neue Machina Plain" pitchFamily="2" charset="77"/>
              </a:rPr>
              <a:t>Slaidi</a:t>
            </a:r>
            <a:r>
              <a:rPr lang="en-US" dirty="0">
                <a:latin typeface="PP Neue Machina Plain" pitchFamily="2" charset="77"/>
              </a:rPr>
              <a:t> (10 – 12) </a:t>
            </a:r>
            <a:r>
              <a:rPr lang="en-US" dirty="0" err="1">
                <a:latin typeface="PP Neue Machina Plain" pitchFamily="2" charset="77"/>
              </a:rPr>
              <a:t>ir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paredzēti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tekstiem</a:t>
            </a:r>
            <a:r>
              <a:rPr lang="en-US" dirty="0">
                <a:latin typeface="PP Neue Machina Plain" pitchFamily="2" charset="77"/>
              </a:rPr>
              <a:t>;</a:t>
            </a:r>
          </a:p>
          <a:p>
            <a:pPr marL="0" indent="0">
              <a:buNone/>
            </a:pPr>
            <a:endParaRPr lang="en-US" dirty="0">
              <a:latin typeface="PP Neue Machina Plain" pitchFamily="2" charset="77"/>
            </a:endParaRPr>
          </a:p>
          <a:p>
            <a:pPr marL="0" indent="0">
              <a:buNone/>
            </a:pPr>
            <a:r>
              <a:rPr lang="en-US" dirty="0" err="1">
                <a:latin typeface="PP Neue Machina Plain" pitchFamily="2" charset="77"/>
              </a:rPr>
              <a:t>Slaidi</a:t>
            </a:r>
            <a:r>
              <a:rPr lang="en-US" dirty="0">
                <a:latin typeface="PP Neue Machina Plain" pitchFamily="2" charset="77"/>
              </a:rPr>
              <a:t> (13 – 16) </a:t>
            </a:r>
            <a:r>
              <a:rPr lang="en-US" dirty="0" err="1">
                <a:latin typeface="PP Neue Machina Plain" pitchFamily="2" charset="77"/>
              </a:rPr>
              <a:t>ir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paraugi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attēlu</a:t>
            </a:r>
            <a:r>
              <a:rPr lang="en-US" dirty="0">
                <a:latin typeface="PP Neue Machina Plain" pitchFamily="2" charset="77"/>
              </a:rPr>
              <a:t> un </a:t>
            </a:r>
            <a:r>
              <a:rPr lang="en-US" dirty="0" err="1">
                <a:latin typeface="PP Neue Machina Plain" pitchFamily="2" charset="77"/>
              </a:rPr>
              <a:t>teksta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izvietojumam</a:t>
            </a:r>
            <a:r>
              <a:rPr lang="en-US" dirty="0">
                <a:latin typeface="PP Neue Machina Plain" pitchFamily="2" charset="77"/>
              </a:rPr>
              <a:t>;</a:t>
            </a:r>
          </a:p>
          <a:p>
            <a:pPr marL="0" indent="0">
              <a:buNone/>
            </a:pPr>
            <a:endParaRPr lang="en-US" dirty="0">
              <a:latin typeface="PP Neue Machina Plain" pitchFamily="2" charset="77"/>
            </a:endParaRPr>
          </a:p>
          <a:p>
            <a:pPr marL="0" indent="0">
              <a:buNone/>
            </a:pPr>
            <a:r>
              <a:rPr lang="en-US" dirty="0" err="1">
                <a:latin typeface="PP Neue Machina Plain" pitchFamily="2" charset="77"/>
              </a:rPr>
              <a:t>Slaidi</a:t>
            </a:r>
            <a:r>
              <a:rPr lang="en-US" dirty="0">
                <a:latin typeface="PP Neue Machina Plain" pitchFamily="2" charset="77"/>
              </a:rPr>
              <a:t> (17 – 24) </a:t>
            </a:r>
            <a:r>
              <a:rPr lang="en-US" dirty="0" err="1">
                <a:latin typeface="PP Neue Machina Plain" pitchFamily="2" charset="77"/>
              </a:rPr>
              <a:t>ir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izmantojami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krāsu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foni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atbilstoši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jaunās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identitātes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krāsu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paletei</a:t>
            </a:r>
            <a:r>
              <a:rPr lang="en-US" dirty="0">
                <a:latin typeface="PP Neue Machina Plain" pitchFamily="2" charset="77"/>
              </a:rPr>
              <a:t>.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9E4B70F-E858-E942-B747-9A063F6F6780}"/>
              </a:ext>
            </a:extLst>
          </p:cNvPr>
          <p:cNvSpPr txBox="1">
            <a:spLocks/>
          </p:cNvSpPr>
          <p:nvPr/>
        </p:nvSpPr>
        <p:spPr>
          <a:xfrm>
            <a:off x="6600824" y="211668"/>
            <a:ext cx="1374776" cy="448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01/11/2022</a:t>
            </a:r>
          </a:p>
        </p:txBody>
      </p:sp>
    </p:spTree>
    <p:extLst>
      <p:ext uri="{BB962C8B-B14F-4D97-AF65-F5344CB8AC3E}">
        <p14:creationId xmlns:p14="http://schemas.microsoft.com/office/powerpoint/2010/main" val="3360050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3747D80-F946-1848-890F-DE87EF8BF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47"/>
            <a:ext cx="12192000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4D90976-CAAC-7749-9D9D-F93372506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100" y="1202267"/>
            <a:ext cx="10680700" cy="524933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>
              <a:latin typeface="DM Sans" pitchFamily="2" charset="77"/>
            </a:endParaRPr>
          </a:p>
          <a:p>
            <a:pPr marL="0" indent="0">
              <a:buNone/>
            </a:pPr>
            <a:r>
              <a:rPr lang="en-US" dirty="0" err="1">
                <a:latin typeface="PP Neue Machina Plain" pitchFamily="2" charset="77"/>
              </a:rPr>
              <a:t>Tekstā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izmantojamais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burtveidols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virsrakstiem</a:t>
            </a:r>
            <a:r>
              <a:rPr lang="en-US" dirty="0">
                <a:latin typeface="PP Neue Machina Plain" pitchFamily="2" charset="77"/>
              </a:rPr>
              <a:t> un </a:t>
            </a:r>
            <a:r>
              <a:rPr lang="en-US" dirty="0" err="1">
                <a:latin typeface="PP Neue Machina Plain" pitchFamily="2" charset="77"/>
              </a:rPr>
              <a:t>tekstam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tiek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b="1" dirty="0" err="1">
                <a:latin typeface="DM Sans" pitchFamily="2" charset="77"/>
              </a:rPr>
              <a:t>izmantots</a:t>
            </a:r>
            <a:r>
              <a:rPr lang="en-US" b="1" dirty="0">
                <a:latin typeface="DM Sans" pitchFamily="2" charset="77"/>
              </a:rPr>
              <a:t> DM Sans</a:t>
            </a:r>
            <a:r>
              <a:rPr lang="en-US" dirty="0">
                <a:latin typeface="PP Neue Machina Plain" pitchFamily="2" charset="77"/>
              </a:rPr>
              <a:t> un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Arial.</a:t>
            </a:r>
          </a:p>
          <a:p>
            <a:pPr marL="0" indent="0">
              <a:buNone/>
            </a:pPr>
            <a:r>
              <a:rPr lang="en-US" dirty="0" err="1">
                <a:latin typeface="PP Neue Machina Plain" pitchFamily="2" charset="77"/>
              </a:rPr>
              <a:t>Burtveidolus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iespējams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lejuplādēt</a:t>
            </a:r>
            <a:r>
              <a:rPr lang="en-US" dirty="0">
                <a:latin typeface="PP Neue Machina Plain" pitchFamily="2" charset="77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PP Neue Machina Plain" pitchFamily="2" charset="77"/>
                <a:hlinkClick r:id="rId3"/>
              </a:rPr>
              <a:t>https://www.limbazunovads.lv/lv/novada-vizuala-identitate</a:t>
            </a:r>
            <a:r>
              <a:rPr lang="en-US" dirty="0">
                <a:latin typeface="PP Neue Machina Plain" pitchFamily="2" charset="77"/>
              </a:rPr>
              <a:t> </a:t>
            </a:r>
          </a:p>
          <a:p>
            <a:pPr marL="0" indent="0">
              <a:buNone/>
            </a:pPr>
            <a:endParaRPr lang="en-US" dirty="0">
              <a:latin typeface="PP Neue Machina Plain" pitchFamily="2" charset="77"/>
            </a:endParaRPr>
          </a:p>
          <a:p>
            <a:pPr marL="0" indent="0">
              <a:buNone/>
            </a:pPr>
            <a:r>
              <a:rPr lang="en-US" dirty="0" err="1">
                <a:latin typeface="PP Neue Machina Plain" pitchFamily="2" charset="77"/>
              </a:rPr>
              <a:t>Neskaidrību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gadījumā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sazināties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dirty="0" err="1">
                <a:latin typeface="PP Neue Machina Plain" pitchFamily="2" charset="77"/>
              </a:rPr>
              <a:t>ar</a:t>
            </a:r>
            <a:r>
              <a:rPr lang="en-US" dirty="0">
                <a:latin typeface="PP Neue Machina Plain" pitchFamily="2" charset="77"/>
              </a:rPr>
              <a:t> </a:t>
            </a:r>
            <a:r>
              <a:rPr lang="en-US" b="1" dirty="0" err="1">
                <a:latin typeface="PP Neue Machina Plain" pitchFamily="2" charset="77"/>
              </a:rPr>
              <a:t>Sabiedrisko</a:t>
            </a:r>
            <a:r>
              <a:rPr lang="en-US" b="1" dirty="0">
                <a:latin typeface="PP Neue Machina Plain" pitchFamily="2" charset="77"/>
              </a:rPr>
              <a:t> </a:t>
            </a:r>
            <a:r>
              <a:rPr lang="en-US" b="1" dirty="0" err="1">
                <a:latin typeface="PP Neue Machina Plain" pitchFamily="2" charset="77"/>
              </a:rPr>
              <a:t>attiecību</a:t>
            </a:r>
            <a:r>
              <a:rPr lang="en-US" b="1" dirty="0">
                <a:latin typeface="PP Neue Machina Plain" pitchFamily="2" charset="77"/>
              </a:rPr>
              <a:t> </a:t>
            </a:r>
            <a:r>
              <a:rPr lang="en-US" b="1" dirty="0" err="1">
                <a:latin typeface="PP Neue Machina Plain" pitchFamily="2" charset="77"/>
              </a:rPr>
              <a:t>nodaļu</a:t>
            </a:r>
            <a:r>
              <a:rPr lang="en-US" b="1" dirty="0">
                <a:latin typeface="PP Neue Machina Plain" pitchFamily="2" charset="77"/>
              </a:rPr>
              <a:t> </a:t>
            </a:r>
            <a:r>
              <a:rPr lang="en-US" dirty="0">
                <a:latin typeface="PP Neue Machina Plain" pitchFamily="2" charset="77"/>
                <a:hlinkClick r:id="rId4"/>
              </a:rPr>
              <a:t>komunikacija@limbazunovads.lv</a:t>
            </a:r>
            <a:r>
              <a:rPr lang="en-US" dirty="0">
                <a:latin typeface="PP Neue Machina Plain" pitchFamily="2" charset="77"/>
              </a:rPr>
              <a:t> </a:t>
            </a:r>
          </a:p>
          <a:p>
            <a:pPr marL="0" indent="0">
              <a:buNone/>
            </a:pPr>
            <a:endParaRPr lang="en-US" dirty="0">
              <a:latin typeface="DM Sans" pitchFamily="2" charset="77"/>
            </a:endParaRPr>
          </a:p>
          <a:p>
            <a:pPr marL="0" indent="0">
              <a:buNone/>
            </a:pPr>
            <a:endParaRPr lang="en-US" sz="3200" dirty="0">
              <a:latin typeface="DM Sans" pitchFamily="2" charset="77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9E4B70F-E858-E942-B747-9A063F6F6780}"/>
              </a:ext>
            </a:extLst>
          </p:cNvPr>
          <p:cNvSpPr txBox="1">
            <a:spLocks/>
          </p:cNvSpPr>
          <p:nvPr/>
        </p:nvSpPr>
        <p:spPr>
          <a:xfrm>
            <a:off x="6600824" y="211668"/>
            <a:ext cx="1374776" cy="448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01/11/2022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142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6B068A5-6AF5-9C44-BB1D-13BDE2038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C1A53D-12E0-5040-A89C-62358F923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824" y="4429125"/>
            <a:ext cx="4914902" cy="104298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err="1">
                <a:latin typeface="DM Sans" pitchFamily="2" charset="77"/>
                <a:cs typeface="Arial" panose="020B0604020202020204" pitchFamily="34" charset="0"/>
              </a:rPr>
              <a:t>Prezentācijas</a:t>
            </a:r>
            <a:br>
              <a:rPr lang="en-US" sz="2400" b="1" dirty="0">
                <a:latin typeface="DM Sans" pitchFamily="2" charset="77"/>
                <a:cs typeface="Arial" panose="020B0604020202020204" pitchFamily="34" charset="0"/>
              </a:rPr>
            </a:br>
            <a:r>
              <a:rPr lang="en-US" sz="2400" b="1" dirty="0" err="1">
                <a:latin typeface="DM Sans" pitchFamily="2" charset="77"/>
                <a:cs typeface="Arial" panose="020B0604020202020204" pitchFamily="34" charset="0"/>
              </a:rPr>
              <a:t>nosaukums</a:t>
            </a:r>
            <a:endParaRPr lang="en-US" sz="2400" b="1" dirty="0">
              <a:latin typeface="DM Sans" pitchFamily="2" charset="77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8A5DE3-B5F4-B144-AF7B-B5675C716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824" y="6086476"/>
            <a:ext cx="5095875" cy="614361"/>
          </a:xfrm>
        </p:spPr>
        <p:txBody>
          <a:bodyPr>
            <a:normAutofit/>
          </a:bodyPr>
          <a:lstStyle/>
          <a:p>
            <a:pPr algn="l"/>
            <a:r>
              <a:rPr lang="en-US" dirty="0" err="1">
                <a:latin typeface="DM Sans" pitchFamily="2" charset="77"/>
                <a:cs typeface="Arial" panose="020B0604020202020204" pitchFamily="34" charset="0"/>
              </a:rPr>
              <a:t>Vārds</a:t>
            </a:r>
            <a:r>
              <a:rPr lang="en-US" dirty="0">
                <a:latin typeface="DM Sans" pitchFamily="2" charset="77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DM Sans" pitchFamily="2" charset="77"/>
                <a:cs typeface="Arial" panose="020B0604020202020204" pitchFamily="34" charset="0"/>
              </a:rPr>
              <a:t>uzvārds</a:t>
            </a:r>
            <a:endParaRPr lang="en-US" dirty="0">
              <a:latin typeface="DM Sans" pitchFamily="2" charset="77"/>
              <a:cs typeface="Arial" panose="020B0604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902F411-DEF9-9745-BE8E-12F99014229F}"/>
              </a:ext>
            </a:extLst>
          </p:cNvPr>
          <p:cNvSpPr txBox="1">
            <a:spLocks/>
          </p:cNvSpPr>
          <p:nvPr/>
        </p:nvSpPr>
        <p:spPr>
          <a:xfrm>
            <a:off x="6600824" y="211668"/>
            <a:ext cx="1374776" cy="448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Datums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832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E34BD7E-8C0F-A14F-ADD6-16230667D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64BC9236-90E8-944C-B9C7-0635C49AAF19}"/>
              </a:ext>
            </a:extLst>
          </p:cNvPr>
          <p:cNvSpPr txBox="1">
            <a:spLocks/>
          </p:cNvSpPr>
          <p:nvPr/>
        </p:nvSpPr>
        <p:spPr>
          <a:xfrm>
            <a:off x="6600824" y="211668"/>
            <a:ext cx="1374776" cy="448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Datums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2395804-22C5-E24D-BAFF-8D227BE27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492" y="948798"/>
            <a:ext cx="11234207" cy="3098269"/>
          </a:xfrm>
          <a:solidFill>
            <a:srgbClr val="FF897D"/>
          </a:solidFill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  <a:latin typeface="PP Neue Machina Plain" pitchFamily="2" charset="77"/>
              </a:rPr>
              <a:t>foto</a:t>
            </a:r>
            <a:endParaRPr lang="en-US" dirty="0">
              <a:solidFill>
                <a:schemeClr val="bg1"/>
              </a:solidFill>
              <a:latin typeface="PP Neue Machina Plain" pitchFamily="2" charset="77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A5E962A-FCCD-B142-942E-005734095088}"/>
              </a:ext>
            </a:extLst>
          </p:cNvPr>
          <p:cNvSpPr txBox="1">
            <a:spLocks/>
          </p:cNvSpPr>
          <p:nvPr/>
        </p:nvSpPr>
        <p:spPr>
          <a:xfrm>
            <a:off x="6600824" y="4551045"/>
            <a:ext cx="4914902" cy="1042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err="1">
                <a:latin typeface="DM Sans" pitchFamily="2" charset="77"/>
                <a:cs typeface="Arial" panose="020B0604020202020204" pitchFamily="34" charset="0"/>
              </a:rPr>
              <a:t>Prezentācijas</a:t>
            </a:r>
            <a:br>
              <a:rPr lang="en-US" sz="2400" b="1" dirty="0">
                <a:latin typeface="DM Sans" pitchFamily="2" charset="77"/>
                <a:cs typeface="Arial" panose="020B0604020202020204" pitchFamily="34" charset="0"/>
              </a:rPr>
            </a:br>
            <a:r>
              <a:rPr lang="en-US" sz="2400" b="1" dirty="0" err="1">
                <a:latin typeface="DM Sans" pitchFamily="2" charset="77"/>
                <a:cs typeface="Arial" panose="020B0604020202020204" pitchFamily="34" charset="0"/>
              </a:rPr>
              <a:t>nosaukums</a:t>
            </a:r>
            <a:endParaRPr lang="en-US" sz="2400" b="1" dirty="0">
              <a:latin typeface="DM Sans" pitchFamily="2" charset="77"/>
              <a:cs typeface="Arial" panose="020B0604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B9573AD-8CF5-7F4E-9CE4-4CC54BA5C194}"/>
              </a:ext>
            </a:extLst>
          </p:cNvPr>
          <p:cNvSpPr txBox="1">
            <a:spLocks/>
          </p:cNvSpPr>
          <p:nvPr/>
        </p:nvSpPr>
        <p:spPr>
          <a:xfrm>
            <a:off x="6600824" y="6086476"/>
            <a:ext cx="5095875" cy="614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>
                <a:latin typeface="DM Sans" pitchFamily="2" charset="77"/>
                <a:cs typeface="Arial" panose="020B0604020202020204" pitchFamily="34" charset="0"/>
              </a:rPr>
              <a:t>Vārds</a:t>
            </a:r>
            <a:r>
              <a:rPr lang="en-US" sz="2400" dirty="0">
                <a:latin typeface="DM Sans" pitchFamily="2" charset="77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DM Sans" pitchFamily="2" charset="77"/>
                <a:cs typeface="Arial" panose="020B0604020202020204" pitchFamily="34" charset="0"/>
              </a:rPr>
              <a:t>uzvārds</a:t>
            </a:r>
            <a:endParaRPr lang="en-US" sz="2400" dirty="0">
              <a:latin typeface="DM Sans" pitchFamily="2" charset="7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560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6B068A5-6AF5-9C44-BB1D-13BDE2038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C1A53D-12E0-5040-A89C-62358F923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824" y="4043364"/>
            <a:ext cx="4914902" cy="104298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err="1">
                <a:latin typeface="DM Sans" pitchFamily="2" charset="77"/>
                <a:cs typeface="Arial" panose="020B0604020202020204" pitchFamily="34" charset="0"/>
              </a:rPr>
              <a:t>Paldies</a:t>
            </a:r>
            <a:r>
              <a:rPr lang="en-US" sz="2400" b="1" dirty="0">
                <a:latin typeface="DM Sans" pitchFamily="2" charset="77"/>
                <a:cs typeface="Arial" panose="020B0604020202020204" pitchFamily="34" charset="0"/>
              </a:rPr>
              <a:t> par </a:t>
            </a:r>
            <a:r>
              <a:rPr lang="en-US" sz="2400" b="1" dirty="0" err="1">
                <a:latin typeface="DM Sans" pitchFamily="2" charset="77"/>
                <a:cs typeface="Arial" panose="020B0604020202020204" pitchFamily="34" charset="0"/>
              </a:rPr>
              <a:t>uzmanību</a:t>
            </a:r>
            <a:r>
              <a:rPr lang="en-US" sz="2400" b="1" dirty="0">
                <a:latin typeface="DM Sans" pitchFamily="2" charset="77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8A5DE3-B5F4-B144-AF7B-B5675C716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824" y="5336382"/>
            <a:ext cx="5095875" cy="1228724"/>
          </a:xfrm>
        </p:spPr>
        <p:txBody>
          <a:bodyPr>
            <a:normAutofit/>
          </a:bodyPr>
          <a:lstStyle/>
          <a:p>
            <a:pPr algn="l"/>
            <a:r>
              <a:rPr lang="en-US" dirty="0" err="1">
                <a:latin typeface="DM Sans" pitchFamily="2" charset="77"/>
                <a:cs typeface="Arial" panose="020B0604020202020204" pitchFamily="34" charset="0"/>
              </a:rPr>
              <a:t>Kontaktinformācija</a:t>
            </a:r>
            <a:endParaRPr lang="en-US" dirty="0">
              <a:latin typeface="DM Sans" pitchFamily="2" charset="77"/>
              <a:cs typeface="Arial" panose="020B0604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902F411-DEF9-9745-BE8E-12F99014229F}"/>
              </a:ext>
            </a:extLst>
          </p:cNvPr>
          <p:cNvSpPr txBox="1">
            <a:spLocks/>
          </p:cNvSpPr>
          <p:nvPr/>
        </p:nvSpPr>
        <p:spPr>
          <a:xfrm>
            <a:off x="6600824" y="211668"/>
            <a:ext cx="1374776" cy="448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Datums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7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E34BD7E-8C0F-A14F-ADD6-16230667D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64BC9236-90E8-944C-B9C7-0635C49AAF19}"/>
              </a:ext>
            </a:extLst>
          </p:cNvPr>
          <p:cNvSpPr txBox="1">
            <a:spLocks/>
          </p:cNvSpPr>
          <p:nvPr/>
        </p:nvSpPr>
        <p:spPr>
          <a:xfrm>
            <a:off x="6600824" y="211668"/>
            <a:ext cx="1374776" cy="448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Datums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2395804-22C5-E24D-BAFF-8D227BE27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492" y="948798"/>
            <a:ext cx="11234207" cy="3098269"/>
          </a:xfrm>
          <a:solidFill>
            <a:srgbClr val="FF897D"/>
          </a:solidFill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  <a:latin typeface="PP Neue Machina Plain" pitchFamily="2" charset="77"/>
              </a:rPr>
              <a:t>foto</a:t>
            </a:r>
            <a:endParaRPr lang="en-US" dirty="0">
              <a:solidFill>
                <a:schemeClr val="bg1"/>
              </a:solidFill>
              <a:latin typeface="PP Neue Machina Plain" pitchFamily="2" charset="77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3F2F90-B936-D648-A411-A5E5AD823A16}"/>
              </a:ext>
            </a:extLst>
          </p:cNvPr>
          <p:cNvSpPr txBox="1">
            <a:spLocks/>
          </p:cNvSpPr>
          <p:nvPr/>
        </p:nvSpPr>
        <p:spPr>
          <a:xfrm>
            <a:off x="6600824" y="4335465"/>
            <a:ext cx="4914902" cy="1042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err="1">
                <a:latin typeface="DM Sans" pitchFamily="2" charset="77"/>
                <a:cs typeface="Arial" panose="020B0604020202020204" pitchFamily="34" charset="0"/>
              </a:rPr>
              <a:t>Paldies</a:t>
            </a:r>
            <a:r>
              <a:rPr lang="en-US" sz="2400" b="1" dirty="0">
                <a:latin typeface="DM Sans" pitchFamily="2" charset="77"/>
                <a:cs typeface="Arial" panose="020B0604020202020204" pitchFamily="34" charset="0"/>
              </a:rPr>
              <a:t> par </a:t>
            </a:r>
            <a:r>
              <a:rPr lang="en-US" sz="2400" b="1" dirty="0" err="1">
                <a:latin typeface="DM Sans" pitchFamily="2" charset="77"/>
                <a:cs typeface="Arial" panose="020B0604020202020204" pitchFamily="34" charset="0"/>
              </a:rPr>
              <a:t>uzmanību</a:t>
            </a:r>
            <a:r>
              <a:rPr lang="en-US" sz="2400" b="1" dirty="0">
                <a:latin typeface="DM Sans" pitchFamily="2" charset="77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BE559C9-240D-A646-A4AC-94F3BD6A40F1}"/>
              </a:ext>
            </a:extLst>
          </p:cNvPr>
          <p:cNvSpPr txBox="1">
            <a:spLocks/>
          </p:cNvSpPr>
          <p:nvPr/>
        </p:nvSpPr>
        <p:spPr>
          <a:xfrm>
            <a:off x="6600824" y="5336382"/>
            <a:ext cx="5095875" cy="1228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>
                <a:latin typeface="DM Sans" pitchFamily="2" charset="77"/>
                <a:cs typeface="Arial" panose="020B0604020202020204" pitchFamily="34" charset="0"/>
              </a:rPr>
              <a:t>Kontaktinformācija</a:t>
            </a:r>
            <a:endParaRPr lang="en-US" sz="2400" dirty="0">
              <a:latin typeface="DM Sans" pitchFamily="2" charset="7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991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3747D80-F946-1848-890F-DE87EF8BF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4D90976-CAAC-7749-9D9D-F93372506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100" y="1202267"/>
            <a:ext cx="10680700" cy="47603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000" dirty="0" err="1">
                <a:latin typeface="PP Neue Machina Plain" pitchFamily="2" charset="77"/>
              </a:rPr>
              <a:t>Slaids</a:t>
            </a:r>
            <a:r>
              <a:rPr lang="en-US" sz="5000" dirty="0">
                <a:latin typeface="PP Neue Machina Plain" pitchFamily="2" charset="77"/>
              </a:rPr>
              <a:t> </a:t>
            </a:r>
            <a:r>
              <a:rPr lang="en-US" sz="5000" dirty="0" err="1">
                <a:latin typeface="PP Neue Machina Plain" pitchFamily="2" charset="77"/>
              </a:rPr>
              <a:t>ar</a:t>
            </a:r>
            <a:r>
              <a:rPr lang="en-US" sz="5000" dirty="0">
                <a:latin typeface="PP Neue Machina Plain" pitchFamily="2" charset="77"/>
              </a:rPr>
              <a:t> </a:t>
            </a:r>
            <a:r>
              <a:rPr lang="en-US" sz="5000" dirty="0" err="1">
                <a:latin typeface="PP Neue Machina Plain" pitchFamily="2" charset="77"/>
              </a:rPr>
              <a:t>rāmi</a:t>
            </a:r>
            <a:r>
              <a:rPr lang="en-US" sz="5000" dirty="0">
                <a:latin typeface="PP Neue Machina Plain" pitchFamily="2" charset="77"/>
              </a:rPr>
              <a:t>, </a:t>
            </a:r>
            <a:r>
              <a:rPr lang="en-US" sz="5000" dirty="0" err="1">
                <a:latin typeface="PP Neue Machina Plain" pitchFamily="2" charset="77"/>
              </a:rPr>
              <a:t>Limbažu</a:t>
            </a:r>
            <a:r>
              <a:rPr lang="en-US" sz="5000" dirty="0">
                <a:latin typeface="PP Neue Machina Plain" pitchFamily="2" charset="77"/>
              </a:rPr>
              <a:t> </a:t>
            </a:r>
            <a:r>
              <a:rPr lang="en-US" sz="5000" dirty="0" err="1">
                <a:latin typeface="PP Neue Machina Plain" pitchFamily="2" charset="77"/>
              </a:rPr>
              <a:t>novada</a:t>
            </a:r>
            <a:r>
              <a:rPr lang="en-US" sz="5000" dirty="0">
                <a:latin typeface="PP Neue Machina Plain" pitchFamily="2" charset="77"/>
              </a:rPr>
              <a:t> </a:t>
            </a:r>
            <a:r>
              <a:rPr lang="en-US" sz="5000" dirty="0" err="1">
                <a:latin typeface="PP Neue Machina Plain" pitchFamily="2" charset="77"/>
              </a:rPr>
              <a:t>logotipu</a:t>
            </a:r>
            <a:r>
              <a:rPr lang="en-US" sz="5000" dirty="0">
                <a:latin typeface="PP Neue Machina Plain" pitchFamily="2" charset="77"/>
              </a:rPr>
              <a:t> un </a:t>
            </a:r>
            <a:r>
              <a:rPr lang="en-US" sz="5000" dirty="0" err="1">
                <a:latin typeface="PP Neue Machina Plain" pitchFamily="2" charset="77"/>
              </a:rPr>
              <a:t>datumu</a:t>
            </a:r>
            <a:endParaRPr lang="en-US" sz="5000" dirty="0">
              <a:latin typeface="PP Neue Machina Plain" pitchFamily="2" charset="77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9E4B70F-E858-E942-B747-9A063F6F6780}"/>
              </a:ext>
            </a:extLst>
          </p:cNvPr>
          <p:cNvSpPr txBox="1">
            <a:spLocks/>
          </p:cNvSpPr>
          <p:nvPr/>
        </p:nvSpPr>
        <p:spPr>
          <a:xfrm>
            <a:off x="6600824" y="211668"/>
            <a:ext cx="1374776" cy="448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Datums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229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D38B28-2B8D-3448-ABEB-65AC1D136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47FC7B-0A9F-D94C-AEC5-831EA053E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100" y="1202267"/>
            <a:ext cx="10680700" cy="47603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000" dirty="0" err="1">
                <a:latin typeface="PP Neue Machina Plain" pitchFamily="2" charset="77"/>
              </a:rPr>
              <a:t>Slaids</a:t>
            </a:r>
            <a:r>
              <a:rPr lang="en-US" sz="5000" dirty="0">
                <a:latin typeface="PP Neue Machina Plain" pitchFamily="2" charset="77"/>
              </a:rPr>
              <a:t> </a:t>
            </a:r>
            <a:r>
              <a:rPr lang="en-US" sz="5000" dirty="0" err="1">
                <a:latin typeface="PP Neue Machina Plain" pitchFamily="2" charset="77"/>
              </a:rPr>
              <a:t>ar</a:t>
            </a:r>
            <a:r>
              <a:rPr lang="en-US" sz="5000" dirty="0">
                <a:latin typeface="PP Neue Machina Plain" pitchFamily="2" charset="77"/>
              </a:rPr>
              <a:t> </a:t>
            </a:r>
            <a:r>
              <a:rPr lang="en-US" sz="5000" dirty="0" err="1">
                <a:latin typeface="PP Neue Machina Plain" pitchFamily="2" charset="77"/>
              </a:rPr>
              <a:t>rāmi</a:t>
            </a:r>
            <a:r>
              <a:rPr lang="en-US" sz="5000" dirty="0">
                <a:latin typeface="PP Neue Machina Plain" pitchFamily="2" charset="77"/>
              </a:rPr>
              <a:t> un </a:t>
            </a:r>
            <a:r>
              <a:rPr lang="en-US" sz="5000" dirty="0" err="1">
                <a:latin typeface="PP Neue Machina Plain" pitchFamily="2" charset="77"/>
              </a:rPr>
              <a:t>novada</a:t>
            </a:r>
            <a:r>
              <a:rPr lang="en-US" sz="5000" dirty="0">
                <a:latin typeface="PP Neue Machina Plain" pitchFamily="2" charset="77"/>
              </a:rPr>
              <a:t> </a:t>
            </a:r>
            <a:r>
              <a:rPr lang="en-US" sz="5000" dirty="0" err="1">
                <a:latin typeface="PP Neue Machina Plain" pitchFamily="2" charset="77"/>
              </a:rPr>
              <a:t>logotipu</a:t>
            </a:r>
            <a:r>
              <a:rPr lang="en-US" sz="5000" dirty="0">
                <a:latin typeface="PP Neue Machina Plain" pitchFamily="2" charset="77"/>
              </a:rPr>
              <a:t>, bez </a:t>
            </a:r>
            <a:r>
              <a:rPr lang="en-US" sz="5000" dirty="0" err="1">
                <a:latin typeface="PP Neue Machina Plain" pitchFamily="2" charset="77"/>
              </a:rPr>
              <a:t>datuma</a:t>
            </a:r>
            <a:endParaRPr lang="en-US" sz="5000" dirty="0">
              <a:latin typeface="PP Neue Machina Plain" pitchFamily="2" charset="77"/>
            </a:endParaRPr>
          </a:p>
          <a:p>
            <a:pPr marL="0" indent="0">
              <a:buNone/>
            </a:pPr>
            <a:endParaRPr lang="en-US" sz="5000" dirty="0">
              <a:latin typeface="DM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5480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1E7333-3342-6F4B-B665-2ECF0E5DB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47FC7B-0A9F-D94C-AEC5-831EA053E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100" y="1202267"/>
            <a:ext cx="10680700" cy="47603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000" dirty="0" err="1">
                <a:latin typeface="PP Neue Machina Plain" pitchFamily="2" charset="77"/>
              </a:rPr>
              <a:t>Slaids</a:t>
            </a:r>
            <a:r>
              <a:rPr lang="en-US" sz="5000" dirty="0">
                <a:latin typeface="PP Neue Machina Plain" pitchFamily="2" charset="77"/>
              </a:rPr>
              <a:t> </a:t>
            </a:r>
            <a:r>
              <a:rPr lang="en-US" sz="5000" dirty="0" err="1">
                <a:latin typeface="PP Neue Machina Plain" pitchFamily="2" charset="77"/>
              </a:rPr>
              <a:t>ar</a:t>
            </a:r>
            <a:r>
              <a:rPr lang="en-US" sz="5000" dirty="0">
                <a:latin typeface="PP Neue Machina Plain" pitchFamily="2" charset="77"/>
              </a:rPr>
              <a:t> </a:t>
            </a:r>
            <a:r>
              <a:rPr lang="en-US" sz="5000" dirty="0" err="1">
                <a:latin typeface="PP Neue Machina Plain" pitchFamily="2" charset="77"/>
              </a:rPr>
              <a:t>rāmi</a:t>
            </a:r>
            <a:r>
              <a:rPr lang="en-US" sz="5000" dirty="0">
                <a:latin typeface="PP Neue Machina Plain" pitchFamily="2" charset="77"/>
              </a:rPr>
              <a:t>, bez </a:t>
            </a:r>
            <a:r>
              <a:rPr lang="en-US" sz="5000" dirty="0" err="1">
                <a:latin typeface="PP Neue Machina Plain" pitchFamily="2" charset="77"/>
              </a:rPr>
              <a:t>Limbažu</a:t>
            </a:r>
            <a:r>
              <a:rPr lang="en-US" sz="5000" dirty="0">
                <a:latin typeface="PP Neue Machina Plain" pitchFamily="2" charset="77"/>
              </a:rPr>
              <a:t> </a:t>
            </a:r>
            <a:r>
              <a:rPr lang="en-US" sz="5000" dirty="0" err="1">
                <a:latin typeface="PP Neue Machina Plain" pitchFamily="2" charset="77"/>
              </a:rPr>
              <a:t>novada</a:t>
            </a:r>
            <a:r>
              <a:rPr lang="en-US" sz="5000" dirty="0">
                <a:latin typeface="PP Neue Machina Plain" pitchFamily="2" charset="77"/>
              </a:rPr>
              <a:t> </a:t>
            </a:r>
            <a:r>
              <a:rPr lang="en-US" sz="5000" dirty="0" err="1">
                <a:latin typeface="PP Neue Machina Plain" pitchFamily="2" charset="77"/>
              </a:rPr>
              <a:t>logotipa</a:t>
            </a:r>
            <a:r>
              <a:rPr lang="en-US" sz="5000" dirty="0">
                <a:latin typeface="PP Neue Machina Plain" pitchFamily="2" charset="77"/>
              </a:rPr>
              <a:t> un </a:t>
            </a:r>
            <a:r>
              <a:rPr lang="en-US" sz="5000" dirty="0" err="1">
                <a:latin typeface="PP Neue Machina Plain" pitchFamily="2" charset="77"/>
              </a:rPr>
              <a:t>datuma</a:t>
            </a:r>
            <a:endParaRPr lang="en-US" sz="5000" dirty="0">
              <a:latin typeface="PP Neue Machina Plain" pitchFamily="2" charset="77"/>
            </a:endParaRPr>
          </a:p>
          <a:p>
            <a:pPr marL="0" indent="0">
              <a:buNone/>
            </a:pPr>
            <a:endParaRPr lang="en-US" sz="5000" dirty="0">
              <a:latin typeface="DM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66964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3747D80-F946-1848-890F-DE87EF8BF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4D90976-CAAC-7749-9D9D-F93372506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242" y="1202267"/>
            <a:ext cx="4001558" cy="476038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foto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C46C86E2-818B-B744-9474-33EB7F65203F}"/>
              </a:ext>
            </a:extLst>
          </p:cNvPr>
          <p:cNvSpPr txBox="1">
            <a:spLocks/>
          </p:cNvSpPr>
          <p:nvPr/>
        </p:nvSpPr>
        <p:spPr>
          <a:xfrm>
            <a:off x="6600824" y="211668"/>
            <a:ext cx="1374776" cy="448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Datums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00886B-6D58-7843-8347-40F67E5E1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300" y="1202267"/>
            <a:ext cx="4000500" cy="47603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E51545-45F8-8541-BED1-D6E99BFD0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1000" y="2438400"/>
            <a:ext cx="6273800" cy="352424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AF5D568B-5B78-B247-A8C0-C2AA167139BA}"/>
              </a:ext>
            </a:extLst>
          </p:cNvPr>
          <p:cNvSpPr txBox="1">
            <a:spLocks/>
          </p:cNvSpPr>
          <p:nvPr/>
        </p:nvSpPr>
        <p:spPr>
          <a:xfrm>
            <a:off x="5378894" y="1202267"/>
            <a:ext cx="5095875" cy="614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err="1">
                <a:latin typeface="PP Neue Machina Plain" pitchFamily="2" charset="77"/>
                <a:cs typeface="Arial" panose="020B0604020202020204" pitchFamily="34" charset="0"/>
              </a:rPr>
              <a:t>Slaids</a:t>
            </a:r>
            <a:r>
              <a:rPr lang="en-US" sz="2000" dirty="0">
                <a:latin typeface="PP Neue Machina Plain" pitchFamily="2" charset="77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PP Neue Machina Plain" pitchFamily="2" charset="77"/>
                <a:cs typeface="Arial" panose="020B0604020202020204" pitchFamily="34" charset="0"/>
              </a:rPr>
              <a:t>attēliem</a:t>
            </a:r>
            <a:r>
              <a:rPr lang="en-US" sz="2000" dirty="0">
                <a:latin typeface="PP Neue Machina Plain" pitchFamily="2" charset="77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PP Neue Machina Plain" pitchFamily="2" charset="77"/>
                <a:cs typeface="Arial" panose="020B0604020202020204" pitchFamily="34" charset="0"/>
              </a:rPr>
              <a:t>diagrammām</a:t>
            </a:r>
            <a:endParaRPr lang="en-US" sz="2000" dirty="0">
              <a:latin typeface="PP Neue Machina Plain" pitchFamily="2" charset="7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365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2B8A691-D16D-E04C-AEBF-D1887EC5F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7D81DDF1-3E9D-5F45-82FC-291B1CD80312}"/>
              </a:ext>
            </a:extLst>
          </p:cNvPr>
          <p:cNvSpPr txBox="1">
            <a:spLocks/>
          </p:cNvSpPr>
          <p:nvPr/>
        </p:nvSpPr>
        <p:spPr>
          <a:xfrm>
            <a:off x="6600824" y="211668"/>
            <a:ext cx="1374776" cy="448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Datums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296550A-4F6E-1743-BED9-09389A84B5C4}"/>
              </a:ext>
            </a:extLst>
          </p:cNvPr>
          <p:cNvSpPr txBox="1">
            <a:spLocks/>
          </p:cNvSpPr>
          <p:nvPr/>
        </p:nvSpPr>
        <p:spPr>
          <a:xfrm>
            <a:off x="6600824" y="5488783"/>
            <a:ext cx="5095875" cy="614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Teksts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059321-A8B2-2549-9D42-A2839DED9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88" y="1202267"/>
            <a:ext cx="4801414" cy="37507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66E788-0923-C54B-9202-1FEAC7AC8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300" y="1202267"/>
            <a:ext cx="4801414" cy="3750733"/>
          </a:xfrm>
          <a:prstGeom prst="rect">
            <a:avLst/>
          </a:prstGeom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8A386FA7-D67E-3C4E-92FA-1A87AD45AF72}"/>
              </a:ext>
            </a:extLst>
          </p:cNvPr>
          <p:cNvSpPr txBox="1">
            <a:spLocks/>
          </p:cNvSpPr>
          <p:nvPr/>
        </p:nvSpPr>
        <p:spPr>
          <a:xfrm>
            <a:off x="911225" y="5491297"/>
            <a:ext cx="5095875" cy="614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Teksts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632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74B879-23A3-9146-A5C4-2328D2D52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5296550A-4F6E-1743-BED9-09389A84B5C4}"/>
              </a:ext>
            </a:extLst>
          </p:cNvPr>
          <p:cNvSpPr txBox="1">
            <a:spLocks/>
          </p:cNvSpPr>
          <p:nvPr/>
        </p:nvSpPr>
        <p:spPr>
          <a:xfrm>
            <a:off x="6613016" y="4526358"/>
            <a:ext cx="4893489" cy="1445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Teksts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059321-A8B2-2549-9D42-A2839DED9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00" y="1202268"/>
            <a:ext cx="4801414" cy="28481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66E788-0923-C54B-9202-1FEAC7AC8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300" y="1202268"/>
            <a:ext cx="4801414" cy="2843074"/>
          </a:xfrm>
          <a:prstGeom prst="rect">
            <a:avLst/>
          </a:prstGeom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8A386FA7-D67E-3C4E-92FA-1A87AD45AF72}"/>
              </a:ext>
            </a:extLst>
          </p:cNvPr>
          <p:cNvSpPr txBox="1">
            <a:spLocks/>
          </p:cNvSpPr>
          <p:nvPr/>
        </p:nvSpPr>
        <p:spPr>
          <a:xfrm>
            <a:off x="911225" y="4528872"/>
            <a:ext cx="4893489" cy="1445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Teksts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773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554F84F-D28E-4B40-9099-78DE6CE75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2395804-22C5-E24D-BAFF-8D227BE27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414" y="948798"/>
            <a:ext cx="10505300" cy="3098269"/>
          </a:xfrm>
          <a:solidFill>
            <a:srgbClr val="FF897D"/>
          </a:solidFill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  <a:latin typeface="PP Neue Machina Plain" pitchFamily="2" charset="77"/>
              </a:rPr>
              <a:t>foto</a:t>
            </a:r>
            <a:endParaRPr lang="en-US" dirty="0">
              <a:solidFill>
                <a:schemeClr val="bg1"/>
              </a:solidFill>
              <a:latin typeface="PP Neue Machina Plain" pitchFamily="2" charset="77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AA2F342-F67A-E241-A05F-BC24E35462C1}"/>
              </a:ext>
            </a:extLst>
          </p:cNvPr>
          <p:cNvSpPr txBox="1">
            <a:spLocks/>
          </p:cNvSpPr>
          <p:nvPr/>
        </p:nvSpPr>
        <p:spPr>
          <a:xfrm>
            <a:off x="914400" y="4528872"/>
            <a:ext cx="10782299" cy="1445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Teksts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75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CC1390-B3E2-E546-B0D0-26403B03A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278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D0C9F4-1009-AC45-B2E4-5C3E4666C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6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EE48EE-9F0D-954E-8306-731E60FC3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53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4B7520-8D5E-6F49-8FB3-F912CE520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878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DC178C-63E0-5C47-AF5F-3F9291408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1FC668-D39A-5448-9109-286580D32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728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9332B7-B72B-EC4E-AC8F-FA11F27FA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1FC668-D39A-5448-9109-286580D32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00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1D58A1-95EA-E647-9610-DCB3A9E62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8A68C6-3DDB-3F4E-A614-F1D6B78F7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96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83E008-781A-1947-959B-FFB7D8BCC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A2CFFA-D328-BD48-9DBA-1C264D2F0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557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206</Words>
  <Application>Microsoft Macintosh PowerPoint</Application>
  <PresentationFormat>Widescreen</PresentationFormat>
  <Paragraphs>52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DM Sans</vt:lpstr>
      <vt:lpstr>PP Neue Machina Plain</vt:lpstr>
      <vt:lpstr>Office Theme</vt:lpstr>
      <vt:lpstr>Prezentācijas paraugs pēc jaunā zīmola vadlīnijām</vt:lpstr>
      <vt:lpstr>PowerPoint Presentation</vt:lpstr>
      <vt:lpstr>PowerPoint Presentation</vt:lpstr>
      <vt:lpstr>PowerPoint Presentation</vt:lpstr>
      <vt:lpstr>PowerPoint Presentation</vt:lpstr>
      <vt:lpstr>Prezentācijas nosaukums</vt:lpstr>
      <vt:lpstr>PowerPoint Presentation</vt:lpstr>
      <vt:lpstr>Paldies par uzmanību.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23</cp:revision>
  <cp:lastPrinted>2022-11-02T19:38:51Z</cp:lastPrinted>
  <dcterms:created xsi:type="dcterms:W3CDTF">2022-11-01T08:28:30Z</dcterms:created>
  <dcterms:modified xsi:type="dcterms:W3CDTF">2022-11-02T19:43:25Z</dcterms:modified>
</cp:coreProperties>
</file>