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6"/>
  </p:notesMasterIdLst>
  <p:sldIdLst>
    <p:sldId id="256" r:id="rId2"/>
    <p:sldId id="281" r:id="rId3"/>
    <p:sldId id="290" r:id="rId4"/>
    <p:sldId id="286" r:id="rId5"/>
    <p:sldId id="295" r:id="rId6"/>
    <p:sldId id="279" r:id="rId7"/>
    <p:sldId id="257" r:id="rId8"/>
    <p:sldId id="291" r:id="rId9"/>
    <p:sldId id="292" r:id="rId10"/>
    <p:sldId id="268" r:id="rId11"/>
    <p:sldId id="282" r:id="rId12"/>
    <p:sldId id="289" r:id="rId13"/>
    <p:sldId id="263" r:id="rId14"/>
    <p:sldId id="278" r:id="rId15"/>
    <p:sldId id="283" r:id="rId16"/>
    <p:sldId id="293" r:id="rId17"/>
    <p:sldId id="294" r:id="rId18"/>
    <p:sldId id="275" r:id="rId19"/>
    <p:sldId id="276" r:id="rId20"/>
    <p:sldId id="277" r:id="rId21"/>
    <p:sldId id="270" r:id="rId22"/>
    <p:sldId id="271" r:id="rId23"/>
    <p:sldId id="272" r:id="rId24"/>
    <p:sldId id="273" r:id="rId2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897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1"/>
    <p:restoredTop sz="94635"/>
  </p:normalViewPr>
  <p:slideViewPr>
    <p:cSldViewPr snapToGrid="0" snapToObjects="1">
      <p:cViewPr varScale="1">
        <p:scale>
          <a:sx n="90" d="100"/>
          <a:sy n="90" d="100"/>
        </p:scale>
        <p:origin x="232" y="5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A7F0F12-3F2B-A74C-8E93-58ACFDA83ADB}" type="datetimeFigureOut">
              <a:rPr lang="en-US" smtClean="0"/>
              <a:t>11/2/22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06BFE81-D4C0-9C4A-8758-796C769BE7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6939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06BFE81-D4C0-9C4A-8758-796C769BE7D5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459787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25E1BC-ECA0-4043-8A33-F29D9A3ECD2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03D07C8-97AE-6244-94F1-2B66E603315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8E72526-2697-DA44-B7B1-C549B76DFE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AD1B28-3027-7140-AA5F-8CFD96A3CE38}" type="datetimeFigureOut">
              <a:rPr lang="en-US" smtClean="0"/>
              <a:t>11/2/22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E8451D3-D9AF-C543-842C-B64BFDB253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E135845-9A3F-B240-8452-A0DAE77A0D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FCCCCA-60AA-5E48-AE22-D5F014E4EE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10362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BFD635-29DA-E443-B60E-731ED76E71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650E70E-3831-AC43-B17D-EFE5C0603B0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85C8E54-5F42-174C-8D1C-0A90E7C47C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AD1B28-3027-7140-AA5F-8CFD96A3CE38}" type="datetimeFigureOut">
              <a:rPr lang="en-US" smtClean="0"/>
              <a:t>11/2/22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FB379BB-11E6-4F44-B7C5-B4CF4CD8F8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945BFBF-D297-E145-9431-2D0CE1A8A6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FCCCCA-60AA-5E48-AE22-D5F014E4EE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49750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BEA17740-9CEB-E144-96A4-EA15D4F8014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58DFB9C-0A0B-9D4D-BB9A-F6909CEE71C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663E5E2-F408-3443-8FF7-CD32182E27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AD1B28-3027-7140-AA5F-8CFD96A3CE38}" type="datetimeFigureOut">
              <a:rPr lang="en-US" smtClean="0"/>
              <a:t>11/2/22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A3E457A-2019-B44A-A3C7-A8D0BC53FB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0682D74-00A5-FE48-A570-90358B1139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FCCCCA-60AA-5E48-AE22-D5F014E4EE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64613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8DDA22-932B-274B-8502-3E8365D3B0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9AC2FC9-355B-7C48-BC0B-3527953809E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B4BB252-A3C3-8A4C-99CD-AA465465A0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AD1B28-3027-7140-AA5F-8CFD96A3CE38}" type="datetimeFigureOut">
              <a:rPr lang="en-US" smtClean="0"/>
              <a:t>11/2/22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63A6D3A-5B15-0849-A879-65A87A8665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5D60DF7-6983-5543-BD53-F4E1EB027D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FCCCCA-60AA-5E48-AE22-D5F014E4EE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8638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F3C0DE-9EEB-4F4D-96AC-EDF1B7EA65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8F56D6C-1D2C-5240-87DE-9F9F15536D9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25EF6FD-9AB8-2045-BC47-7D4FA632AD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AD1B28-3027-7140-AA5F-8CFD96A3CE38}" type="datetimeFigureOut">
              <a:rPr lang="en-US" smtClean="0"/>
              <a:t>11/2/22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4153B6E-691E-D841-B683-B40FFBAF10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FC67B5A-E5DB-5341-BE11-E901E376CB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FCCCCA-60AA-5E48-AE22-D5F014E4EE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4904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2B65C2-C588-014E-B64F-21C81A1B8A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C82AC6B-E641-B94A-98C9-CF76B14955A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343FEB2-9A4C-7443-BD43-BED91EA1E70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3A2CEE1-8464-6D42-AEFB-69C065FE7F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AD1B28-3027-7140-AA5F-8CFD96A3CE38}" type="datetimeFigureOut">
              <a:rPr lang="en-US" smtClean="0"/>
              <a:t>11/2/22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BE1EAED-C1BB-DB4F-9005-C47D366FB1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2806AB8-92AC-584A-9DCA-FAF2278C71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FCCCCA-60AA-5E48-AE22-D5F014E4EE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60956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F4C368-8DF4-F64F-B8C3-E95BB6D83D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E182134-48B9-6B43-8458-0A59958F680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5496CF0-4D68-4D49-BD13-4AD7DFADC97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368684B-47BE-714F-86AB-2B45CE137A6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783BFF2-82EF-D545-A873-F7349E34112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391FE3D-D303-CD48-9CA5-FFFA0AA0B3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AD1B28-3027-7140-AA5F-8CFD96A3CE38}" type="datetimeFigureOut">
              <a:rPr lang="en-US" smtClean="0"/>
              <a:t>11/2/22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492A257-1F19-8249-8603-4BB5071B07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CE1655B-60BF-1148-9018-831B159AAC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FCCCCA-60AA-5E48-AE22-D5F014E4EE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70428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326CA8-4F5B-644C-94C2-808503A040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420DA91-0788-4546-92B8-1E846AFD32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AD1B28-3027-7140-AA5F-8CFD96A3CE38}" type="datetimeFigureOut">
              <a:rPr lang="en-US" smtClean="0"/>
              <a:t>11/2/22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E3F6582-98D4-F543-B7AF-353C2207B3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B1067D0-09F1-E041-9C6C-BC818BA622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FCCCCA-60AA-5E48-AE22-D5F014E4EE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97454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7C60948-1DF9-5D4A-8814-99BB3209F1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AD1B28-3027-7140-AA5F-8CFD96A3CE38}" type="datetimeFigureOut">
              <a:rPr lang="en-US" smtClean="0"/>
              <a:t>11/2/22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59DFE76-AF4B-A145-A4B0-F3FC6B2191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615CBA6-A239-D140-966C-4127AA4EF9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FCCCCA-60AA-5E48-AE22-D5F014E4EE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53184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656518-AF99-BB4F-8530-C0E07EED11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452E6CD-264C-624B-865F-82EBCD61293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0943748-CB6A-E844-B971-0170B40DA44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32FA0C6-E353-1142-83A5-A819326C3A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AD1B28-3027-7140-AA5F-8CFD96A3CE38}" type="datetimeFigureOut">
              <a:rPr lang="en-US" smtClean="0"/>
              <a:t>11/2/22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F54B6C0-2F74-CA44-9972-B2FA40E387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A2E6C9A-901B-A348-94D3-C677159B82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FCCCCA-60AA-5E48-AE22-D5F014E4EE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93057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151574-424F-8347-AE07-4ADB39BEA3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21F10BF-EC03-CD45-BD7D-0F1307701EB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49B01D1-8AB0-A04D-BAB0-40EFC211116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270FC53-58CF-4D42-9B90-034C60F411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AD1B28-3027-7140-AA5F-8CFD96A3CE38}" type="datetimeFigureOut">
              <a:rPr lang="en-US" smtClean="0"/>
              <a:t>11/2/22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A00914E-8D44-7447-8DB4-FED91C1D6D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ED3040C-ACD2-4C4D-890E-8AA33EFE4D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FCCCCA-60AA-5E48-AE22-D5F014E4EE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63587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A291677-11ED-8242-94F7-20E66C1173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0B91455-1D6F-8547-8657-DBC3C88B657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C2BC00F-7017-4E48-BAF2-596221D1139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EAD1B28-3027-7140-AA5F-8CFD96A3CE38}" type="datetimeFigureOut">
              <a:rPr lang="en-US" smtClean="0"/>
              <a:t>11/2/22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9F42B03-F71D-4740-8C4E-5629E67D15D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0FDE281-A7E1-7B47-A07D-1BCF4CB545F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FCCCCA-60AA-5E48-AE22-D5F014E4EE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48327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limbazunovads.lv/lv/novada-vizuala-identitate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hyperlink" Target="mailto:komunikacija@limbazunovads.lv" TargetMode="Externa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F6B068A5-6AF5-9C44-BB1D-13BDE2038BE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94C1A53D-12E0-5040-A89C-62358F92385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600824" y="4429125"/>
            <a:ext cx="5235576" cy="1042988"/>
          </a:xfrm>
        </p:spPr>
        <p:txBody>
          <a:bodyPr>
            <a:noAutofit/>
          </a:bodyPr>
          <a:lstStyle/>
          <a:p>
            <a:pPr algn="l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</a:pPr>
            <a:r>
              <a:rPr lang="en-US" sz="2400" b="1" dirty="0" err="1">
                <a:latin typeface="DM Sans" pitchFamily="2" charset="77"/>
                <a:cs typeface="Arial" panose="020B0604020202020204" pitchFamily="34" charset="0"/>
              </a:rPr>
              <a:t>Prezentācijas</a:t>
            </a:r>
            <a:r>
              <a:rPr lang="en-US" sz="2400" b="1" dirty="0">
                <a:latin typeface="DM Sans" pitchFamily="2" charset="77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DM Sans" pitchFamily="2" charset="77"/>
                <a:cs typeface="Arial" panose="020B0604020202020204" pitchFamily="34" charset="0"/>
              </a:rPr>
              <a:t>paraugs</a:t>
            </a:r>
            <a:r>
              <a:rPr lang="en-US" sz="2400" b="1" dirty="0">
                <a:latin typeface="DM Sans" pitchFamily="2" charset="77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DM Sans" pitchFamily="2" charset="77"/>
                <a:cs typeface="Arial" panose="020B0604020202020204" pitchFamily="34" charset="0"/>
              </a:rPr>
              <a:t>pēc</a:t>
            </a:r>
            <a:br>
              <a:rPr lang="en-US" sz="2400" b="1" dirty="0">
                <a:latin typeface="DM Sans" pitchFamily="2" charset="77"/>
                <a:cs typeface="Arial" panose="020B0604020202020204" pitchFamily="34" charset="0"/>
              </a:rPr>
            </a:br>
            <a:r>
              <a:rPr lang="en-US" sz="2400" b="1" dirty="0" err="1">
                <a:latin typeface="DM Sans" pitchFamily="2" charset="77"/>
                <a:cs typeface="Arial" panose="020B0604020202020204" pitchFamily="34" charset="0"/>
              </a:rPr>
              <a:t>jaunā</a:t>
            </a:r>
            <a:r>
              <a:rPr lang="en-US" sz="2400" b="1" dirty="0">
                <a:latin typeface="DM Sans" pitchFamily="2" charset="77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DM Sans" pitchFamily="2" charset="77"/>
                <a:cs typeface="Arial" panose="020B0604020202020204" pitchFamily="34" charset="0"/>
              </a:rPr>
              <a:t>zīmola</a:t>
            </a:r>
            <a:r>
              <a:rPr lang="en-US" sz="2400" b="1" dirty="0">
                <a:latin typeface="DM Sans" pitchFamily="2" charset="77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DM Sans" pitchFamily="2" charset="77"/>
                <a:cs typeface="Arial" panose="020B0604020202020204" pitchFamily="34" charset="0"/>
              </a:rPr>
              <a:t>vadlīnijām</a:t>
            </a:r>
            <a:endParaRPr lang="en-US" sz="2400" b="1" dirty="0">
              <a:latin typeface="DM Sans" pitchFamily="2" charset="77"/>
              <a:cs typeface="Arial" panose="020B0604020202020204" pitchFamily="34" charset="0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18A5DE3-B5F4-B144-AF7B-B5675C7167D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600824" y="5786438"/>
            <a:ext cx="5095875" cy="757237"/>
          </a:xfrm>
        </p:spPr>
        <p:txBody>
          <a:bodyPr>
            <a:normAutofit/>
          </a:bodyPr>
          <a:lstStyle/>
          <a:p>
            <a:pPr algn="l">
              <a:lnSpc>
                <a:spcPct val="100000"/>
              </a:lnSpc>
              <a:spcBef>
                <a:spcPts val="0"/>
              </a:spcBef>
            </a:pPr>
            <a:r>
              <a:rPr lang="en-US" sz="2000" dirty="0" err="1">
                <a:latin typeface="DM Sans" pitchFamily="2" charset="77"/>
                <a:cs typeface="Arial" panose="020B0604020202020204" pitchFamily="34" charset="0"/>
              </a:rPr>
              <a:t>Limbažu</a:t>
            </a:r>
            <a:r>
              <a:rPr lang="en-US" sz="2000" dirty="0">
                <a:latin typeface="DM Sans" pitchFamily="2" charset="77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DM Sans" pitchFamily="2" charset="77"/>
                <a:cs typeface="Arial" panose="020B0604020202020204" pitchFamily="34" charset="0"/>
              </a:rPr>
              <a:t>novada</a:t>
            </a:r>
            <a:r>
              <a:rPr lang="en-US" sz="2000" dirty="0">
                <a:latin typeface="DM Sans" pitchFamily="2" charset="77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DM Sans" pitchFamily="2" charset="77"/>
                <a:cs typeface="Arial" panose="020B0604020202020204" pitchFamily="34" charset="0"/>
              </a:rPr>
              <a:t>pašvaldības</a:t>
            </a:r>
            <a:endParaRPr lang="en-US" sz="2000" dirty="0">
              <a:latin typeface="DM Sans" pitchFamily="2" charset="77"/>
              <a:cs typeface="Arial" panose="020B0604020202020204" pitchFamily="34" charset="0"/>
            </a:endParaRPr>
          </a:p>
          <a:p>
            <a:pPr algn="l">
              <a:lnSpc>
                <a:spcPct val="100000"/>
              </a:lnSpc>
              <a:spcBef>
                <a:spcPts val="0"/>
              </a:spcBef>
            </a:pPr>
            <a:r>
              <a:rPr lang="en-US" sz="2000" dirty="0" err="1">
                <a:latin typeface="DM Sans" pitchFamily="2" charset="77"/>
                <a:cs typeface="Arial" panose="020B0604020202020204" pitchFamily="34" charset="0"/>
              </a:rPr>
              <a:t>Sabiedrisko</a:t>
            </a:r>
            <a:r>
              <a:rPr lang="en-US" sz="2000" dirty="0">
                <a:latin typeface="DM Sans" pitchFamily="2" charset="77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DM Sans" pitchFamily="2" charset="77"/>
                <a:cs typeface="Arial" panose="020B0604020202020204" pitchFamily="34" charset="0"/>
              </a:rPr>
              <a:t>attiecību</a:t>
            </a:r>
            <a:r>
              <a:rPr lang="en-US" sz="2000" dirty="0">
                <a:latin typeface="DM Sans" pitchFamily="2" charset="77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DM Sans" pitchFamily="2" charset="77"/>
                <a:cs typeface="Arial" panose="020B0604020202020204" pitchFamily="34" charset="0"/>
              </a:rPr>
              <a:t>nodaļa</a:t>
            </a:r>
            <a:endParaRPr lang="en-US" sz="2000" dirty="0">
              <a:latin typeface="DM Sans" pitchFamily="2" charset="77"/>
              <a:cs typeface="Arial" panose="020B0604020202020204" pitchFamily="34" charset="0"/>
            </a:endParaRPr>
          </a:p>
        </p:txBody>
      </p:sp>
      <p:sp>
        <p:nvSpPr>
          <p:cNvPr id="9" name="Subtitle 2">
            <a:extLst>
              <a:ext uri="{FF2B5EF4-FFF2-40B4-BE49-F238E27FC236}">
                <a16:creationId xmlns:a16="http://schemas.microsoft.com/office/drawing/2014/main" id="{7902F411-DEF9-9745-BE8E-12F99014229F}"/>
              </a:ext>
            </a:extLst>
          </p:cNvPr>
          <p:cNvSpPr txBox="1">
            <a:spLocks/>
          </p:cNvSpPr>
          <p:nvPr/>
        </p:nvSpPr>
        <p:spPr>
          <a:xfrm>
            <a:off x="6600824" y="211668"/>
            <a:ext cx="1374776" cy="44873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600" dirty="0">
                <a:latin typeface="DM Sans" pitchFamily="2" charset="77"/>
                <a:cs typeface="Arial" panose="020B0604020202020204" pitchFamily="34" charset="0"/>
              </a:rPr>
              <a:t>01/11/2022</a:t>
            </a:r>
            <a:endParaRPr lang="en-US" sz="1400" dirty="0">
              <a:latin typeface="DM Sans" pitchFamily="2" charset="77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2942944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>
            <a:extLst>
              <a:ext uri="{FF2B5EF4-FFF2-40B4-BE49-F238E27FC236}">
                <a16:creationId xmlns:a16="http://schemas.microsoft.com/office/drawing/2014/main" id="{13747D80-F946-1848-890F-DE87EF8BF11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E4D90976-CAAC-7749-9D9D-F9337250664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27100" y="1202267"/>
            <a:ext cx="10680700" cy="476038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5000" dirty="0" err="1">
                <a:latin typeface="PP Neue Machina Plain" pitchFamily="2" charset="77"/>
              </a:rPr>
              <a:t>Slaids</a:t>
            </a:r>
            <a:r>
              <a:rPr lang="en-US" sz="5000" dirty="0">
                <a:latin typeface="PP Neue Machina Plain" pitchFamily="2" charset="77"/>
              </a:rPr>
              <a:t> </a:t>
            </a:r>
            <a:r>
              <a:rPr lang="en-US" sz="5000" dirty="0" err="1">
                <a:latin typeface="PP Neue Machina Plain" pitchFamily="2" charset="77"/>
              </a:rPr>
              <a:t>ar</a:t>
            </a:r>
            <a:r>
              <a:rPr lang="en-US" sz="5000" dirty="0">
                <a:latin typeface="PP Neue Machina Plain" pitchFamily="2" charset="77"/>
              </a:rPr>
              <a:t> </a:t>
            </a:r>
            <a:r>
              <a:rPr lang="en-US" sz="5000" dirty="0" err="1">
                <a:latin typeface="PP Neue Machina Plain" pitchFamily="2" charset="77"/>
              </a:rPr>
              <a:t>rāmi</a:t>
            </a:r>
            <a:r>
              <a:rPr lang="en-US" sz="5000" dirty="0">
                <a:latin typeface="PP Neue Machina Plain" pitchFamily="2" charset="77"/>
              </a:rPr>
              <a:t>, </a:t>
            </a:r>
            <a:r>
              <a:rPr lang="en-US" sz="5000" dirty="0" err="1">
                <a:latin typeface="PP Neue Machina Plain" pitchFamily="2" charset="77"/>
              </a:rPr>
              <a:t>Limbažu</a:t>
            </a:r>
            <a:r>
              <a:rPr lang="en-US" sz="5000" dirty="0">
                <a:latin typeface="PP Neue Machina Plain" pitchFamily="2" charset="77"/>
              </a:rPr>
              <a:t> </a:t>
            </a:r>
            <a:r>
              <a:rPr lang="en-US" sz="5000" dirty="0" err="1">
                <a:latin typeface="PP Neue Machina Plain" pitchFamily="2" charset="77"/>
              </a:rPr>
              <a:t>novada</a:t>
            </a:r>
            <a:r>
              <a:rPr lang="en-US" sz="5000" dirty="0">
                <a:latin typeface="PP Neue Machina Plain" pitchFamily="2" charset="77"/>
              </a:rPr>
              <a:t> </a:t>
            </a:r>
            <a:r>
              <a:rPr lang="en-US" sz="5000" dirty="0" err="1">
                <a:latin typeface="PP Neue Machina Plain" pitchFamily="2" charset="77"/>
              </a:rPr>
              <a:t>logotipu</a:t>
            </a:r>
            <a:r>
              <a:rPr lang="en-US" sz="5000" dirty="0">
                <a:latin typeface="PP Neue Machina Plain" pitchFamily="2" charset="77"/>
              </a:rPr>
              <a:t> un </a:t>
            </a:r>
            <a:r>
              <a:rPr lang="en-US" sz="5000" dirty="0" err="1">
                <a:latin typeface="PP Neue Machina Plain" pitchFamily="2" charset="77"/>
              </a:rPr>
              <a:t>datumu</a:t>
            </a:r>
            <a:endParaRPr lang="en-US" sz="5000" dirty="0">
              <a:latin typeface="PP Neue Machina Plain" pitchFamily="2" charset="77"/>
            </a:endParaRPr>
          </a:p>
        </p:txBody>
      </p:sp>
      <p:sp>
        <p:nvSpPr>
          <p:cNvPr id="7" name="Subtitle 2">
            <a:extLst>
              <a:ext uri="{FF2B5EF4-FFF2-40B4-BE49-F238E27FC236}">
                <a16:creationId xmlns:a16="http://schemas.microsoft.com/office/drawing/2014/main" id="{09E4B70F-E858-E942-B747-9A063F6F6780}"/>
              </a:ext>
            </a:extLst>
          </p:cNvPr>
          <p:cNvSpPr txBox="1">
            <a:spLocks/>
          </p:cNvSpPr>
          <p:nvPr/>
        </p:nvSpPr>
        <p:spPr>
          <a:xfrm>
            <a:off x="6600824" y="211668"/>
            <a:ext cx="1374776" cy="44873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Datums</a:t>
            </a:r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5722928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7AD38B28-2B8D-3448-ABEB-65AC1D13686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0147FC7B-0A9F-D94C-AEC5-831EA053EF6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27100" y="1202267"/>
            <a:ext cx="10680700" cy="476038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5000" dirty="0" err="1">
                <a:latin typeface="PP Neue Machina Plain" pitchFamily="2" charset="77"/>
              </a:rPr>
              <a:t>Slaids</a:t>
            </a:r>
            <a:r>
              <a:rPr lang="en-US" sz="5000" dirty="0">
                <a:latin typeface="PP Neue Machina Plain" pitchFamily="2" charset="77"/>
              </a:rPr>
              <a:t> </a:t>
            </a:r>
            <a:r>
              <a:rPr lang="en-US" sz="5000" dirty="0" err="1">
                <a:latin typeface="PP Neue Machina Plain" pitchFamily="2" charset="77"/>
              </a:rPr>
              <a:t>ar</a:t>
            </a:r>
            <a:r>
              <a:rPr lang="en-US" sz="5000" dirty="0">
                <a:latin typeface="PP Neue Machina Plain" pitchFamily="2" charset="77"/>
              </a:rPr>
              <a:t> </a:t>
            </a:r>
            <a:r>
              <a:rPr lang="en-US" sz="5000" dirty="0" err="1">
                <a:latin typeface="PP Neue Machina Plain" pitchFamily="2" charset="77"/>
              </a:rPr>
              <a:t>rāmi</a:t>
            </a:r>
            <a:r>
              <a:rPr lang="en-US" sz="5000" dirty="0">
                <a:latin typeface="PP Neue Machina Plain" pitchFamily="2" charset="77"/>
              </a:rPr>
              <a:t> un </a:t>
            </a:r>
            <a:r>
              <a:rPr lang="en-US" sz="5000" dirty="0" err="1">
                <a:latin typeface="PP Neue Machina Plain" pitchFamily="2" charset="77"/>
              </a:rPr>
              <a:t>novada</a:t>
            </a:r>
            <a:r>
              <a:rPr lang="en-US" sz="5000" dirty="0">
                <a:latin typeface="PP Neue Machina Plain" pitchFamily="2" charset="77"/>
              </a:rPr>
              <a:t> </a:t>
            </a:r>
            <a:r>
              <a:rPr lang="en-US" sz="5000" dirty="0" err="1">
                <a:latin typeface="PP Neue Machina Plain" pitchFamily="2" charset="77"/>
              </a:rPr>
              <a:t>logotipu</a:t>
            </a:r>
            <a:r>
              <a:rPr lang="en-US" sz="5000" dirty="0">
                <a:latin typeface="PP Neue Machina Plain" pitchFamily="2" charset="77"/>
              </a:rPr>
              <a:t>, bez </a:t>
            </a:r>
            <a:r>
              <a:rPr lang="en-US" sz="5000" dirty="0" err="1">
                <a:latin typeface="PP Neue Machina Plain" pitchFamily="2" charset="77"/>
              </a:rPr>
              <a:t>datuma</a:t>
            </a:r>
            <a:endParaRPr lang="en-US" sz="5000" dirty="0">
              <a:latin typeface="PP Neue Machina Plain" pitchFamily="2" charset="77"/>
            </a:endParaRPr>
          </a:p>
          <a:p>
            <a:pPr marL="0" indent="0">
              <a:buNone/>
            </a:pPr>
            <a:endParaRPr lang="en-US" sz="5000" dirty="0">
              <a:latin typeface="DM Sans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18548058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F1E7333-3342-6F4B-B665-2ECF0E5DBA2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0147FC7B-0A9F-D94C-AEC5-831EA053EF6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27100" y="1202267"/>
            <a:ext cx="10680700" cy="476038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5000" dirty="0" err="1">
                <a:latin typeface="PP Neue Machina Plain" pitchFamily="2" charset="77"/>
              </a:rPr>
              <a:t>Slaids</a:t>
            </a:r>
            <a:r>
              <a:rPr lang="en-US" sz="5000" dirty="0">
                <a:latin typeface="PP Neue Machina Plain" pitchFamily="2" charset="77"/>
              </a:rPr>
              <a:t> </a:t>
            </a:r>
            <a:r>
              <a:rPr lang="en-US" sz="5000" dirty="0" err="1">
                <a:latin typeface="PP Neue Machina Plain" pitchFamily="2" charset="77"/>
              </a:rPr>
              <a:t>ar</a:t>
            </a:r>
            <a:r>
              <a:rPr lang="en-US" sz="5000" dirty="0">
                <a:latin typeface="PP Neue Machina Plain" pitchFamily="2" charset="77"/>
              </a:rPr>
              <a:t> </a:t>
            </a:r>
            <a:r>
              <a:rPr lang="en-US" sz="5000" dirty="0" err="1">
                <a:latin typeface="PP Neue Machina Plain" pitchFamily="2" charset="77"/>
              </a:rPr>
              <a:t>rāmi</a:t>
            </a:r>
            <a:r>
              <a:rPr lang="en-US" sz="5000" dirty="0">
                <a:latin typeface="PP Neue Machina Plain" pitchFamily="2" charset="77"/>
              </a:rPr>
              <a:t>, bez </a:t>
            </a:r>
            <a:r>
              <a:rPr lang="en-US" sz="5000" dirty="0" err="1">
                <a:latin typeface="PP Neue Machina Plain" pitchFamily="2" charset="77"/>
              </a:rPr>
              <a:t>Limbažu</a:t>
            </a:r>
            <a:r>
              <a:rPr lang="en-US" sz="5000" dirty="0">
                <a:latin typeface="PP Neue Machina Plain" pitchFamily="2" charset="77"/>
              </a:rPr>
              <a:t> </a:t>
            </a:r>
            <a:r>
              <a:rPr lang="en-US" sz="5000" dirty="0" err="1">
                <a:latin typeface="PP Neue Machina Plain" pitchFamily="2" charset="77"/>
              </a:rPr>
              <a:t>novada</a:t>
            </a:r>
            <a:r>
              <a:rPr lang="en-US" sz="5000" dirty="0">
                <a:latin typeface="PP Neue Machina Plain" pitchFamily="2" charset="77"/>
              </a:rPr>
              <a:t> </a:t>
            </a:r>
            <a:r>
              <a:rPr lang="en-US" sz="5000" dirty="0" err="1">
                <a:latin typeface="PP Neue Machina Plain" pitchFamily="2" charset="77"/>
              </a:rPr>
              <a:t>logotipa</a:t>
            </a:r>
            <a:r>
              <a:rPr lang="en-US" sz="5000" dirty="0">
                <a:latin typeface="PP Neue Machina Plain" pitchFamily="2" charset="77"/>
              </a:rPr>
              <a:t> un </a:t>
            </a:r>
            <a:r>
              <a:rPr lang="en-US" sz="5000" dirty="0" err="1">
                <a:latin typeface="PP Neue Machina Plain" pitchFamily="2" charset="77"/>
              </a:rPr>
              <a:t>datuma</a:t>
            </a:r>
            <a:endParaRPr lang="en-US" sz="5000" dirty="0">
              <a:latin typeface="PP Neue Machina Plain" pitchFamily="2" charset="77"/>
            </a:endParaRPr>
          </a:p>
          <a:p>
            <a:pPr marL="0" indent="0">
              <a:buNone/>
            </a:pPr>
            <a:endParaRPr lang="en-US" sz="5000" dirty="0">
              <a:latin typeface="DM Sans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356696462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>
            <a:extLst>
              <a:ext uri="{FF2B5EF4-FFF2-40B4-BE49-F238E27FC236}">
                <a16:creationId xmlns:a16="http://schemas.microsoft.com/office/drawing/2014/main" id="{13747D80-F946-1848-890F-DE87EF8BF11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E4D90976-CAAC-7749-9D9D-F9337250664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02242" y="1202267"/>
            <a:ext cx="4001558" cy="4760383"/>
          </a:xfrm>
        </p:spPr>
        <p:txBody>
          <a:bodyPr/>
          <a:lstStyle/>
          <a:p>
            <a:pPr marL="0" indent="0">
              <a:buNone/>
            </a:pPr>
            <a:r>
              <a:rPr lang="en-US" dirty="0" err="1"/>
              <a:t>foto</a:t>
            </a:r>
            <a:endParaRPr lang="en-US" dirty="0"/>
          </a:p>
        </p:txBody>
      </p:sp>
      <p:sp>
        <p:nvSpPr>
          <p:cNvPr id="14" name="Subtitle 2">
            <a:extLst>
              <a:ext uri="{FF2B5EF4-FFF2-40B4-BE49-F238E27FC236}">
                <a16:creationId xmlns:a16="http://schemas.microsoft.com/office/drawing/2014/main" id="{C46C86E2-818B-B744-9474-33EB7F65203F}"/>
              </a:ext>
            </a:extLst>
          </p:cNvPr>
          <p:cNvSpPr txBox="1">
            <a:spLocks/>
          </p:cNvSpPr>
          <p:nvPr/>
        </p:nvSpPr>
        <p:spPr>
          <a:xfrm>
            <a:off x="6600824" y="211668"/>
            <a:ext cx="1374776" cy="44873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Datums</a:t>
            </a:r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6700886B-6D58-7843-8347-40F67E5E151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03300" y="1202267"/>
            <a:ext cx="4000500" cy="4760382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A7E51545-45F8-8541-BED1-D6E99BFD062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61000" y="2438400"/>
            <a:ext cx="6273800" cy="3524249"/>
          </a:xfrm>
          <a:prstGeom prst="rect">
            <a:avLst/>
          </a:prstGeom>
        </p:spPr>
      </p:pic>
      <p:sp>
        <p:nvSpPr>
          <p:cNvPr id="9" name="Subtitle 2">
            <a:extLst>
              <a:ext uri="{FF2B5EF4-FFF2-40B4-BE49-F238E27FC236}">
                <a16:creationId xmlns:a16="http://schemas.microsoft.com/office/drawing/2014/main" id="{AF5D568B-5B78-B247-A8C0-C2AA167139BA}"/>
              </a:ext>
            </a:extLst>
          </p:cNvPr>
          <p:cNvSpPr txBox="1">
            <a:spLocks/>
          </p:cNvSpPr>
          <p:nvPr/>
        </p:nvSpPr>
        <p:spPr>
          <a:xfrm>
            <a:off x="5378894" y="1202267"/>
            <a:ext cx="5095875" cy="61436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000" dirty="0" err="1">
                <a:latin typeface="PP Neue Machina Plain" pitchFamily="2" charset="77"/>
                <a:cs typeface="Arial" panose="020B0604020202020204" pitchFamily="34" charset="0"/>
              </a:rPr>
              <a:t>Slaids</a:t>
            </a:r>
            <a:r>
              <a:rPr lang="en-US" sz="2000" dirty="0">
                <a:latin typeface="PP Neue Machina Plain" pitchFamily="2" charset="77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PP Neue Machina Plain" pitchFamily="2" charset="77"/>
                <a:cs typeface="Arial" panose="020B0604020202020204" pitchFamily="34" charset="0"/>
              </a:rPr>
              <a:t>attēliem</a:t>
            </a:r>
            <a:r>
              <a:rPr lang="en-US" sz="2000" dirty="0">
                <a:latin typeface="PP Neue Machina Plain" pitchFamily="2" charset="77"/>
                <a:cs typeface="Arial" panose="020B0604020202020204" pitchFamily="34" charset="0"/>
              </a:rPr>
              <a:t>, </a:t>
            </a:r>
            <a:r>
              <a:rPr lang="en-US" sz="2000" dirty="0" err="1">
                <a:latin typeface="PP Neue Machina Plain" pitchFamily="2" charset="77"/>
                <a:cs typeface="Arial" panose="020B0604020202020204" pitchFamily="34" charset="0"/>
              </a:rPr>
              <a:t>diagrammām</a:t>
            </a:r>
            <a:endParaRPr lang="en-US" sz="2000" dirty="0">
              <a:latin typeface="PP Neue Machina Plain" pitchFamily="2" charset="77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7436518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62B8A691-D16D-E04C-AEBF-D1887EC5F1D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Subtitle 2">
            <a:extLst>
              <a:ext uri="{FF2B5EF4-FFF2-40B4-BE49-F238E27FC236}">
                <a16:creationId xmlns:a16="http://schemas.microsoft.com/office/drawing/2014/main" id="{7D81DDF1-3E9D-5F45-82FC-291B1CD80312}"/>
              </a:ext>
            </a:extLst>
          </p:cNvPr>
          <p:cNvSpPr txBox="1">
            <a:spLocks/>
          </p:cNvSpPr>
          <p:nvPr/>
        </p:nvSpPr>
        <p:spPr>
          <a:xfrm>
            <a:off x="6600824" y="211668"/>
            <a:ext cx="1374776" cy="44873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Datums</a:t>
            </a:r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Subtitle 2">
            <a:extLst>
              <a:ext uri="{FF2B5EF4-FFF2-40B4-BE49-F238E27FC236}">
                <a16:creationId xmlns:a16="http://schemas.microsoft.com/office/drawing/2014/main" id="{5296550A-4F6E-1743-BED9-09389A84B5C4}"/>
              </a:ext>
            </a:extLst>
          </p:cNvPr>
          <p:cNvSpPr txBox="1">
            <a:spLocks/>
          </p:cNvSpPr>
          <p:nvPr/>
        </p:nvSpPr>
        <p:spPr>
          <a:xfrm>
            <a:off x="6600824" y="5488783"/>
            <a:ext cx="5095875" cy="61436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Teksts</a:t>
            </a: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FE059321-A8B2-2549-9D42-A2839DED9BE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7588" y="1202267"/>
            <a:ext cx="4801414" cy="3750733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D566E788-0923-C54B-9202-1FEAC7AC81A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18300" y="1202267"/>
            <a:ext cx="4801414" cy="3750733"/>
          </a:xfrm>
          <a:prstGeom prst="rect">
            <a:avLst/>
          </a:prstGeom>
        </p:spPr>
      </p:pic>
      <p:sp>
        <p:nvSpPr>
          <p:cNvPr id="15" name="Subtitle 2">
            <a:extLst>
              <a:ext uri="{FF2B5EF4-FFF2-40B4-BE49-F238E27FC236}">
                <a16:creationId xmlns:a16="http://schemas.microsoft.com/office/drawing/2014/main" id="{8A386FA7-D67E-3C4E-92FA-1A87AD45AF72}"/>
              </a:ext>
            </a:extLst>
          </p:cNvPr>
          <p:cNvSpPr txBox="1">
            <a:spLocks/>
          </p:cNvSpPr>
          <p:nvPr/>
        </p:nvSpPr>
        <p:spPr>
          <a:xfrm>
            <a:off x="911225" y="5491297"/>
            <a:ext cx="5095875" cy="61436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Teksts</a:t>
            </a: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8163299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474B879-23A3-9146-A5C4-2328D2D529C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Subtitle 2">
            <a:extLst>
              <a:ext uri="{FF2B5EF4-FFF2-40B4-BE49-F238E27FC236}">
                <a16:creationId xmlns:a16="http://schemas.microsoft.com/office/drawing/2014/main" id="{5296550A-4F6E-1743-BED9-09389A84B5C4}"/>
              </a:ext>
            </a:extLst>
          </p:cNvPr>
          <p:cNvSpPr txBox="1">
            <a:spLocks/>
          </p:cNvSpPr>
          <p:nvPr/>
        </p:nvSpPr>
        <p:spPr>
          <a:xfrm>
            <a:off x="6613016" y="4526358"/>
            <a:ext cx="4893489" cy="144520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Teksts</a:t>
            </a: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FE059321-A8B2-2549-9D42-A2839DED9BE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3300" y="1202268"/>
            <a:ext cx="4801414" cy="2848102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D566E788-0923-C54B-9202-1FEAC7AC81A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18300" y="1202268"/>
            <a:ext cx="4801414" cy="2843074"/>
          </a:xfrm>
          <a:prstGeom prst="rect">
            <a:avLst/>
          </a:prstGeom>
        </p:spPr>
      </p:pic>
      <p:sp>
        <p:nvSpPr>
          <p:cNvPr id="15" name="Subtitle 2">
            <a:extLst>
              <a:ext uri="{FF2B5EF4-FFF2-40B4-BE49-F238E27FC236}">
                <a16:creationId xmlns:a16="http://schemas.microsoft.com/office/drawing/2014/main" id="{8A386FA7-D67E-3C4E-92FA-1A87AD45AF72}"/>
              </a:ext>
            </a:extLst>
          </p:cNvPr>
          <p:cNvSpPr txBox="1">
            <a:spLocks/>
          </p:cNvSpPr>
          <p:nvPr/>
        </p:nvSpPr>
        <p:spPr>
          <a:xfrm>
            <a:off x="911225" y="4528872"/>
            <a:ext cx="4893489" cy="144520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Teksts</a:t>
            </a: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0777341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8554F84F-D28E-4B40-9099-78DE6CE752E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7" name="Content Placeholder 2">
            <a:extLst>
              <a:ext uri="{FF2B5EF4-FFF2-40B4-BE49-F238E27FC236}">
                <a16:creationId xmlns:a16="http://schemas.microsoft.com/office/drawing/2014/main" id="{22395804-22C5-E24D-BAFF-8D227BE2707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14414" y="948798"/>
            <a:ext cx="10505300" cy="3098269"/>
          </a:xfrm>
          <a:solidFill>
            <a:srgbClr val="FF897D"/>
          </a:solidFill>
        </p:spPr>
        <p:txBody>
          <a:bodyPr/>
          <a:lstStyle/>
          <a:p>
            <a:pPr marL="0" indent="0">
              <a:buNone/>
            </a:pPr>
            <a:r>
              <a:rPr lang="en-US" dirty="0" err="1">
                <a:solidFill>
                  <a:schemeClr val="bg1"/>
                </a:solidFill>
                <a:latin typeface="PP Neue Machina Plain" pitchFamily="2" charset="77"/>
              </a:rPr>
              <a:t>foto</a:t>
            </a:r>
            <a:endParaRPr lang="en-US" dirty="0">
              <a:solidFill>
                <a:schemeClr val="bg1"/>
              </a:solidFill>
              <a:latin typeface="PP Neue Machina Plain" pitchFamily="2" charset="77"/>
            </a:endParaRPr>
          </a:p>
        </p:txBody>
      </p:sp>
      <p:sp>
        <p:nvSpPr>
          <p:cNvPr id="9" name="Subtitle 2">
            <a:extLst>
              <a:ext uri="{FF2B5EF4-FFF2-40B4-BE49-F238E27FC236}">
                <a16:creationId xmlns:a16="http://schemas.microsoft.com/office/drawing/2014/main" id="{4AA2F342-F67A-E241-A05F-BC24E35462C1}"/>
              </a:ext>
            </a:extLst>
          </p:cNvPr>
          <p:cNvSpPr txBox="1">
            <a:spLocks/>
          </p:cNvSpPr>
          <p:nvPr/>
        </p:nvSpPr>
        <p:spPr>
          <a:xfrm>
            <a:off x="914400" y="4528872"/>
            <a:ext cx="10782299" cy="144520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Teksts</a:t>
            </a: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687558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3FCC1390-B3E2-E546-B0D0-26403B03A8E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327892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B4D0C9F4-1009-AC45-B2E4-5C3E4666C27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275676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E7EE48EE-9F0D-954E-8306-731E60FC333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465375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>
            <a:extLst>
              <a:ext uri="{FF2B5EF4-FFF2-40B4-BE49-F238E27FC236}">
                <a16:creationId xmlns:a16="http://schemas.microsoft.com/office/drawing/2014/main" id="{13747D80-F946-1848-890F-DE87EF8BF11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2647"/>
            <a:ext cx="12192000" cy="6858000"/>
          </a:xfrm>
          <a:prstGeom prst="rect">
            <a:avLst/>
          </a:prstGeom>
        </p:spPr>
      </p:pic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E4D90976-CAAC-7749-9D9D-F9337250664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27100" y="1202267"/>
            <a:ext cx="10680700" cy="524933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4400" dirty="0">
                <a:latin typeface="PP Neue Machina Plain" pitchFamily="2" charset="77"/>
              </a:rPr>
              <a:t>Lai </a:t>
            </a:r>
            <a:r>
              <a:rPr lang="en-US" sz="4400" dirty="0" err="1">
                <a:latin typeface="PP Neue Machina Plain" pitchFamily="2" charset="77"/>
              </a:rPr>
              <a:t>sāktu</a:t>
            </a:r>
            <a:r>
              <a:rPr lang="en-US" sz="4400" dirty="0">
                <a:latin typeface="PP Neue Machina Plain" pitchFamily="2" charset="77"/>
              </a:rPr>
              <a:t> </a:t>
            </a:r>
            <a:r>
              <a:rPr lang="en-US" sz="4400" dirty="0" err="1">
                <a:latin typeface="PP Neue Machina Plain" pitchFamily="2" charset="77"/>
              </a:rPr>
              <a:t>izmantot</a:t>
            </a:r>
            <a:r>
              <a:rPr lang="en-US" sz="4400" dirty="0">
                <a:latin typeface="PP Neue Machina Plain" pitchFamily="2" charset="77"/>
              </a:rPr>
              <a:t> </a:t>
            </a:r>
            <a:r>
              <a:rPr lang="en-US" sz="4400" dirty="0" err="1">
                <a:latin typeface="PP Neue Machina Plain" pitchFamily="2" charset="77"/>
              </a:rPr>
              <a:t>prezentācijas</a:t>
            </a:r>
            <a:r>
              <a:rPr lang="en-US" sz="4400" dirty="0">
                <a:latin typeface="PP Neue Machina Plain" pitchFamily="2" charset="77"/>
              </a:rPr>
              <a:t> </a:t>
            </a:r>
            <a:r>
              <a:rPr lang="en-US" sz="4400" dirty="0" err="1">
                <a:latin typeface="PP Neue Machina Plain" pitchFamily="2" charset="77"/>
              </a:rPr>
              <a:t>pamata</a:t>
            </a:r>
            <a:r>
              <a:rPr lang="en-US" sz="4400" dirty="0">
                <a:latin typeface="PP Neue Machina Plain" pitchFamily="2" charset="77"/>
              </a:rPr>
              <a:t> </a:t>
            </a:r>
            <a:r>
              <a:rPr lang="en-US" sz="4400" dirty="0" err="1">
                <a:latin typeface="PP Neue Machina Plain" pitchFamily="2" charset="77"/>
              </a:rPr>
              <a:t>sagatavi</a:t>
            </a:r>
            <a:r>
              <a:rPr lang="en-US" sz="4400" dirty="0">
                <a:latin typeface="PP Neue Machina Plain" pitchFamily="2" charset="77"/>
              </a:rPr>
              <a:t>, </a:t>
            </a:r>
            <a:r>
              <a:rPr lang="en-US" sz="4400" dirty="0" err="1">
                <a:latin typeface="PP Neue Machina Plain" pitchFamily="2" charset="77"/>
              </a:rPr>
              <a:t>aicinām</a:t>
            </a:r>
            <a:r>
              <a:rPr lang="en-US" sz="4400" dirty="0">
                <a:latin typeface="PP Neue Machina Plain" pitchFamily="2" charset="77"/>
              </a:rPr>
              <a:t> </a:t>
            </a:r>
            <a:r>
              <a:rPr lang="en-US" sz="4400" dirty="0" err="1">
                <a:latin typeface="PP Neue Machina Plain" pitchFamily="2" charset="77"/>
              </a:rPr>
              <a:t>iepazīties</a:t>
            </a:r>
            <a:r>
              <a:rPr lang="en-US" sz="4400" dirty="0">
                <a:latin typeface="PP Neue Machina Plain" pitchFamily="2" charset="77"/>
              </a:rPr>
              <a:t> </a:t>
            </a:r>
            <a:r>
              <a:rPr lang="en-US" sz="4400" dirty="0" err="1">
                <a:latin typeface="PP Neue Machina Plain" pitchFamily="2" charset="77"/>
              </a:rPr>
              <a:t>ar</a:t>
            </a:r>
            <a:r>
              <a:rPr lang="en-US" sz="4400" dirty="0">
                <a:latin typeface="PP Neue Machina Plain" pitchFamily="2" charset="77"/>
              </a:rPr>
              <a:t> </a:t>
            </a:r>
            <a:r>
              <a:rPr lang="en-US" sz="4400" dirty="0" err="1">
                <a:latin typeface="PP Neue Machina Plain" pitchFamily="2" charset="77"/>
              </a:rPr>
              <a:t>informatīvajiem</a:t>
            </a:r>
            <a:r>
              <a:rPr lang="en-US" sz="4400" dirty="0">
                <a:latin typeface="PP Neue Machina Plain" pitchFamily="2" charset="77"/>
              </a:rPr>
              <a:t> </a:t>
            </a:r>
            <a:r>
              <a:rPr lang="en-US" sz="4400" dirty="0" err="1">
                <a:latin typeface="PP Neue Machina Plain" pitchFamily="2" charset="77"/>
              </a:rPr>
              <a:t>slaidiem</a:t>
            </a:r>
            <a:r>
              <a:rPr lang="en-US" sz="4400" dirty="0">
                <a:latin typeface="PP Neue Machina Plain" pitchFamily="2" charset="77"/>
              </a:rPr>
              <a:t> (1 – 5), </a:t>
            </a:r>
            <a:r>
              <a:rPr lang="en-US" sz="4400" dirty="0" err="1">
                <a:latin typeface="PP Neue Machina Plain" pitchFamily="2" charset="77"/>
              </a:rPr>
              <a:t>kurus</a:t>
            </a:r>
            <a:r>
              <a:rPr lang="en-US" sz="4400" dirty="0">
                <a:latin typeface="PP Neue Machina Plain" pitchFamily="2" charset="77"/>
              </a:rPr>
              <a:t> </a:t>
            </a:r>
            <a:r>
              <a:rPr lang="en-US" sz="4400" dirty="0" err="1">
                <a:latin typeface="PP Neue Machina Plain" pitchFamily="2" charset="77"/>
              </a:rPr>
              <a:t>pēc</a:t>
            </a:r>
            <a:r>
              <a:rPr lang="en-US" sz="4400" dirty="0">
                <a:latin typeface="PP Neue Machina Plain" pitchFamily="2" charset="77"/>
              </a:rPr>
              <a:t> </a:t>
            </a:r>
            <a:r>
              <a:rPr lang="en-US" sz="4400" dirty="0" err="1">
                <a:latin typeface="PP Neue Machina Plain" pitchFamily="2" charset="77"/>
              </a:rPr>
              <a:t>izlasīšanas</a:t>
            </a:r>
            <a:r>
              <a:rPr lang="en-US" sz="4400" dirty="0">
                <a:latin typeface="PP Neue Machina Plain" pitchFamily="2" charset="77"/>
              </a:rPr>
              <a:t> no </a:t>
            </a:r>
            <a:r>
              <a:rPr lang="en-US" sz="4400" dirty="0" err="1">
                <a:latin typeface="PP Neue Machina Plain" pitchFamily="2" charset="77"/>
              </a:rPr>
              <a:t>prezentācijas</a:t>
            </a:r>
            <a:r>
              <a:rPr lang="en-US" sz="4400" dirty="0">
                <a:latin typeface="PP Neue Machina Plain" pitchFamily="2" charset="77"/>
              </a:rPr>
              <a:t> </a:t>
            </a:r>
            <a:r>
              <a:rPr lang="en-US" sz="4400" dirty="0" err="1">
                <a:latin typeface="PP Neue Machina Plain" pitchFamily="2" charset="77"/>
              </a:rPr>
              <a:t>nepieciešams</a:t>
            </a:r>
            <a:r>
              <a:rPr lang="en-US" sz="4400" dirty="0">
                <a:latin typeface="PP Neue Machina Plain" pitchFamily="2" charset="77"/>
              </a:rPr>
              <a:t> </a:t>
            </a:r>
            <a:r>
              <a:rPr lang="en-US" sz="4400" dirty="0" err="1">
                <a:latin typeface="PP Neue Machina Plain" pitchFamily="2" charset="77"/>
              </a:rPr>
              <a:t>izdzēst</a:t>
            </a:r>
            <a:r>
              <a:rPr lang="en-US" sz="4400" dirty="0">
                <a:latin typeface="PP Neue Machina Plain" pitchFamily="2" charset="77"/>
              </a:rPr>
              <a:t>. </a:t>
            </a:r>
          </a:p>
          <a:p>
            <a:pPr marL="0" indent="0">
              <a:buNone/>
            </a:pPr>
            <a:endParaRPr lang="en-US" sz="3200" dirty="0">
              <a:latin typeface="DM Sans" pitchFamily="2" charset="77"/>
            </a:endParaRPr>
          </a:p>
        </p:txBody>
      </p:sp>
      <p:sp>
        <p:nvSpPr>
          <p:cNvPr id="7" name="Subtitle 2">
            <a:extLst>
              <a:ext uri="{FF2B5EF4-FFF2-40B4-BE49-F238E27FC236}">
                <a16:creationId xmlns:a16="http://schemas.microsoft.com/office/drawing/2014/main" id="{09E4B70F-E858-E942-B747-9A063F6F6780}"/>
              </a:ext>
            </a:extLst>
          </p:cNvPr>
          <p:cNvSpPr txBox="1">
            <a:spLocks/>
          </p:cNvSpPr>
          <p:nvPr/>
        </p:nvSpPr>
        <p:spPr>
          <a:xfrm>
            <a:off x="6600824" y="211668"/>
            <a:ext cx="1374776" cy="44873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600" dirty="0">
                <a:latin typeface="DM Sans" pitchFamily="2" charset="77"/>
                <a:cs typeface="Arial" panose="020B0604020202020204" pitchFamily="34" charset="0"/>
              </a:rPr>
              <a:t>01/11/2022</a:t>
            </a:r>
            <a:endParaRPr lang="en-US" sz="1400" dirty="0">
              <a:latin typeface="DM Sans" pitchFamily="2" charset="77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5358562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D24B7520-8D5E-6F49-8FB3-F912CE52064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187847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96DC178C-63E0-5C47-AF5F-3F929140864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91FC668-D39A-5448-9109-286580D320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087288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899332B7-B72B-EC4E-AC8F-FA11F27FAE8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91FC668-D39A-5448-9109-286580D320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00095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021D58A1-95EA-E647-9610-DCB3A9E6219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F88A68C6-3DDB-3F4E-A614-F1D6B78F7B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92965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8983E008-781A-1947-959B-FFB7D8BCC41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2A2CFFA-D328-BD48-9DBA-1C264D2F0A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655718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>
            <a:extLst>
              <a:ext uri="{FF2B5EF4-FFF2-40B4-BE49-F238E27FC236}">
                <a16:creationId xmlns:a16="http://schemas.microsoft.com/office/drawing/2014/main" id="{13747D80-F946-1848-890F-DE87EF8BF11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2647"/>
            <a:ext cx="12192000" cy="6858000"/>
          </a:xfrm>
          <a:prstGeom prst="rect">
            <a:avLst/>
          </a:prstGeom>
        </p:spPr>
      </p:pic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E4D90976-CAAC-7749-9D9D-F9337250664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4908" y="4467937"/>
            <a:ext cx="10680700" cy="867664"/>
          </a:xfrm>
          <a:noFill/>
          <a:ln>
            <a:noFill/>
          </a:ln>
        </p:spPr>
        <p:txBody>
          <a:bodyPr>
            <a:normAutofit/>
          </a:bodyPr>
          <a:lstStyle/>
          <a:p>
            <a:pPr marL="0" indent="0">
              <a:buNone/>
            </a:pPr>
            <a:endParaRPr lang="en-US" sz="2000" dirty="0">
              <a:latin typeface="PP Neue Machina Plain" pitchFamily="2" charset="77"/>
            </a:endParaRPr>
          </a:p>
          <a:p>
            <a:pPr marL="0" indent="0">
              <a:buNone/>
            </a:pPr>
            <a:r>
              <a:rPr lang="en-US" sz="2400" dirty="0" err="1">
                <a:solidFill>
                  <a:srgbClr val="FF897D"/>
                </a:solidFill>
                <a:latin typeface="PP Neue Machina Plain" pitchFamily="2" charset="77"/>
              </a:rPr>
              <a:t>Prezentācijai</a:t>
            </a:r>
            <a:r>
              <a:rPr lang="en-US" sz="2400" dirty="0">
                <a:solidFill>
                  <a:srgbClr val="FF897D"/>
                </a:solidFill>
                <a:latin typeface="PP Neue Machina Plain" pitchFamily="2" charset="77"/>
              </a:rPr>
              <a:t> </a:t>
            </a:r>
            <a:r>
              <a:rPr lang="en-US" sz="2400" dirty="0" err="1">
                <a:solidFill>
                  <a:srgbClr val="FF897D"/>
                </a:solidFill>
                <a:latin typeface="PP Neue Machina Plain" pitchFamily="2" charset="77"/>
              </a:rPr>
              <a:t>ir</a:t>
            </a:r>
            <a:r>
              <a:rPr lang="en-US" sz="2400" dirty="0">
                <a:solidFill>
                  <a:srgbClr val="FF897D"/>
                </a:solidFill>
                <a:latin typeface="PP Neue Machina Plain" pitchFamily="2" charset="77"/>
              </a:rPr>
              <a:t> </a:t>
            </a:r>
            <a:r>
              <a:rPr lang="en-US" sz="2400" dirty="0" err="1">
                <a:solidFill>
                  <a:srgbClr val="FF897D"/>
                </a:solidFill>
                <a:latin typeface="PP Neue Machina Plain" pitchFamily="2" charset="77"/>
              </a:rPr>
              <a:t>pieejami</a:t>
            </a:r>
            <a:r>
              <a:rPr lang="en-US" sz="2400" dirty="0">
                <a:solidFill>
                  <a:srgbClr val="FF897D"/>
                </a:solidFill>
                <a:latin typeface="PP Neue Machina Plain" pitchFamily="2" charset="77"/>
              </a:rPr>
              <a:t> </a:t>
            </a:r>
            <a:r>
              <a:rPr lang="en-US" sz="2400" dirty="0" err="1">
                <a:solidFill>
                  <a:srgbClr val="FF897D"/>
                </a:solidFill>
                <a:latin typeface="PP Neue Machina Plain" pitchFamily="2" charset="77"/>
              </a:rPr>
              <a:t>divi</a:t>
            </a:r>
            <a:r>
              <a:rPr lang="en-US" sz="2400" dirty="0">
                <a:solidFill>
                  <a:srgbClr val="FF897D"/>
                </a:solidFill>
                <a:latin typeface="PP Neue Machina Plain" pitchFamily="2" charset="77"/>
              </a:rPr>
              <a:t> </a:t>
            </a:r>
            <a:r>
              <a:rPr lang="en-US" sz="2400" dirty="0" err="1">
                <a:solidFill>
                  <a:srgbClr val="FF897D"/>
                </a:solidFill>
                <a:latin typeface="PP Neue Machina Plain" pitchFamily="2" charset="77"/>
              </a:rPr>
              <a:t>sākuma</a:t>
            </a:r>
            <a:r>
              <a:rPr lang="en-US" sz="2400" dirty="0">
                <a:solidFill>
                  <a:srgbClr val="FF897D"/>
                </a:solidFill>
                <a:latin typeface="PP Neue Machina Plain" pitchFamily="2" charset="77"/>
              </a:rPr>
              <a:t> un </a:t>
            </a:r>
            <a:r>
              <a:rPr lang="en-US" sz="2400" dirty="0" err="1">
                <a:solidFill>
                  <a:srgbClr val="FF897D"/>
                </a:solidFill>
                <a:latin typeface="PP Neue Machina Plain" pitchFamily="2" charset="77"/>
              </a:rPr>
              <a:t>nobeiguma</a:t>
            </a:r>
            <a:r>
              <a:rPr lang="en-US" sz="2400" dirty="0">
                <a:solidFill>
                  <a:srgbClr val="FF897D"/>
                </a:solidFill>
                <a:latin typeface="PP Neue Machina Plain" pitchFamily="2" charset="77"/>
              </a:rPr>
              <a:t> </a:t>
            </a:r>
            <a:r>
              <a:rPr lang="en-US" sz="2400" dirty="0" err="1">
                <a:solidFill>
                  <a:srgbClr val="FF897D"/>
                </a:solidFill>
                <a:latin typeface="PP Neue Machina Plain" pitchFamily="2" charset="77"/>
              </a:rPr>
              <a:t>slaidi</a:t>
            </a:r>
            <a:r>
              <a:rPr lang="en-US" sz="2400">
                <a:solidFill>
                  <a:srgbClr val="FF897D"/>
                </a:solidFill>
                <a:latin typeface="PP Neue Machina Plain" pitchFamily="2" charset="77"/>
              </a:rPr>
              <a:t> (6 – 9)</a:t>
            </a:r>
            <a:endParaRPr lang="en-US" sz="2400" dirty="0">
              <a:solidFill>
                <a:srgbClr val="FF897D"/>
              </a:solidFill>
              <a:latin typeface="PP Neue Machina Plain" pitchFamily="2" charset="77"/>
            </a:endParaRPr>
          </a:p>
          <a:p>
            <a:pPr marL="0" indent="0">
              <a:buNone/>
            </a:pPr>
            <a:endParaRPr lang="en-US" sz="3200" dirty="0">
              <a:latin typeface="DM Sans" pitchFamily="2" charset="77"/>
            </a:endParaRPr>
          </a:p>
        </p:txBody>
      </p:sp>
      <p:sp>
        <p:nvSpPr>
          <p:cNvPr id="7" name="Subtitle 2">
            <a:extLst>
              <a:ext uri="{FF2B5EF4-FFF2-40B4-BE49-F238E27FC236}">
                <a16:creationId xmlns:a16="http://schemas.microsoft.com/office/drawing/2014/main" id="{09E4B70F-E858-E942-B747-9A063F6F6780}"/>
              </a:ext>
            </a:extLst>
          </p:cNvPr>
          <p:cNvSpPr txBox="1">
            <a:spLocks/>
          </p:cNvSpPr>
          <p:nvPr/>
        </p:nvSpPr>
        <p:spPr>
          <a:xfrm>
            <a:off x="6600824" y="211668"/>
            <a:ext cx="1374776" cy="44873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600" dirty="0">
                <a:latin typeface="DM Sans" pitchFamily="2" charset="77"/>
                <a:cs typeface="Arial" panose="020B0604020202020204" pitchFamily="34" charset="0"/>
              </a:rPr>
              <a:t>01/11/2022</a:t>
            </a:r>
            <a:endParaRPr lang="en-US" sz="1400" dirty="0">
              <a:latin typeface="DM Sans" pitchFamily="2" charset="77"/>
              <a:cs typeface="Arial" panose="020B0604020202020204" pitchFamily="3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2114768-8AB1-DD42-895C-DD9241F4012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196"/>
          <a:stretch/>
        </p:blipFill>
        <p:spPr>
          <a:xfrm>
            <a:off x="1060704" y="1276626"/>
            <a:ext cx="4744010" cy="2699386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DE143AC9-7020-694A-AE0B-78DCEDA142E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18300" y="1268879"/>
            <a:ext cx="4801414" cy="27098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239437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>
            <a:extLst>
              <a:ext uri="{FF2B5EF4-FFF2-40B4-BE49-F238E27FC236}">
                <a16:creationId xmlns:a16="http://schemas.microsoft.com/office/drawing/2014/main" id="{13747D80-F946-1848-890F-DE87EF8BF11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2647"/>
            <a:ext cx="12192000" cy="6858000"/>
          </a:xfrm>
          <a:prstGeom prst="rect">
            <a:avLst/>
          </a:prstGeom>
        </p:spPr>
      </p:pic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E4D90976-CAAC-7749-9D9D-F9337250664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27100" y="1202268"/>
            <a:ext cx="10680700" cy="4712758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sz="2000" dirty="0">
              <a:latin typeface="DM Sans" pitchFamily="2" charset="77"/>
            </a:endParaRPr>
          </a:p>
          <a:p>
            <a:pPr marL="0" indent="0">
              <a:buNone/>
            </a:pPr>
            <a:r>
              <a:rPr lang="en-US" dirty="0" err="1">
                <a:latin typeface="PP Neue Machina Plain" pitchFamily="2" charset="77"/>
              </a:rPr>
              <a:t>Slaidi</a:t>
            </a:r>
            <a:r>
              <a:rPr lang="en-US" dirty="0">
                <a:latin typeface="PP Neue Machina Plain" pitchFamily="2" charset="77"/>
              </a:rPr>
              <a:t> (10 – 12) </a:t>
            </a:r>
            <a:r>
              <a:rPr lang="en-US" dirty="0" err="1">
                <a:latin typeface="PP Neue Machina Plain" pitchFamily="2" charset="77"/>
              </a:rPr>
              <a:t>ir</a:t>
            </a:r>
            <a:r>
              <a:rPr lang="en-US" dirty="0">
                <a:latin typeface="PP Neue Machina Plain" pitchFamily="2" charset="77"/>
              </a:rPr>
              <a:t> </a:t>
            </a:r>
            <a:r>
              <a:rPr lang="en-US" dirty="0" err="1">
                <a:latin typeface="PP Neue Machina Plain" pitchFamily="2" charset="77"/>
              </a:rPr>
              <a:t>paredzēti</a:t>
            </a:r>
            <a:r>
              <a:rPr lang="en-US" dirty="0">
                <a:latin typeface="PP Neue Machina Plain" pitchFamily="2" charset="77"/>
              </a:rPr>
              <a:t> </a:t>
            </a:r>
            <a:r>
              <a:rPr lang="en-US" dirty="0" err="1">
                <a:latin typeface="PP Neue Machina Plain" pitchFamily="2" charset="77"/>
              </a:rPr>
              <a:t>tekstiem</a:t>
            </a:r>
            <a:r>
              <a:rPr lang="en-US" dirty="0">
                <a:latin typeface="PP Neue Machina Plain" pitchFamily="2" charset="77"/>
              </a:rPr>
              <a:t>;</a:t>
            </a:r>
          </a:p>
          <a:p>
            <a:pPr marL="0" indent="0">
              <a:buNone/>
            </a:pPr>
            <a:endParaRPr lang="en-US" dirty="0">
              <a:latin typeface="PP Neue Machina Plain" pitchFamily="2" charset="77"/>
            </a:endParaRPr>
          </a:p>
          <a:p>
            <a:pPr marL="0" indent="0">
              <a:buNone/>
            </a:pPr>
            <a:r>
              <a:rPr lang="en-US" dirty="0" err="1">
                <a:latin typeface="PP Neue Machina Plain" pitchFamily="2" charset="77"/>
              </a:rPr>
              <a:t>Slaidi</a:t>
            </a:r>
            <a:r>
              <a:rPr lang="en-US" dirty="0">
                <a:latin typeface="PP Neue Machina Plain" pitchFamily="2" charset="77"/>
              </a:rPr>
              <a:t> (13 – 16) </a:t>
            </a:r>
            <a:r>
              <a:rPr lang="en-US" dirty="0" err="1">
                <a:latin typeface="PP Neue Machina Plain" pitchFamily="2" charset="77"/>
              </a:rPr>
              <a:t>ir</a:t>
            </a:r>
            <a:r>
              <a:rPr lang="en-US" dirty="0">
                <a:latin typeface="PP Neue Machina Plain" pitchFamily="2" charset="77"/>
              </a:rPr>
              <a:t> </a:t>
            </a:r>
            <a:r>
              <a:rPr lang="en-US" dirty="0" err="1">
                <a:latin typeface="PP Neue Machina Plain" pitchFamily="2" charset="77"/>
              </a:rPr>
              <a:t>paraugi</a:t>
            </a:r>
            <a:r>
              <a:rPr lang="en-US" dirty="0">
                <a:latin typeface="PP Neue Machina Plain" pitchFamily="2" charset="77"/>
              </a:rPr>
              <a:t> </a:t>
            </a:r>
            <a:r>
              <a:rPr lang="en-US" dirty="0" err="1">
                <a:latin typeface="PP Neue Machina Plain" pitchFamily="2" charset="77"/>
              </a:rPr>
              <a:t>attēlu</a:t>
            </a:r>
            <a:r>
              <a:rPr lang="en-US" dirty="0">
                <a:latin typeface="PP Neue Machina Plain" pitchFamily="2" charset="77"/>
              </a:rPr>
              <a:t> un </a:t>
            </a:r>
            <a:r>
              <a:rPr lang="en-US" dirty="0" err="1">
                <a:latin typeface="PP Neue Machina Plain" pitchFamily="2" charset="77"/>
              </a:rPr>
              <a:t>teksta</a:t>
            </a:r>
            <a:r>
              <a:rPr lang="en-US" dirty="0">
                <a:latin typeface="PP Neue Machina Plain" pitchFamily="2" charset="77"/>
              </a:rPr>
              <a:t> </a:t>
            </a:r>
            <a:r>
              <a:rPr lang="en-US" dirty="0" err="1">
                <a:latin typeface="PP Neue Machina Plain" pitchFamily="2" charset="77"/>
              </a:rPr>
              <a:t>izvietojumam</a:t>
            </a:r>
            <a:r>
              <a:rPr lang="en-US" dirty="0">
                <a:latin typeface="PP Neue Machina Plain" pitchFamily="2" charset="77"/>
              </a:rPr>
              <a:t>;</a:t>
            </a:r>
          </a:p>
          <a:p>
            <a:pPr marL="0" indent="0">
              <a:buNone/>
            </a:pPr>
            <a:endParaRPr lang="en-US" dirty="0">
              <a:latin typeface="PP Neue Machina Plain" pitchFamily="2" charset="77"/>
            </a:endParaRPr>
          </a:p>
          <a:p>
            <a:pPr marL="0" indent="0">
              <a:buNone/>
            </a:pPr>
            <a:r>
              <a:rPr lang="en-US" dirty="0" err="1">
                <a:latin typeface="PP Neue Machina Plain" pitchFamily="2" charset="77"/>
              </a:rPr>
              <a:t>Slaidi</a:t>
            </a:r>
            <a:r>
              <a:rPr lang="en-US" dirty="0">
                <a:latin typeface="PP Neue Machina Plain" pitchFamily="2" charset="77"/>
              </a:rPr>
              <a:t> (17 – 24) </a:t>
            </a:r>
            <a:r>
              <a:rPr lang="en-US" dirty="0" err="1">
                <a:latin typeface="PP Neue Machina Plain" pitchFamily="2" charset="77"/>
              </a:rPr>
              <a:t>ir</a:t>
            </a:r>
            <a:r>
              <a:rPr lang="en-US" dirty="0">
                <a:latin typeface="PP Neue Machina Plain" pitchFamily="2" charset="77"/>
              </a:rPr>
              <a:t> </a:t>
            </a:r>
            <a:r>
              <a:rPr lang="en-US" dirty="0" err="1">
                <a:latin typeface="PP Neue Machina Plain" pitchFamily="2" charset="77"/>
              </a:rPr>
              <a:t>izmantojami</a:t>
            </a:r>
            <a:r>
              <a:rPr lang="en-US" dirty="0">
                <a:latin typeface="PP Neue Machina Plain" pitchFamily="2" charset="77"/>
              </a:rPr>
              <a:t> </a:t>
            </a:r>
            <a:r>
              <a:rPr lang="en-US" dirty="0" err="1">
                <a:latin typeface="PP Neue Machina Plain" pitchFamily="2" charset="77"/>
              </a:rPr>
              <a:t>krāsu</a:t>
            </a:r>
            <a:r>
              <a:rPr lang="en-US" dirty="0">
                <a:latin typeface="PP Neue Machina Plain" pitchFamily="2" charset="77"/>
              </a:rPr>
              <a:t> </a:t>
            </a:r>
            <a:r>
              <a:rPr lang="en-US" dirty="0" err="1">
                <a:latin typeface="PP Neue Machina Plain" pitchFamily="2" charset="77"/>
              </a:rPr>
              <a:t>foni</a:t>
            </a:r>
            <a:r>
              <a:rPr lang="en-US" dirty="0">
                <a:latin typeface="PP Neue Machina Plain" pitchFamily="2" charset="77"/>
              </a:rPr>
              <a:t> </a:t>
            </a:r>
            <a:r>
              <a:rPr lang="en-US" dirty="0" err="1">
                <a:latin typeface="PP Neue Machina Plain" pitchFamily="2" charset="77"/>
              </a:rPr>
              <a:t>atbilstoši</a:t>
            </a:r>
            <a:r>
              <a:rPr lang="en-US" dirty="0">
                <a:latin typeface="PP Neue Machina Plain" pitchFamily="2" charset="77"/>
              </a:rPr>
              <a:t> </a:t>
            </a:r>
            <a:r>
              <a:rPr lang="en-US" dirty="0" err="1">
                <a:latin typeface="PP Neue Machina Plain" pitchFamily="2" charset="77"/>
              </a:rPr>
              <a:t>jaunās</a:t>
            </a:r>
            <a:r>
              <a:rPr lang="en-US" dirty="0">
                <a:latin typeface="PP Neue Machina Plain" pitchFamily="2" charset="77"/>
              </a:rPr>
              <a:t> </a:t>
            </a:r>
            <a:r>
              <a:rPr lang="en-US" dirty="0" err="1">
                <a:latin typeface="PP Neue Machina Plain" pitchFamily="2" charset="77"/>
              </a:rPr>
              <a:t>identitātes</a:t>
            </a:r>
            <a:r>
              <a:rPr lang="en-US" dirty="0">
                <a:latin typeface="PP Neue Machina Plain" pitchFamily="2" charset="77"/>
              </a:rPr>
              <a:t> </a:t>
            </a:r>
            <a:r>
              <a:rPr lang="en-US" dirty="0" err="1">
                <a:latin typeface="PP Neue Machina Plain" pitchFamily="2" charset="77"/>
              </a:rPr>
              <a:t>krāsu</a:t>
            </a:r>
            <a:r>
              <a:rPr lang="en-US" dirty="0">
                <a:latin typeface="PP Neue Machina Plain" pitchFamily="2" charset="77"/>
              </a:rPr>
              <a:t> </a:t>
            </a:r>
            <a:r>
              <a:rPr lang="en-US" dirty="0" err="1">
                <a:latin typeface="PP Neue Machina Plain" pitchFamily="2" charset="77"/>
              </a:rPr>
              <a:t>paletei</a:t>
            </a:r>
            <a:r>
              <a:rPr lang="en-US" dirty="0">
                <a:latin typeface="PP Neue Machina Plain" pitchFamily="2" charset="77"/>
              </a:rPr>
              <a:t>.</a:t>
            </a:r>
          </a:p>
        </p:txBody>
      </p:sp>
      <p:sp>
        <p:nvSpPr>
          <p:cNvPr id="7" name="Subtitle 2">
            <a:extLst>
              <a:ext uri="{FF2B5EF4-FFF2-40B4-BE49-F238E27FC236}">
                <a16:creationId xmlns:a16="http://schemas.microsoft.com/office/drawing/2014/main" id="{09E4B70F-E858-E942-B747-9A063F6F6780}"/>
              </a:ext>
            </a:extLst>
          </p:cNvPr>
          <p:cNvSpPr txBox="1">
            <a:spLocks/>
          </p:cNvSpPr>
          <p:nvPr/>
        </p:nvSpPr>
        <p:spPr>
          <a:xfrm>
            <a:off x="6600824" y="211668"/>
            <a:ext cx="1374776" cy="44873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01/11/2022</a:t>
            </a:r>
          </a:p>
        </p:txBody>
      </p:sp>
    </p:spTree>
    <p:extLst>
      <p:ext uri="{BB962C8B-B14F-4D97-AF65-F5344CB8AC3E}">
        <p14:creationId xmlns:p14="http://schemas.microsoft.com/office/powerpoint/2010/main" val="336005066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>
            <a:extLst>
              <a:ext uri="{FF2B5EF4-FFF2-40B4-BE49-F238E27FC236}">
                <a16:creationId xmlns:a16="http://schemas.microsoft.com/office/drawing/2014/main" id="{13747D80-F946-1848-890F-DE87EF8BF11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2647"/>
            <a:ext cx="12192000" cy="6858000"/>
          </a:xfrm>
          <a:prstGeom prst="rect">
            <a:avLst/>
          </a:prstGeom>
        </p:spPr>
      </p:pic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E4D90976-CAAC-7749-9D9D-F9337250664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27100" y="1202267"/>
            <a:ext cx="10680700" cy="5249333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sz="2000" dirty="0">
              <a:latin typeface="DM Sans" pitchFamily="2" charset="77"/>
            </a:endParaRPr>
          </a:p>
          <a:p>
            <a:pPr marL="0" indent="0">
              <a:buNone/>
            </a:pPr>
            <a:r>
              <a:rPr lang="en-US" dirty="0" err="1">
                <a:latin typeface="PP Neue Machina Plain" pitchFamily="2" charset="77"/>
              </a:rPr>
              <a:t>Tekstā</a:t>
            </a:r>
            <a:r>
              <a:rPr lang="en-US" dirty="0">
                <a:latin typeface="PP Neue Machina Plain" pitchFamily="2" charset="77"/>
              </a:rPr>
              <a:t> </a:t>
            </a:r>
            <a:r>
              <a:rPr lang="en-US" dirty="0" err="1">
                <a:latin typeface="PP Neue Machina Plain" pitchFamily="2" charset="77"/>
              </a:rPr>
              <a:t>izmantojamais</a:t>
            </a:r>
            <a:r>
              <a:rPr lang="en-US" dirty="0">
                <a:latin typeface="PP Neue Machina Plain" pitchFamily="2" charset="77"/>
              </a:rPr>
              <a:t> </a:t>
            </a:r>
            <a:r>
              <a:rPr lang="en-US" dirty="0" err="1">
                <a:latin typeface="PP Neue Machina Plain" pitchFamily="2" charset="77"/>
              </a:rPr>
              <a:t>burtveidols</a:t>
            </a:r>
            <a:r>
              <a:rPr lang="en-US" dirty="0">
                <a:latin typeface="PP Neue Machina Plain" pitchFamily="2" charset="77"/>
              </a:rPr>
              <a:t> </a:t>
            </a:r>
            <a:r>
              <a:rPr lang="en-US" dirty="0" err="1">
                <a:latin typeface="PP Neue Machina Plain" pitchFamily="2" charset="77"/>
              </a:rPr>
              <a:t>virsrakstiem</a:t>
            </a:r>
            <a:r>
              <a:rPr lang="en-US" dirty="0">
                <a:latin typeface="PP Neue Machina Plain" pitchFamily="2" charset="77"/>
              </a:rPr>
              <a:t> un </a:t>
            </a:r>
            <a:r>
              <a:rPr lang="en-US" dirty="0" err="1">
                <a:latin typeface="PP Neue Machina Plain" pitchFamily="2" charset="77"/>
              </a:rPr>
              <a:t>tekstam</a:t>
            </a:r>
            <a:r>
              <a:rPr lang="en-US" dirty="0">
                <a:latin typeface="PP Neue Machina Plain" pitchFamily="2" charset="77"/>
              </a:rPr>
              <a:t> </a:t>
            </a:r>
            <a:r>
              <a:rPr lang="en-US" dirty="0" err="1">
                <a:latin typeface="PP Neue Machina Plain" pitchFamily="2" charset="77"/>
              </a:rPr>
              <a:t>tiek</a:t>
            </a:r>
            <a:r>
              <a:rPr lang="en-US" dirty="0">
                <a:latin typeface="PP Neue Machina Plain" pitchFamily="2" charset="77"/>
              </a:rPr>
              <a:t> </a:t>
            </a:r>
            <a:r>
              <a:rPr lang="en-US" b="1" dirty="0" err="1">
                <a:latin typeface="DM Sans" pitchFamily="2" charset="77"/>
              </a:rPr>
              <a:t>izmantots</a:t>
            </a:r>
            <a:r>
              <a:rPr lang="en-US" b="1" dirty="0">
                <a:latin typeface="DM Sans" pitchFamily="2" charset="77"/>
              </a:rPr>
              <a:t> DM Sans</a:t>
            </a:r>
            <a:r>
              <a:rPr lang="en-US" dirty="0">
                <a:latin typeface="PP Neue Machina Plain" pitchFamily="2" charset="77"/>
              </a:rPr>
              <a:t> un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Arial.</a:t>
            </a:r>
          </a:p>
          <a:p>
            <a:pPr marL="0" indent="0">
              <a:buNone/>
            </a:pPr>
            <a:r>
              <a:rPr lang="en-US" dirty="0" err="1">
                <a:latin typeface="PP Neue Machina Plain" pitchFamily="2" charset="77"/>
              </a:rPr>
              <a:t>Burtveidolus</a:t>
            </a:r>
            <a:r>
              <a:rPr lang="en-US" dirty="0">
                <a:latin typeface="PP Neue Machina Plain" pitchFamily="2" charset="77"/>
              </a:rPr>
              <a:t> </a:t>
            </a:r>
            <a:r>
              <a:rPr lang="en-US" dirty="0" err="1">
                <a:latin typeface="PP Neue Machina Plain" pitchFamily="2" charset="77"/>
              </a:rPr>
              <a:t>iespējams</a:t>
            </a:r>
            <a:r>
              <a:rPr lang="en-US" dirty="0">
                <a:latin typeface="PP Neue Machina Plain" pitchFamily="2" charset="77"/>
              </a:rPr>
              <a:t> </a:t>
            </a:r>
            <a:r>
              <a:rPr lang="en-US" dirty="0" err="1">
                <a:latin typeface="PP Neue Machina Plain" pitchFamily="2" charset="77"/>
              </a:rPr>
              <a:t>lejuplādēt</a:t>
            </a:r>
            <a:r>
              <a:rPr lang="en-US" dirty="0">
                <a:latin typeface="PP Neue Machina Plain" pitchFamily="2" charset="77"/>
              </a:rPr>
              <a:t>:</a:t>
            </a:r>
          </a:p>
          <a:p>
            <a:pPr marL="0" indent="0">
              <a:buNone/>
            </a:pPr>
            <a:r>
              <a:rPr lang="en-US" dirty="0">
                <a:latin typeface="PP Neue Machina Plain" pitchFamily="2" charset="77"/>
                <a:hlinkClick r:id="rId3"/>
              </a:rPr>
              <a:t>https://www.limbazunovads.lv/lv/novada-vizuala-identitate</a:t>
            </a:r>
            <a:r>
              <a:rPr lang="en-US" dirty="0">
                <a:latin typeface="PP Neue Machina Plain" pitchFamily="2" charset="77"/>
              </a:rPr>
              <a:t> </a:t>
            </a:r>
          </a:p>
          <a:p>
            <a:pPr marL="0" indent="0">
              <a:buNone/>
            </a:pPr>
            <a:endParaRPr lang="en-US" dirty="0">
              <a:latin typeface="PP Neue Machina Plain" pitchFamily="2" charset="77"/>
            </a:endParaRPr>
          </a:p>
          <a:p>
            <a:pPr marL="0" indent="0">
              <a:buNone/>
            </a:pPr>
            <a:r>
              <a:rPr lang="en-US" dirty="0" err="1">
                <a:latin typeface="PP Neue Machina Plain" pitchFamily="2" charset="77"/>
              </a:rPr>
              <a:t>Neskaidrību</a:t>
            </a:r>
            <a:r>
              <a:rPr lang="en-US" dirty="0">
                <a:latin typeface="PP Neue Machina Plain" pitchFamily="2" charset="77"/>
              </a:rPr>
              <a:t> </a:t>
            </a:r>
            <a:r>
              <a:rPr lang="en-US" dirty="0" err="1">
                <a:latin typeface="PP Neue Machina Plain" pitchFamily="2" charset="77"/>
              </a:rPr>
              <a:t>gadījumā</a:t>
            </a:r>
            <a:r>
              <a:rPr lang="en-US" dirty="0">
                <a:latin typeface="PP Neue Machina Plain" pitchFamily="2" charset="77"/>
              </a:rPr>
              <a:t> </a:t>
            </a:r>
            <a:r>
              <a:rPr lang="en-US" dirty="0" err="1">
                <a:latin typeface="PP Neue Machina Plain" pitchFamily="2" charset="77"/>
              </a:rPr>
              <a:t>sazināties</a:t>
            </a:r>
            <a:r>
              <a:rPr lang="en-US" dirty="0">
                <a:latin typeface="PP Neue Machina Plain" pitchFamily="2" charset="77"/>
              </a:rPr>
              <a:t> </a:t>
            </a:r>
            <a:r>
              <a:rPr lang="en-US" dirty="0" err="1">
                <a:latin typeface="PP Neue Machina Plain" pitchFamily="2" charset="77"/>
              </a:rPr>
              <a:t>ar</a:t>
            </a:r>
            <a:r>
              <a:rPr lang="en-US" dirty="0">
                <a:latin typeface="PP Neue Machina Plain" pitchFamily="2" charset="77"/>
              </a:rPr>
              <a:t> </a:t>
            </a:r>
            <a:r>
              <a:rPr lang="en-US" b="1" dirty="0" err="1">
                <a:latin typeface="PP Neue Machina Plain" pitchFamily="2" charset="77"/>
              </a:rPr>
              <a:t>Sabiedrisko</a:t>
            </a:r>
            <a:r>
              <a:rPr lang="en-US" b="1" dirty="0">
                <a:latin typeface="PP Neue Machina Plain" pitchFamily="2" charset="77"/>
              </a:rPr>
              <a:t> </a:t>
            </a:r>
            <a:r>
              <a:rPr lang="en-US" b="1" dirty="0" err="1">
                <a:latin typeface="PP Neue Machina Plain" pitchFamily="2" charset="77"/>
              </a:rPr>
              <a:t>attiecību</a:t>
            </a:r>
            <a:r>
              <a:rPr lang="en-US" b="1" dirty="0">
                <a:latin typeface="PP Neue Machina Plain" pitchFamily="2" charset="77"/>
              </a:rPr>
              <a:t> </a:t>
            </a:r>
            <a:r>
              <a:rPr lang="en-US" b="1" dirty="0" err="1">
                <a:latin typeface="PP Neue Machina Plain" pitchFamily="2" charset="77"/>
              </a:rPr>
              <a:t>nodaļu</a:t>
            </a:r>
            <a:r>
              <a:rPr lang="en-US" b="1" dirty="0">
                <a:latin typeface="PP Neue Machina Plain" pitchFamily="2" charset="77"/>
              </a:rPr>
              <a:t> </a:t>
            </a:r>
            <a:r>
              <a:rPr lang="en-US" dirty="0">
                <a:latin typeface="PP Neue Machina Plain" pitchFamily="2" charset="77"/>
                <a:hlinkClick r:id="rId4"/>
              </a:rPr>
              <a:t>komunikacija@limbazunovads.lv</a:t>
            </a:r>
            <a:r>
              <a:rPr lang="en-US" dirty="0">
                <a:latin typeface="PP Neue Machina Plain" pitchFamily="2" charset="77"/>
              </a:rPr>
              <a:t> </a:t>
            </a:r>
          </a:p>
          <a:p>
            <a:pPr marL="0" indent="0">
              <a:buNone/>
            </a:pPr>
            <a:endParaRPr lang="en-US" dirty="0">
              <a:latin typeface="DM Sans" pitchFamily="2" charset="77"/>
            </a:endParaRPr>
          </a:p>
          <a:p>
            <a:pPr marL="0" indent="0">
              <a:buNone/>
            </a:pPr>
            <a:endParaRPr lang="en-US" sz="3200" dirty="0">
              <a:latin typeface="DM Sans" pitchFamily="2" charset="77"/>
            </a:endParaRPr>
          </a:p>
        </p:txBody>
      </p:sp>
      <p:sp>
        <p:nvSpPr>
          <p:cNvPr id="7" name="Subtitle 2">
            <a:extLst>
              <a:ext uri="{FF2B5EF4-FFF2-40B4-BE49-F238E27FC236}">
                <a16:creationId xmlns:a16="http://schemas.microsoft.com/office/drawing/2014/main" id="{09E4B70F-E858-E942-B747-9A063F6F6780}"/>
              </a:ext>
            </a:extLst>
          </p:cNvPr>
          <p:cNvSpPr txBox="1">
            <a:spLocks/>
          </p:cNvSpPr>
          <p:nvPr/>
        </p:nvSpPr>
        <p:spPr>
          <a:xfrm>
            <a:off x="6600824" y="211668"/>
            <a:ext cx="1374776" cy="44873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01/11/2022</a:t>
            </a:r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0614212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F6B068A5-6AF5-9C44-BB1D-13BDE2038BE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94C1A53D-12E0-5040-A89C-62358F92385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600824" y="4429125"/>
            <a:ext cx="4914902" cy="1042988"/>
          </a:xfrm>
        </p:spPr>
        <p:txBody>
          <a:bodyPr>
            <a:noAutofit/>
          </a:bodyPr>
          <a:lstStyle/>
          <a:p>
            <a:pPr algn="l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</a:pPr>
            <a:r>
              <a:rPr lang="en-US" sz="2400" b="1" dirty="0" err="1">
                <a:latin typeface="DM Sans" pitchFamily="2" charset="77"/>
                <a:cs typeface="Arial" panose="020B0604020202020204" pitchFamily="34" charset="0"/>
              </a:rPr>
              <a:t>Prezentācijas</a:t>
            </a:r>
            <a:br>
              <a:rPr lang="en-US" sz="2400" b="1" dirty="0">
                <a:latin typeface="DM Sans" pitchFamily="2" charset="77"/>
                <a:cs typeface="Arial" panose="020B0604020202020204" pitchFamily="34" charset="0"/>
              </a:rPr>
            </a:br>
            <a:r>
              <a:rPr lang="en-US" sz="2400" b="1" dirty="0" err="1">
                <a:latin typeface="DM Sans" pitchFamily="2" charset="77"/>
                <a:cs typeface="Arial" panose="020B0604020202020204" pitchFamily="34" charset="0"/>
              </a:rPr>
              <a:t>nosaukums</a:t>
            </a:r>
            <a:endParaRPr lang="en-US" sz="2400" b="1" dirty="0">
              <a:latin typeface="DM Sans" pitchFamily="2" charset="77"/>
              <a:cs typeface="Arial" panose="020B0604020202020204" pitchFamily="34" charset="0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18A5DE3-B5F4-B144-AF7B-B5675C7167D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600824" y="6086476"/>
            <a:ext cx="5095875" cy="614361"/>
          </a:xfrm>
        </p:spPr>
        <p:txBody>
          <a:bodyPr>
            <a:normAutofit/>
          </a:bodyPr>
          <a:lstStyle/>
          <a:p>
            <a:pPr algn="l"/>
            <a:r>
              <a:rPr lang="en-US" dirty="0" err="1">
                <a:latin typeface="DM Sans" pitchFamily="2" charset="77"/>
                <a:cs typeface="Arial" panose="020B0604020202020204" pitchFamily="34" charset="0"/>
              </a:rPr>
              <a:t>Vārds</a:t>
            </a:r>
            <a:r>
              <a:rPr lang="en-US" dirty="0">
                <a:latin typeface="DM Sans" pitchFamily="2" charset="77"/>
                <a:cs typeface="Arial" panose="020B0604020202020204" pitchFamily="34" charset="0"/>
              </a:rPr>
              <a:t>, </a:t>
            </a:r>
            <a:r>
              <a:rPr lang="en-US" dirty="0" err="1">
                <a:latin typeface="DM Sans" pitchFamily="2" charset="77"/>
                <a:cs typeface="Arial" panose="020B0604020202020204" pitchFamily="34" charset="0"/>
              </a:rPr>
              <a:t>uzvārds</a:t>
            </a:r>
            <a:endParaRPr lang="en-US" dirty="0">
              <a:latin typeface="DM Sans" pitchFamily="2" charset="77"/>
              <a:cs typeface="Arial" panose="020B0604020202020204" pitchFamily="34" charset="0"/>
            </a:endParaRPr>
          </a:p>
        </p:txBody>
      </p:sp>
      <p:sp>
        <p:nvSpPr>
          <p:cNvPr id="9" name="Subtitle 2">
            <a:extLst>
              <a:ext uri="{FF2B5EF4-FFF2-40B4-BE49-F238E27FC236}">
                <a16:creationId xmlns:a16="http://schemas.microsoft.com/office/drawing/2014/main" id="{7902F411-DEF9-9745-BE8E-12F99014229F}"/>
              </a:ext>
            </a:extLst>
          </p:cNvPr>
          <p:cNvSpPr txBox="1">
            <a:spLocks/>
          </p:cNvSpPr>
          <p:nvPr/>
        </p:nvSpPr>
        <p:spPr>
          <a:xfrm>
            <a:off x="6600824" y="211668"/>
            <a:ext cx="1374776" cy="44873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Datums</a:t>
            </a:r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2283236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EE34BD7E-8C0F-A14F-ADD6-16230667D7A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Subtitle 2">
            <a:extLst>
              <a:ext uri="{FF2B5EF4-FFF2-40B4-BE49-F238E27FC236}">
                <a16:creationId xmlns:a16="http://schemas.microsoft.com/office/drawing/2014/main" id="{64BC9236-90E8-944C-B9C7-0635C49AAF19}"/>
              </a:ext>
            </a:extLst>
          </p:cNvPr>
          <p:cNvSpPr txBox="1">
            <a:spLocks/>
          </p:cNvSpPr>
          <p:nvPr/>
        </p:nvSpPr>
        <p:spPr>
          <a:xfrm>
            <a:off x="6600824" y="211668"/>
            <a:ext cx="1374776" cy="44873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Datums</a:t>
            </a:r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Content Placeholder 2">
            <a:extLst>
              <a:ext uri="{FF2B5EF4-FFF2-40B4-BE49-F238E27FC236}">
                <a16:creationId xmlns:a16="http://schemas.microsoft.com/office/drawing/2014/main" id="{22395804-22C5-E24D-BAFF-8D227BE2707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2492" y="948798"/>
            <a:ext cx="11234207" cy="3098269"/>
          </a:xfrm>
          <a:solidFill>
            <a:srgbClr val="FF897D"/>
          </a:solidFill>
        </p:spPr>
        <p:txBody>
          <a:bodyPr/>
          <a:lstStyle/>
          <a:p>
            <a:pPr marL="0" indent="0">
              <a:buNone/>
            </a:pPr>
            <a:r>
              <a:rPr lang="en-US" dirty="0" err="1">
                <a:solidFill>
                  <a:schemeClr val="bg1"/>
                </a:solidFill>
                <a:latin typeface="PP Neue Machina Plain" pitchFamily="2" charset="77"/>
              </a:rPr>
              <a:t>foto</a:t>
            </a:r>
            <a:endParaRPr lang="en-US" dirty="0">
              <a:solidFill>
                <a:schemeClr val="bg1"/>
              </a:solidFill>
              <a:latin typeface="PP Neue Machina Plain" pitchFamily="2" charset="77"/>
            </a:endParaRP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4A5E962A-FCCD-B142-942E-005734095088}"/>
              </a:ext>
            </a:extLst>
          </p:cNvPr>
          <p:cNvSpPr txBox="1">
            <a:spLocks/>
          </p:cNvSpPr>
          <p:nvPr/>
        </p:nvSpPr>
        <p:spPr>
          <a:xfrm>
            <a:off x="6600824" y="4551045"/>
            <a:ext cx="4914902" cy="104298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</a:pPr>
            <a:r>
              <a:rPr lang="en-US" sz="2400" b="1" dirty="0" err="1">
                <a:latin typeface="DM Sans" pitchFamily="2" charset="77"/>
                <a:cs typeface="Arial" panose="020B0604020202020204" pitchFamily="34" charset="0"/>
              </a:rPr>
              <a:t>Prezentācijas</a:t>
            </a:r>
            <a:br>
              <a:rPr lang="en-US" sz="2400" b="1" dirty="0">
                <a:latin typeface="DM Sans" pitchFamily="2" charset="77"/>
                <a:cs typeface="Arial" panose="020B0604020202020204" pitchFamily="34" charset="0"/>
              </a:rPr>
            </a:br>
            <a:r>
              <a:rPr lang="en-US" sz="2400" b="1" dirty="0" err="1">
                <a:latin typeface="DM Sans" pitchFamily="2" charset="77"/>
                <a:cs typeface="Arial" panose="020B0604020202020204" pitchFamily="34" charset="0"/>
              </a:rPr>
              <a:t>nosaukums</a:t>
            </a:r>
            <a:endParaRPr lang="en-US" sz="2400" b="1" dirty="0">
              <a:latin typeface="DM Sans" pitchFamily="2" charset="77"/>
              <a:cs typeface="Arial" panose="020B0604020202020204" pitchFamily="34" charset="0"/>
            </a:endParaRPr>
          </a:p>
        </p:txBody>
      </p:sp>
      <p:sp>
        <p:nvSpPr>
          <p:cNvPr id="12" name="Subtitle 2">
            <a:extLst>
              <a:ext uri="{FF2B5EF4-FFF2-40B4-BE49-F238E27FC236}">
                <a16:creationId xmlns:a16="http://schemas.microsoft.com/office/drawing/2014/main" id="{FB9573AD-8CF5-7F4E-9CE4-4CC54BA5C194}"/>
              </a:ext>
            </a:extLst>
          </p:cNvPr>
          <p:cNvSpPr txBox="1">
            <a:spLocks/>
          </p:cNvSpPr>
          <p:nvPr/>
        </p:nvSpPr>
        <p:spPr>
          <a:xfrm>
            <a:off x="6600824" y="6086476"/>
            <a:ext cx="5095875" cy="61436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400" dirty="0" err="1">
                <a:latin typeface="DM Sans" pitchFamily="2" charset="77"/>
                <a:cs typeface="Arial" panose="020B0604020202020204" pitchFamily="34" charset="0"/>
              </a:rPr>
              <a:t>Vārds</a:t>
            </a:r>
            <a:r>
              <a:rPr lang="en-US" sz="2400" dirty="0">
                <a:latin typeface="DM Sans" pitchFamily="2" charset="77"/>
                <a:cs typeface="Arial" panose="020B0604020202020204" pitchFamily="34" charset="0"/>
              </a:rPr>
              <a:t>, </a:t>
            </a:r>
            <a:r>
              <a:rPr lang="en-US" sz="2400" dirty="0" err="1">
                <a:latin typeface="DM Sans" pitchFamily="2" charset="77"/>
                <a:cs typeface="Arial" panose="020B0604020202020204" pitchFamily="34" charset="0"/>
              </a:rPr>
              <a:t>uzvārds</a:t>
            </a:r>
            <a:endParaRPr lang="en-US" sz="2400" dirty="0">
              <a:latin typeface="DM Sans" pitchFamily="2" charset="77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2256044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F6B068A5-6AF5-9C44-BB1D-13BDE2038BE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94C1A53D-12E0-5040-A89C-62358F92385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600824" y="4043364"/>
            <a:ext cx="4914902" cy="1042988"/>
          </a:xfrm>
        </p:spPr>
        <p:txBody>
          <a:bodyPr>
            <a:noAutofit/>
          </a:bodyPr>
          <a:lstStyle/>
          <a:p>
            <a:pPr algn="l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</a:pPr>
            <a:r>
              <a:rPr lang="en-US" sz="2400" b="1" dirty="0" err="1">
                <a:latin typeface="DM Sans" pitchFamily="2" charset="77"/>
                <a:cs typeface="Arial" panose="020B0604020202020204" pitchFamily="34" charset="0"/>
              </a:rPr>
              <a:t>Paldies</a:t>
            </a:r>
            <a:r>
              <a:rPr lang="en-US" sz="2400" b="1" dirty="0">
                <a:latin typeface="DM Sans" pitchFamily="2" charset="77"/>
                <a:cs typeface="Arial" panose="020B0604020202020204" pitchFamily="34" charset="0"/>
              </a:rPr>
              <a:t> par </a:t>
            </a:r>
            <a:r>
              <a:rPr lang="en-US" sz="2400" b="1" dirty="0" err="1">
                <a:latin typeface="DM Sans" pitchFamily="2" charset="77"/>
                <a:cs typeface="Arial" panose="020B0604020202020204" pitchFamily="34" charset="0"/>
              </a:rPr>
              <a:t>uzmanību</a:t>
            </a:r>
            <a:r>
              <a:rPr lang="en-US" sz="2400" b="1" dirty="0">
                <a:latin typeface="DM Sans" pitchFamily="2" charset="77"/>
                <a:cs typeface="Arial" panose="020B0604020202020204" pitchFamily="34" charset="0"/>
              </a:rPr>
              <a:t>.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18A5DE3-B5F4-B144-AF7B-B5675C7167D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600824" y="5336382"/>
            <a:ext cx="5095875" cy="1228724"/>
          </a:xfrm>
        </p:spPr>
        <p:txBody>
          <a:bodyPr>
            <a:normAutofit/>
          </a:bodyPr>
          <a:lstStyle/>
          <a:p>
            <a:pPr algn="l"/>
            <a:r>
              <a:rPr lang="en-US" dirty="0" err="1">
                <a:latin typeface="DM Sans" pitchFamily="2" charset="77"/>
                <a:cs typeface="Arial" panose="020B0604020202020204" pitchFamily="34" charset="0"/>
              </a:rPr>
              <a:t>Kontaktinformācija</a:t>
            </a:r>
            <a:endParaRPr lang="en-US" dirty="0">
              <a:latin typeface="DM Sans" pitchFamily="2" charset="77"/>
              <a:cs typeface="Arial" panose="020B0604020202020204" pitchFamily="34" charset="0"/>
            </a:endParaRPr>
          </a:p>
        </p:txBody>
      </p:sp>
      <p:sp>
        <p:nvSpPr>
          <p:cNvPr id="9" name="Subtitle 2">
            <a:extLst>
              <a:ext uri="{FF2B5EF4-FFF2-40B4-BE49-F238E27FC236}">
                <a16:creationId xmlns:a16="http://schemas.microsoft.com/office/drawing/2014/main" id="{7902F411-DEF9-9745-BE8E-12F99014229F}"/>
              </a:ext>
            </a:extLst>
          </p:cNvPr>
          <p:cNvSpPr txBox="1">
            <a:spLocks/>
          </p:cNvSpPr>
          <p:nvPr/>
        </p:nvSpPr>
        <p:spPr>
          <a:xfrm>
            <a:off x="6600824" y="211668"/>
            <a:ext cx="1374776" cy="44873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Datums</a:t>
            </a:r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10715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EE34BD7E-8C0F-A14F-ADD6-16230667D7A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Subtitle 2">
            <a:extLst>
              <a:ext uri="{FF2B5EF4-FFF2-40B4-BE49-F238E27FC236}">
                <a16:creationId xmlns:a16="http://schemas.microsoft.com/office/drawing/2014/main" id="{64BC9236-90E8-944C-B9C7-0635C49AAF19}"/>
              </a:ext>
            </a:extLst>
          </p:cNvPr>
          <p:cNvSpPr txBox="1">
            <a:spLocks/>
          </p:cNvSpPr>
          <p:nvPr/>
        </p:nvSpPr>
        <p:spPr>
          <a:xfrm>
            <a:off x="6600824" y="211668"/>
            <a:ext cx="1374776" cy="44873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Datums</a:t>
            </a:r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Content Placeholder 2">
            <a:extLst>
              <a:ext uri="{FF2B5EF4-FFF2-40B4-BE49-F238E27FC236}">
                <a16:creationId xmlns:a16="http://schemas.microsoft.com/office/drawing/2014/main" id="{22395804-22C5-E24D-BAFF-8D227BE2707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2492" y="948798"/>
            <a:ext cx="11234207" cy="3098269"/>
          </a:xfrm>
          <a:solidFill>
            <a:srgbClr val="FF897D"/>
          </a:solidFill>
        </p:spPr>
        <p:txBody>
          <a:bodyPr/>
          <a:lstStyle/>
          <a:p>
            <a:pPr marL="0" indent="0">
              <a:buNone/>
            </a:pPr>
            <a:r>
              <a:rPr lang="en-US" dirty="0" err="1">
                <a:solidFill>
                  <a:schemeClr val="bg1"/>
                </a:solidFill>
                <a:latin typeface="PP Neue Machina Plain" pitchFamily="2" charset="77"/>
              </a:rPr>
              <a:t>foto</a:t>
            </a:r>
            <a:endParaRPr lang="en-US" dirty="0">
              <a:solidFill>
                <a:schemeClr val="bg1"/>
              </a:solidFill>
              <a:latin typeface="PP Neue Machina Plain" pitchFamily="2" charset="77"/>
            </a:endParaRP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0D3F2F90-B936-D648-A411-A5E5AD823A16}"/>
              </a:ext>
            </a:extLst>
          </p:cNvPr>
          <p:cNvSpPr txBox="1">
            <a:spLocks/>
          </p:cNvSpPr>
          <p:nvPr/>
        </p:nvSpPr>
        <p:spPr>
          <a:xfrm>
            <a:off x="6600824" y="4335465"/>
            <a:ext cx="4914902" cy="104298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</a:pPr>
            <a:r>
              <a:rPr lang="en-US" sz="2400" b="1" dirty="0" err="1">
                <a:latin typeface="DM Sans" pitchFamily="2" charset="77"/>
                <a:cs typeface="Arial" panose="020B0604020202020204" pitchFamily="34" charset="0"/>
              </a:rPr>
              <a:t>Paldies</a:t>
            </a:r>
            <a:r>
              <a:rPr lang="en-US" sz="2400" b="1" dirty="0">
                <a:latin typeface="DM Sans" pitchFamily="2" charset="77"/>
                <a:cs typeface="Arial" panose="020B0604020202020204" pitchFamily="34" charset="0"/>
              </a:rPr>
              <a:t> par </a:t>
            </a:r>
            <a:r>
              <a:rPr lang="en-US" sz="2400" b="1" dirty="0" err="1">
                <a:latin typeface="DM Sans" pitchFamily="2" charset="77"/>
                <a:cs typeface="Arial" panose="020B0604020202020204" pitchFamily="34" charset="0"/>
              </a:rPr>
              <a:t>uzmanību</a:t>
            </a:r>
            <a:r>
              <a:rPr lang="en-US" sz="2400" b="1" dirty="0">
                <a:latin typeface="DM Sans" pitchFamily="2" charset="77"/>
                <a:cs typeface="Arial" panose="020B0604020202020204" pitchFamily="34" charset="0"/>
              </a:rPr>
              <a:t>.</a:t>
            </a:r>
          </a:p>
        </p:txBody>
      </p:sp>
      <p:sp>
        <p:nvSpPr>
          <p:cNvPr id="8" name="Subtitle 2">
            <a:extLst>
              <a:ext uri="{FF2B5EF4-FFF2-40B4-BE49-F238E27FC236}">
                <a16:creationId xmlns:a16="http://schemas.microsoft.com/office/drawing/2014/main" id="{DBE559C9-240D-A646-A4AC-94F3BD6A40F1}"/>
              </a:ext>
            </a:extLst>
          </p:cNvPr>
          <p:cNvSpPr txBox="1">
            <a:spLocks/>
          </p:cNvSpPr>
          <p:nvPr/>
        </p:nvSpPr>
        <p:spPr>
          <a:xfrm>
            <a:off x="6600824" y="5336382"/>
            <a:ext cx="5095875" cy="122872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400" dirty="0" err="1">
                <a:latin typeface="DM Sans" pitchFamily="2" charset="77"/>
                <a:cs typeface="Arial" panose="020B0604020202020204" pitchFamily="34" charset="0"/>
              </a:rPr>
              <a:t>Kontaktinformācija</a:t>
            </a:r>
            <a:endParaRPr lang="en-US" sz="2400" dirty="0">
              <a:latin typeface="DM Sans" pitchFamily="2" charset="77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7699119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520</TotalTime>
  <Words>206</Words>
  <Application>Microsoft Macintosh PowerPoint</Application>
  <PresentationFormat>Widescreen</PresentationFormat>
  <Paragraphs>52</Paragraphs>
  <Slides>24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30" baseType="lpstr">
      <vt:lpstr>Arial</vt:lpstr>
      <vt:lpstr>Calibri</vt:lpstr>
      <vt:lpstr>Calibri Light</vt:lpstr>
      <vt:lpstr>DM Sans</vt:lpstr>
      <vt:lpstr>PP Neue Machina Plain</vt:lpstr>
      <vt:lpstr>Office Theme</vt:lpstr>
      <vt:lpstr>Prezentācijas paraugs pēc jaunā zīmola vadlīnijām</vt:lpstr>
      <vt:lpstr>PowerPoint Presentation</vt:lpstr>
      <vt:lpstr>PowerPoint Presentation</vt:lpstr>
      <vt:lpstr>PowerPoint Presentation</vt:lpstr>
      <vt:lpstr>PowerPoint Presentation</vt:lpstr>
      <vt:lpstr>Prezentācijas nosaukums</vt:lpstr>
      <vt:lpstr>PowerPoint Presentation</vt:lpstr>
      <vt:lpstr>Paldies par uzmanību.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Microsoft Office User</cp:lastModifiedBy>
  <cp:revision>23</cp:revision>
  <cp:lastPrinted>2022-11-02T19:38:51Z</cp:lastPrinted>
  <dcterms:created xsi:type="dcterms:W3CDTF">2022-11-01T08:28:30Z</dcterms:created>
  <dcterms:modified xsi:type="dcterms:W3CDTF">2022-11-02T19:43:25Z</dcterms:modified>
</cp:coreProperties>
</file>