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79" r:id="rId4"/>
    <p:sldId id="438" r:id="rId5"/>
    <p:sldId id="426" r:id="rId6"/>
    <p:sldId id="439" r:id="rId7"/>
    <p:sldId id="442" r:id="rId8"/>
    <p:sldId id="285" r:id="rId9"/>
    <p:sldId id="444" r:id="rId10"/>
    <p:sldId id="428" r:id="rId11"/>
    <p:sldId id="443" r:id="rId12"/>
    <p:sldId id="449" r:id="rId13"/>
    <p:sldId id="445" r:id="rId14"/>
    <p:sldId id="448" r:id="rId15"/>
    <p:sldId id="446" r:id="rId16"/>
    <p:sldId id="447" r:id="rId17"/>
    <p:sldId id="42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4F4"/>
    <a:srgbClr val="65C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05A60-FFED-4699-86FE-506A561B3386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</dgm:pt>
    <dgm:pt modelId="{A987DDCB-715F-41BE-8296-620112225925}">
      <dgm:prSet/>
      <dgm:spPr>
        <a:solidFill>
          <a:schemeClr val="accent2"/>
        </a:solidFill>
      </dgm:spPr>
      <dgm:t>
        <a:bodyPr/>
        <a:lstStyle/>
        <a:p>
          <a:r>
            <a:rPr lang="lv-LV" b="0" dirty="0">
              <a:solidFill>
                <a:schemeClr val="bg1"/>
              </a:solidFill>
            </a:rPr>
            <a:t>Kas ir teritorijas plānojums?</a:t>
          </a:r>
        </a:p>
      </dgm:t>
    </dgm:pt>
    <dgm:pt modelId="{565F5200-3A67-451D-B492-6475A141C8B3}" type="parTrans" cxnId="{CF0A3A56-2A16-4E36-B11B-29ACE237A1B2}">
      <dgm:prSet/>
      <dgm:spPr/>
      <dgm:t>
        <a:bodyPr/>
        <a:lstStyle/>
        <a:p>
          <a:endParaRPr lang="en-US"/>
        </a:p>
      </dgm:t>
    </dgm:pt>
    <dgm:pt modelId="{806464FA-8BE7-455D-999A-4D52A4C9C38F}" type="sibTrans" cxnId="{CF0A3A56-2A16-4E36-B11B-29ACE237A1B2}">
      <dgm:prSet/>
      <dgm:spPr/>
      <dgm:t>
        <a:bodyPr/>
        <a:lstStyle/>
        <a:p>
          <a:endParaRPr lang="en-US"/>
        </a:p>
      </dgm:t>
    </dgm:pt>
    <dgm:pt modelId="{2A85A149-76B6-4427-AFD8-98F0EAD0090C}">
      <dgm:prSet/>
      <dgm:spPr>
        <a:solidFill>
          <a:schemeClr val="accent2"/>
        </a:solidFill>
      </dgm:spPr>
      <dgm:t>
        <a:bodyPr/>
        <a:lstStyle/>
        <a:p>
          <a:r>
            <a:rPr lang="lv-LV" b="0" dirty="0">
              <a:solidFill>
                <a:schemeClr val="bg1"/>
              </a:solidFill>
            </a:rPr>
            <a:t>6.redakcijas risinājumi</a:t>
          </a:r>
        </a:p>
      </dgm:t>
    </dgm:pt>
    <dgm:pt modelId="{D69CDCA5-8A0B-452D-AF50-38DF3D5848B8}" type="parTrans" cxnId="{59664689-A338-46E6-B307-9D9F06284B23}">
      <dgm:prSet/>
      <dgm:spPr/>
      <dgm:t>
        <a:bodyPr/>
        <a:lstStyle/>
        <a:p>
          <a:endParaRPr lang="en-US"/>
        </a:p>
      </dgm:t>
    </dgm:pt>
    <dgm:pt modelId="{E96A7AF5-A303-4FAB-A476-7B380A001AF0}" type="sibTrans" cxnId="{59664689-A338-46E6-B307-9D9F06284B23}">
      <dgm:prSet/>
      <dgm:spPr/>
      <dgm:t>
        <a:bodyPr/>
        <a:lstStyle/>
        <a:p>
          <a:endParaRPr lang="en-US"/>
        </a:p>
      </dgm:t>
    </dgm:pt>
    <dgm:pt modelId="{44601EB0-6069-457E-8D4F-E707FA4A4B67}">
      <dgm:prSet/>
      <dgm:spPr>
        <a:solidFill>
          <a:schemeClr val="accent1"/>
        </a:solidFill>
      </dgm:spPr>
      <dgm:t>
        <a:bodyPr/>
        <a:lstStyle/>
        <a:p>
          <a:r>
            <a:rPr lang="lv-LV" dirty="0">
              <a:solidFill>
                <a:schemeClr val="bg1"/>
              </a:solidFill>
            </a:rPr>
            <a:t>Jautājumi, priekšlikumi</a:t>
          </a:r>
        </a:p>
      </dgm:t>
    </dgm:pt>
    <dgm:pt modelId="{DE5D63FC-8DF9-406B-8A66-54F5229942A0}" type="parTrans" cxnId="{A0E1DC07-9ABA-4A5C-9B08-C195C8C2D03F}">
      <dgm:prSet/>
      <dgm:spPr/>
      <dgm:t>
        <a:bodyPr/>
        <a:lstStyle/>
        <a:p>
          <a:endParaRPr lang="en-US"/>
        </a:p>
      </dgm:t>
    </dgm:pt>
    <dgm:pt modelId="{110640A7-4F72-494C-8FB2-AE841FACC542}" type="sibTrans" cxnId="{A0E1DC07-9ABA-4A5C-9B08-C195C8C2D03F}">
      <dgm:prSet/>
      <dgm:spPr/>
      <dgm:t>
        <a:bodyPr/>
        <a:lstStyle/>
        <a:p>
          <a:endParaRPr lang="en-US"/>
        </a:p>
      </dgm:t>
    </dgm:pt>
    <dgm:pt modelId="{51ED7DFC-0115-457A-BB87-EB15833838B5}" type="pres">
      <dgm:prSet presAssocID="{E8505A60-FFED-4699-86FE-506A561B3386}" presName="Name0" presStyleCnt="0">
        <dgm:presLayoutVars>
          <dgm:dir/>
          <dgm:resizeHandles val="exact"/>
        </dgm:presLayoutVars>
      </dgm:prSet>
      <dgm:spPr/>
    </dgm:pt>
    <dgm:pt modelId="{E87F4CFA-6C18-4035-B342-A5E7612A90B2}" type="pres">
      <dgm:prSet presAssocID="{A987DDCB-715F-41BE-8296-620112225925}" presName="node" presStyleLbl="node1" presStyleIdx="0" presStyleCnt="3">
        <dgm:presLayoutVars>
          <dgm:bulletEnabled val="1"/>
        </dgm:presLayoutVars>
      </dgm:prSet>
      <dgm:spPr/>
    </dgm:pt>
    <dgm:pt modelId="{56C5A804-8CD2-4E42-ADE3-F6ED22A9B33C}" type="pres">
      <dgm:prSet presAssocID="{806464FA-8BE7-455D-999A-4D52A4C9C38F}" presName="sibTrans" presStyleCnt="0"/>
      <dgm:spPr/>
    </dgm:pt>
    <dgm:pt modelId="{8E63D249-DD27-4187-A15E-4C2BCD7C5396}" type="pres">
      <dgm:prSet presAssocID="{2A85A149-76B6-4427-AFD8-98F0EAD0090C}" presName="node" presStyleLbl="node1" presStyleIdx="1" presStyleCnt="3">
        <dgm:presLayoutVars>
          <dgm:bulletEnabled val="1"/>
        </dgm:presLayoutVars>
      </dgm:prSet>
      <dgm:spPr/>
    </dgm:pt>
    <dgm:pt modelId="{A79C097A-57CD-433E-B8ED-6B4EA396C3C3}" type="pres">
      <dgm:prSet presAssocID="{E96A7AF5-A303-4FAB-A476-7B380A001AF0}" presName="sibTrans" presStyleCnt="0"/>
      <dgm:spPr/>
    </dgm:pt>
    <dgm:pt modelId="{64012EE7-77C8-40E7-999A-8C0B90D01121}" type="pres">
      <dgm:prSet presAssocID="{44601EB0-6069-457E-8D4F-E707FA4A4B67}" presName="node" presStyleLbl="node1" presStyleIdx="2" presStyleCnt="3">
        <dgm:presLayoutVars>
          <dgm:bulletEnabled val="1"/>
        </dgm:presLayoutVars>
      </dgm:prSet>
      <dgm:spPr/>
    </dgm:pt>
  </dgm:ptLst>
  <dgm:cxnLst>
    <dgm:cxn modelId="{A0E1DC07-9ABA-4A5C-9B08-C195C8C2D03F}" srcId="{E8505A60-FFED-4699-86FE-506A561B3386}" destId="{44601EB0-6069-457E-8D4F-E707FA4A4B67}" srcOrd="2" destOrd="0" parTransId="{DE5D63FC-8DF9-406B-8A66-54F5229942A0}" sibTransId="{110640A7-4F72-494C-8FB2-AE841FACC542}"/>
    <dgm:cxn modelId="{0A5D9E16-E0CA-43FD-B919-E650FBDB0A8D}" type="presOf" srcId="{A987DDCB-715F-41BE-8296-620112225925}" destId="{E87F4CFA-6C18-4035-B342-A5E7612A90B2}" srcOrd="0" destOrd="0" presId="urn:microsoft.com/office/officeart/2005/8/layout/hList6"/>
    <dgm:cxn modelId="{31D3A338-ACB1-44BE-AC5B-34B8BBB737C8}" type="presOf" srcId="{2A85A149-76B6-4427-AFD8-98F0EAD0090C}" destId="{8E63D249-DD27-4187-A15E-4C2BCD7C5396}" srcOrd="0" destOrd="0" presId="urn:microsoft.com/office/officeart/2005/8/layout/hList6"/>
    <dgm:cxn modelId="{11805566-992A-473D-BF3F-7C5288F948D7}" type="presOf" srcId="{44601EB0-6069-457E-8D4F-E707FA4A4B67}" destId="{64012EE7-77C8-40E7-999A-8C0B90D01121}" srcOrd="0" destOrd="0" presId="urn:microsoft.com/office/officeart/2005/8/layout/hList6"/>
    <dgm:cxn modelId="{CF0A3A56-2A16-4E36-B11B-29ACE237A1B2}" srcId="{E8505A60-FFED-4699-86FE-506A561B3386}" destId="{A987DDCB-715F-41BE-8296-620112225925}" srcOrd="0" destOrd="0" parTransId="{565F5200-3A67-451D-B492-6475A141C8B3}" sibTransId="{806464FA-8BE7-455D-999A-4D52A4C9C38F}"/>
    <dgm:cxn modelId="{59664689-A338-46E6-B307-9D9F06284B23}" srcId="{E8505A60-FFED-4699-86FE-506A561B3386}" destId="{2A85A149-76B6-4427-AFD8-98F0EAD0090C}" srcOrd="1" destOrd="0" parTransId="{D69CDCA5-8A0B-452D-AF50-38DF3D5848B8}" sibTransId="{E96A7AF5-A303-4FAB-A476-7B380A001AF0}"/>
    <dgm:cxn modelId="{FDEF09F6-8D39-43D2-B2DF-480106AF9B48}" type="presOf" srcId="{E8505A60-FFED-4699-86FE-506A561B3386}" destId="{51ED7DFC-0115-457A-BB87-EB15833838B5}" srcOrd="0" destOrd="0" presId="urn:microsoft.com/office/officeart/2005/8/layout/hList6"/>
    <dgm:cxn modelId="{745C245D-EB96-4E38-8FDB-A8AEFC5BA1ED}" type="presParOf" srcId="{51ED7DFC-0115-457A-BB87-EB15833838B5}" destId="{E87F4CFA-6C18-4035-B342-A5E7612A90B2}" srcOrd="0" destOrd="0" presId="urn:microsoft.com/office/officeart/2005/8/layout/hList6"/>
    <dgm:cxn modelId="{DAC4641A-099E-49F3-AC54-8A9AC42456C2}" type="presParOf" srcId="{51ED7DFC-0115-457A-BB87-EB15833838B5}" destId="{56C5A804-8CD2-4E42-ADE3-F6ED22A9B33C}" srcOrd="1" destOrd="0" presId="urn:microsoft.com/office/officeart/2005/8/layout/hList6"/>
    <dgm:cxn modelId="{9C641515-602F-4CDC-9033-F8AEC468229F}" type="presParOf" srcId="{51ED7DFC-0115-457A-BB87-EB15833838B5}" destId="{8E63D249-DD27-4187-A15E-4C2BCD7C5396}" srcOrd="2" destOrd="0" presId="urn:microsoft.com/office/officeart/2005/8/layout/hList6"/>
    <dgm:cxn modelId="{763A100D-FAF8-4284-85B4-CBF491084081}" type="presParOf" srcId="{51ED7DFC-0115-457A-BB87-EB15833838B5}" destId="{A79C097A-57CD-433E-B8ED-6B4EA396C3C3}" srcOrd="3" destOrd="0" presId="urn:microsoft.com/office/officeart/2005/8/layout/hList6"/>
    <dgm:cxn modelId="{C440DB1A-B9E1-43B7-A08C-46097B2964C9}" type="presParOf" srcId="{51ED7DFC-0115-457A-BB87-EB15833838B5}" destId="{64012EE7-77C8-40E7-999A-8C0B90D01121}" srcOrd="4" destOrd="0" presId="urn:microsoft.com/office/officeart/2005/8/layout/hList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765BE-5709-4056-AA43-6FFFFBEA03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4C52308-F974-46FB-83E4-BAB79A2DC03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lv-LV" sz="2000" b="0" dirty="0">
              <a:solidFill>
                <a:schemeClr val="tx1"/>
              </a:solidFill>
              <a:latin typeface="+mn-lt"/>
              <a:cs typeface="Tahoma" pitchFamily="34" charset="0"/>
            </a:rPr>
            <a:t>2. Grafiskā daļa</a:t>
          </a:r>
        </a:p>
      </dgm:t>
    </dgm:pt>
    <dgm:pt modelId="{BCE6965A-6E04-4007-8272-C14DAA5EA4D0}" type="parTrans" cxnId="{9CA33919-76F9-4D15-8B2C-7FAAEF3786D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de-DE" sz="2000" b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DDA7B8ED-A50A-4BDD-807B-00E5EABF9402}" type="sibTrans" cxnId="{9CA33919-76F9-4D15-8B2C-7FAAEF3786D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de-DE" sz="2000" b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5A1513F5-DBC3-4A98-BD06-7A340B7999F2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lv-LV" sz="2000" b="0" dirty="0">
              <a:solidFill>
                <a:schemeClr val="tx1"/>
              </a:solidFill>
              <a:latin typeface="+mn-lt"/>
              <a:cs typeface="Tahoma" pitchFamily="34" charset="0"/>
            </a:rPr>
            <a:t>3. Teritorijas izmantošanas un apbūves 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lv-LV" sz="2000" b="0" dirty="0">
              <a:solidFill>
                <a:schemeClr val="tx1"/>
              </a:solidFill>
              <a:latin typeface="+mn-lt"/>
              <a:cs typeface="Tahoma" pitchFamily="34" charset="0"/>
            </a:rPr>
            <a:t>noteikumi</a:t>
          </a:r>
        </a:p>
      </dgm:t>
    </dgm:pt>
    <dgm:pt modelId="{541160D0-D3ED-41FB-9CC9-57517DC3C99C}" type="parTrans" cxnId="{9AC9C07B-0229-4BB0-957C-E62336AE6F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de-DE" sz="2000" b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113DBF26-AE63-4B5D-8789-902AA0E130E5}" type="sibTrans" cxnId="{9AC9C07B-0229-4BB0-957C-E62336AE6F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de-DE" sz="2000" b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DFBE9679-BD4A-42BB-A77B-08CBE930BD3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lv-LV" sz="2000" b="0" dirty="0">
              <a:solidFill>
                <a:schemeClr val="tx1"/>
              </a:solidFill>
              <a:latin typeface="+mn-lt"/>
              <a:cs typeface="Tahoma" pitchFamily="34" charset="0"/>
            </a:rPr>
            <a:t>4. Pārskats par izstrādi</a:t>
          </a:r>
        </a:p>
      </dgm:t>
    </dgm:pt>
    <dgm:pt modelId="{AFED95D3-A52B-455F-ADD0-B788F8D8C93D}" type="parTrans" cxnId="{D84A9442-4EDA-4767-A5A8-0138F8B7424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de-DE" sz="2000" b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5A915DD4-9EF3-4667-AFBF-0F06C3B03100}" type="sibTrans" cxnId="{D84A9442-4EDA-4767-A5A8-0138F8B7424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de-DE" sz="2000" b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2C936ADD-63CF-4123-BDBA-D4913BB01A2C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lv-LV" sz="2000" b="0" dirty="0">
              <a:solidFill>
                <a:schemeClr val="tx1"/>
              </a:solidFill>
              <a:latin typeface="+mn-lt"/>
              <a:cs typeface="Tahoma" pitchFamily="34" charset="0"/>
            </a:rPr>
            <a:t>1. Paskaidrojuma raksts</a:t>
          </a:r>
          <a:r>
            <a:rPr lang="lv-LV" sz="2000" b="0" baseline="0" dirty="0">
              <a:solidFill>
                <a:schemeClr val="tx1"/>
              </a:solidFill>
              <a:latin typeface="+mn-lt"/>
              <a:cs typeface="Tahoma" pitchFamily="34" charset="0"/>
            </a:rPr>
            <a:t> </a:t>
          </a:r>
          <a:endParaRPr lang="de-DE" sz="2000" b="0" dirty="0">
            <a:solidFill>
              <a:schemeClr val="tx1"/>
            </a:solidFill>
            <a:latin typeface="+mn-lt"/>
            <a:cs typeface="Tahoma" pitchFamily="34" charset="0"/>
          </a:endParaRPr>
        </a:p>
      </dgm:t>
    </dgm:pt>
    <dgm:pt modelId="{F02A8C96-21D4-4D73-99DC-5F14A0E63555}" type="parTrans" cxnId="{F1DBB621-CE8B-4E2A-A533-C238B8645E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lv-LV" sz="2000" b="0">
            <a:latin typeface="+mn-lt"/>
          </a:endParaRPr>
        </a:p>
      </dgm:t>
    </dgm:pt>
    <dgm:pt modelId="{88BB99AE-11B4-4992-83B8-848900E3A925}" type="sibTrans" cxnId="{F1DBB621-CE8B-4E2A-A533-C238B8645E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lv-LV" sz="2000" b="0">
            <a:latin typeface="+mn-lt"/>
          </a:endParaRPr>
        </a:p>
      </dgm:t>
    </dgm:pt>
    <dgm:pt modelId="{2E47EE2F-624F-4FE7-A4DE-A533FE7B10CF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lv-LV" sz="3200" b="0" dirty="0">
              <a:latin typeface="+mn-lt"/>
              <a:cs typeface="Tahoma" pitchFamily="34" charset="0"/>
            </a:rPr>
            <a:t>Teritorijas plānojums</a:t>
          </a:r>
          <a:endParaRPr lang="de-DE" sz="3200" b="0" dirty="0">
            <a:latin typeface="+mn-lt"/>
            <a:cs typeface="Tahoma" pitchFamily="34" charset="0"/>
          </a:endParaRPr>
        </a:p>
      </dgm:t>
    </dgm:pt>
    <dgm:pt modelId="{DD196C3A-EDD0-4740-AAB4-4842FFD1F36D}" type="parTrans" cxnId="{B91D43B6-9620-42CE-945B-709CA67A5BAA}">
      <dgm:prSet/>
      <dgm:spPr/>
      <dgm:t>
        <a:bodyPr/>
        <a:lstStyle/>
        <a:p>
          <a:endParaRPr lang="en-US"/>
        </a:p>
      </dgm:t>
    </dgm:pt>
    <dgm:pt modelId="{78278F90-DBAB-4D08-BCBB-332133370148}" type="sibTrans" cxnId="{B91D43B6-9620-42CE-945B-709CA67A5BAA}">
      <dgm:prSet/>
      <dgm:spPr/>
      <dgm:t>
        <a:bodyPr/>
        <a:lstStyle/>
        <a:p>
          <a:endParaRPr lang="en-US"/>
        </a:p>
      </dgm:t>
    </dgm:pt>
    <dgm:pt modelId="{703DDF33-535E-49B9-AEDA-604C38EDAD1E}" type="pres">
      <dgm:prSet presAssocID="{431765BE-5709-4056-AA43-6FFFFBEA03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DE3A1F-9FF0-476F-B050-D053B449B464}" type="pres">
      <dgm:prSet presAssocID="{2E47EE2F-624F-4FE7-A4DE-A533FE7B10CF}" presName="vertOne" presStyleCnt="0"/>
      <dgm:spPr/>
    </dgm:pt>
    <dgm:pt modelId="{55300909-C926-4CA0-9466-73D2157638A2}" type="pres">
      <dgm:prSet presAssocID="{2E47EE2F-624F-4FE7-A4DE-A533FE7B10CF}" presName="txOne" presStyleLbl="node0" presStyleIdx="0" presStyleCnt="1">
        <dgm:presLayoutVars>
          <dgm:chPref val="3"/>
        </dgm:presLayoutVars>
      </dgm:prSet>
      <dgm:spPr/>
    </dgm:pt>
    <dgm:pt modelId="{0312DE68-8C58-4A22-807F-A5B504E5A324}" type="pres">
      <dgm:prSet presAssocID="{2E47EE2F-624F-4FE7-A4DE-A533FE7B10CF}" presName="parTransOne" presStyleCnt="0"/>
      <dgm:spPr/>
    </dgm:pt>
    <dgm:pt modelId="{0C4AE3D9-0F0C-4872-8D85-3E17706CEAD5}" type="pres">
      <dgm:prSet presAssocID="{2E47EE2F-624F-4FE7-A4DE-A533FE7B10CF}" presName="horzOne" presStyleCnt="0"/>
      <dgm:spPr/>
    </dgm:pt>
    <dgm:pt modelId="{48043C79-331A-4D80-8D7A-7FDEAE18F3CE}" type="pres">
      <dgm:prSet presAssocID="{2C936ADD-63CF-4123-BDBA-D4913BB01A2C}" presName="vertTwo" presStyleCnt="0"/>
      <dgm:spPr/>
    </dgm:pt>
    <dgm:pt modelId="{DEF9127E-9AC4-4019-B19C-8A672F5086DB}" type="pres">
      <dgm:prSet presAssocID="{2C936ADD-63CF-4123-BDBA-D4913BB01A2C}" presName="txTwo" presStyleLbl="node2" presStyleIdx="0" presStyleCnt="4">
        <dgm:presLayoutVars>
          <dgm:chPref val="3"/>
        </dgm:presLayoutVars>
      </dgm:prSet>
      <dgm:spPr/>
    </dgm:pt>
    <dgm:pt modelId="{80325AFE-32B1-4587-8BFE-59DCF1BE6792}" type="pres">
      <dgm:prSet presAssocID="{2C936ADD-63CF-4123-BDBA-D4913BB01A2C}" presName="horzTwo" presStyleCnt="0"/>
      <dgm:spPr/>
    </dgm:pt>
    <dgm:pt modelId="{563D40ED-A63C-441D-9772-1531874D1A73}" type="pres">
      <dgm:prSet presAssocID="{88BB99AE-11B4-4992-83B8-848900E3A925}" presName="sibSpaceTwo" presStyleCnt="0"/>
      <dgm:spPr/>
    </dgm:pt>
    <dgm:pt modelId="{973F8A38-4781-40E3-9873-A468839F27DB}" type="pres">
      <dgm:prSet presAssocID="{44C52308-F974-46FB-83E4-BAB79A2DC035}" presName="vertTwo" presStyleCnt="0"/>
      <dgm:spPr/>
    </dgm:pt>
    <dgm:pt modelId="{A3F6B2BE-8E6C-4D1F-A415-88C04023B27D}" type="pres">
      <dgm:prSet presAssocID="{44C52308-F974-46FB-83E4-BAB79A2DC035}" presName="txTwo" presStyleLbl="node2" presStyleIdx="1" presStyleCnt="4">
        <dgm:presLayoutVars>
          <dgm:chPref val="3"/>
        </dgm:presLayoutVars>
      </dgm:prSet>
      <dgm:spPr/>
    </dgm:pt>
    <dgm:pt modelId="{3CC72A30-4C25-419F-A19D-7BCB4AE268D2}" type="pres">
      <dgm:prSet presAssocID="{44C52308-F974-46FB-83E4-BAB79A2DC035}" presName="horzTwo" presStyleCnt="0"/>
      <dgm:spPr/>
    </dgm:pt>
    <dgm:pt modelId="{63243A3B-E625-43FA-92BB-C7B9D766120E}" type="pres">
      <dgm:prSet presAssocID="{DDA7B8ED-A50A-4BDD-807B-00E5EABF9402}" presName="sibSpaceTwo" presStyleCnt="0"/>
      <dgm:spPr/>
    </dgm:pt>
    <dgm:pt modelId="{68D24C0C-0E6D-406F-BDF8-078B797C9720}" type="pres">
      <dgm:prSet presAssocID="{5A1513F5-DBC3-4A98-BD06-7A340B7999F2}" presName="vertTwo" presStyleCnt="0"/>
      <dgm:spPr/>
    </dgm:pt>
    <dgm:pt modelId="{02E75B81-D071-4433-A101-1FBDBC735FB6}" type="pres">
      <dgm:prSet presAssocID="{5A1513F5-DBC3-4A98-BD06-7A340B7999F2}" presName="txTwo" presStyleLbl="node2" presStyleIdx="2" presStyleCnt="4">
        <dgm:presLayoutVars>
          <dgm:chPref val="3"/>
        </dgm:presLayoutVars>
      </dgm:prSet>
      <dgm:spPr/>
    </dgm:pt>
    <dgm:pt modelId="{DA873EE4-D0F5-496C-BD6E-2C6142F88BC9}" type="pres">
      <dgm:prSet presAssocID="{5A1513F5-DBC3-4A98-BD06-7A340B7999F2}" presName="horzTwo" presStyleCnt="0"/>
      <dgm:spPr/>
    </dgm:pt>
    <dgm:pt modelId="{1BBC6435-7CAE-4043-B47A-0FB6853CCC70}" type="pres">
      <dgm:prSet presAssocID="{113DBF26-AE63-4B5D-8789-902AA0E130E5}" presName="sibSpaceTwo" presStyleCnt="0"/>
      <dgm:spPr/>
    </dgm:pt>
    <dgm:pt modelId="{FCD7457C-B612-43AE-9DD4-E8C3D425428E}" type="pres">
      <dgm:prSet presAssocID="{DFBE9679-BD4A-42BB-A77B-08CBE930BD37}" presName="vertTwo" presStyleCnt="0"/>
      <dgm:spPr/>
    </dgm:pt>
    <dgm:pt modelId="{F45E95B2-DEE0-46A6-9640-646DD0EB325F}" type="pres">
      <dgm:prSet presAssocID="{DFBE9679-BD4A-42BB-A77B-08CBE930BD37}" presName="txTwo" presStyleLbl="node2" presStyleIdx="3" presStyleCnt="4">
        <dgm:presLayoutVars>
          <dgm:chPref val="3"/>
        </dgm:presLayoutVars>
      </dgm:prSet>
      <dgm:spPr/>
    </dgm:pt>
    <dgm:pt modelId="{3BFFE985-6B5E-4FAE-A868-C26C8F878743}" type="pres">
      <dgm:prSet presAssocID="{DFBE9679-BD4A-42BB-A77B-08CBE930BD37}" presName="horzTwo" presStyleCnt="0"/>
      <dgm:spPr/>
    </dgm:pt>
  </dgm:ptLst>
  <dgm:cxnLst>
    <dgm:cxn modelId="{87072916-BA23-4687-A0F9-B5770555A6AA}" type="presOf" srcId="{2C936ADD-63CF-4123-BDBA-D4913BB01A2C}" destId="{DEF9127E-9AC4-4019-B19C-8A672F5086DB}" srcOrd="0" destOrd="0" presId="urn:microsoft.com/office/officeart/2005/8/layout/hierarchy4"/>
    <dgm:cxn modelId="{9CA33919-76F9-4D15-8B2C-7FAAEF3786D9}" srcId="{2E47EE2F-624F-4FE7-A4DE-A533FE7B10CF}" destId="{44C52308-F974-46FB-83E4-BAB79A2DC035}" srcOrd="1" destOrd="0" parTransId="{BCE6965A-6E04-4007-8272-C14DAA5EA4D0}" sibTransId="{DDA7B8ED-A50A-4BDD-807B-00E5EABF9402}"/>
    <dgm:cxn modelId="{359D0A1A-FEBA-45B8-82EE-89137D2BEC99}" type="presOf" srcId="{DFBE9679-BD4A-42BB-A77B-08CBE930BD37}" destId="{F45E95B2-DEE0-46A6-9640-646DD0EB325F}" srcOrd="0" destOrd="0" presId="urn:microsoft.com/office/officeart/2005/8/layout/hierarchy4"/>
    <dgm:cxn modelId="{399D571B-4926-405A-8266-5457FE03CC6E}" type="presOf" srcId="{44C52308-F974-46FB-83E4-BAB79A2DC035}" destId="{A3F6B2BE-8E6C-4D1F-A415-88C04023B27D}" srcOrd="0" destOrd="0" presId="urn:microsoft.com/office/officeart/2005/8/layout/hierarchy4"/>
    <dgm:cxn modelId="{F1DBB621-CE8B-4E2A-A533-C238B8645E38}" srcId="{2E47EE2F-624F-4FE7-A4DE-A533FE7B10CF}" destId="{2C936ADD-63CF-4123-BDBA-D4913BB01A2C}" srcOrd="0" destOrd="0" parTransId="{F02A8C96-21D4-4D73-99DC-5F14A0E63555}" sibTransId="{88BB99AE-11B4-4992-83B8-848900E3A925}"/>
    <dgm:cxn modelId="{D84A9442-4EDA-4767-A5A8-0138F8B74249}" srcId="{2E47EE2F-624F-4FE7-A4DE-A533FE7B10CF}" destId="{DFBE9679-BD4A-42BB-A77B-08CBE930BD37}" srcOrd="3" destOrd="0" parTransId="{AFED95D3-A52B-455F-ADD0-B788F8D8C93D}" sibTransId="{5A915DD4-9EF3-4667-AFBF-0F06C3B03100}"/>
    <dgm:cxn modelId="{9265DB63-DC3D-4A9B-AAA4-94AA38C277BC}" type="presOf" srcId="{2E47EE2F-624F-4FE7-A4DE-A533FE7B10CF}" destId="{55300909-C926-4CA0-9466-73D2157638A2}" srcOrd="0" destOrd="0" presId="urn:microsoft.com/office/officeart/2005/8/layout/hierarchy4"/>
    <dgm:cxn modelId="{9AC9C07B-0229-4BB0-957C-E62336AE6F58}" srcId="{2E47EE2F-624F-4FE7-A4DE-A533FE7B10CF}" destId="{5A1513F5-DBC3-4A98-BD06-7A340B7999F2}" srcOrd="2" destOrd="0" parTransId="{541160D0-D3ED-41FB-9CC9-57517DC3C99C}" sibTransId="{113DBF26-AE63-4B5D-8789-902AA0E130E5}"/>
    <dgm:cxn modelId="{EA0DCDA9-BDCF-4A27-AEF4-39D0A5EAA649}" type="presOf" srcId="{431765BE-5709-4056-AA43-6FFFFBEA03E6}" destId="{703DDF33-535E-49B9-AEDA-604C38EDAD1E}" srcOrd="0" destOrd="0" presId="urn:microsoft.com/office/officeart/2005/8/layout/hierarchy4"/>
    <dgm:cxn modelId="{B91D43B6-9620-42CE-945B-709CA67A5BAA}" srcId="{431765BE-5709-4056-AA43-6FFFFBEA03E6}" destId="{2E47EE2F-624F-4FE7-A4DE-A533FE7B10CF}" srcOrd="0" destOrd="0" parTransId="{DD196C3A-EDD0-4740-AAB4-4842FFD1F36D}" sibTransId="{78278F90-DBAB-4D08-BCBB-332133370148}"/>
    <dgm:cxn modelId="{CF24E9FB-8690-4059-BD93-0AD8224D8510}" type="presOf" srcId="{5A1513F5-DBC3-4A98-BD06-7A340B7999F2}" destId="{02E75B81-D071-4433-A101-1FBDBC735FB6}" srcOrd="0" destOrd="0" presId="urn:microsoft.com/office/officeart/2005/8/layout/hierarchy4"/>
    <dgm:cxn modelId="{2BF5E75E-1F74-4770-A26B-8552621A88E9}" type="presParOf" srcId="{703DDF33-535E-49B9-AEDA-604C38EDAD1E}" destId="{1DDE3A1F-9FF0-476F-B050-D053B449B464}" srcOrd="0" destOrd="0" presId="urn:microsoft.com/office/officeart/2005/8/layout/hierarchy4"/>
    <dgm:cxn modelId="{2D0E128B-20FD-4BA8-9663-8DEE93B4F7AC}" type="presParOf" srcId="{1DDE3A1F-9FF0-476F-B050-D053B449B464}" destId="{55300909-C926-4CA0-9466-73D2157638A2}" srcOrd="0" destOrd="0" presId="urn:microsoft.com/office/officeart/2005/8/layout/hierarchy4"/>
    <dgm:cxn modelId="{98C5F779-4BA8-42E4-9928-8FAFA53944F0}" type="presParOf" srcId="{1DDE3A1F-9FF0-476F-B050-D053B449B464}" destId="{0312DE68-8C58-4A22-807F-A5B504E5A324}" srcOrd="1" destOrd="0" presId="urn:microsoft.com/office/officeart/2005/8/layout/hierarchy4"/>
    <dgm:cxn modelId="{0B7CDD08-A96E-4F85-9909-BEB30A582116}" type="presParOf" srcId="{1DDE3A1F-9FF0-476F-B050-D053B449B464}" destId="{0C4AE3D9-0F0C-4872-8D85-3E17706CEAD5}" srcOrd="2" destOrd="0" presId="urn:microsoft.com/office/officeart/2005/8/layout/hierarchy4"/>
    <dgm:cxn modelId="{62A05695-6CEE-48EC-B88C-7E6A83641853}" type="presParOf" srcId="{0C4AE3D9-0F0C-4872-8D85-3E17706CEAD5}" destId="{48043C79-331A-4D80-8D7A-7FDEAE18F3CE}" srcOrd="0" destOrd="0" presId="urn:microsoft.com/office/officeart/2005/8/layout/hierarchy4"/>
    <dgm:cxn modelId="{DD34EB59-DB04-44F8-8DC2-D299B24DF305}" type="presParOf" srcId="{48043C79-331A-4D80-8D7A-7FDEAE18F3CE}" destId="{DEF9127E-9AC4-4019-B19C-8A672F5086DB}" srcOrd="0" destOrd="0" presId="urn:microsoft.com/office/officeart/2005/8/layout/hierarchy4"/>
    <dgm:cxn modelId="{05AD7694-D7D4-4EF5-A070-6D8429519106}" type="presParOf" srcId="{48043C79-331A-4D80-8D7A-7FDEAE18F3CE}" destId="{80325AFE-32B1-4587-8BFE-59DCF1BE6792}" srcOrd="1" destOrd="0" presId="urn:microsoft.com/office/officeart/2005/8/layout/hierarchy4"/>
    <dgm:cxn modelId="{A690D6AE-3CF5-4EB7-BC96-6E1F4498FF20}" type="presParOf" srcId="{0C4AE3D9-0F0C-4872-8D85-3E17706CEAD5}" destId="{563D40ED-A63C-441D-9772-1531874D1A73}" srcOrd="1" destOrd="0" presId="urn:microsoft.com/office/officeart/2005/8/layout/hierarchy4"/>
    <dgm:cxn modelId="{78FF3C33-2DBB-4D5E-9F8A-BD092562C9E7}" type="presParOf" srcId="{0C4AE3D9-0F0C-4872-8D85-3E17706CEAD5}" destId="{973F8A38-4781-40E3-9873-A468839F27DB}" srcOrd="2" destOrd="0" presId="urn:microsoft.com/office/officeart/2005/8/layout/hierarchy4"/>
    <dgm:cxn modelId="{B8E96CF5-D8BF-4FC0-888F-38610CF9FA28}" type="presParOf" srcId="{973F8A38-4781-40E3-9873-A468839F27DB}" destId="{A3F6B2BE-8E6C-4D1F-A415-88C04023B27D}" srcOrd="0" destOrd="0" presId="urn:microsoft.com/office/officeart/2005/8/layout/hierarchy4"/>
    <dgm:cxn modelId="{5690ADC4-9813-4FDE-8913-0403DB6F836B}" type="presParOf" srcId="{973F8A38-4781-40E3-9873-A468839F27DB}" destId="{3CC72A30-4C25-419F-A19D-7BCB4AE268D2}" srcOrd="1" destOrd="0" presId="urn:microsoft.com/office/officeart/2005/8/layout/hierarchy4"/>
    <dgm:cxn modelId="{DAF7236E-4DB3-44D1-B34F-2CFB6D9E5B9B}" type="presParOf" srcId="{0C4AE3D9-0F0C-4872-8D85-3E17706CEAD5}" destId="{63243A3B-E625-43FA-92BB-C7B9D766120E}" srcOrd="3" destOrd="0" presId="urn:microsoft.com/office/officeart/2005/8/layout/hierarchy4"/>
    <dgm:cxn modelId="{ECBDDE9B-DC07-4817-8377-3AF5727CE034}" type="presParOf" srcId="{0C4AE3D9-0F0C-4872-8D85-3E17706CEAD5}" destId="{68D24C0C-0E6D-406F-BDF8-078B797C9720}" srcOrd="4" destOrd="0" presId="urn:microsoft.com/office/officeart/2005/8/layout/hierarchy4"/>
    <dgm:cxn modelId="{DB8DE1EA-CDF3-4160-9F45-75664BAC4609}" type="presParOf" srcId="{68D24C0C-0E6D-406F-BDF8-078B797C9720}" destId="{02E75B81-D071-4433-A101-1FBDBC735FB6}" srcOrd="0" destOrd="0" presId="urn:microsoft.com/office/officeart/2005/8/layout/hierarchy4"/>
    <dgm:cxn modelId="{4BB24E19-C844-4323-B242-565C4A5FAD16}" type="presParOf" srcId="{68D24C0C-0E6D-406F-BDF8-078B797C9720}" destId="{DA873EE4-D0F5-496C-BD6E-2C6142F88BC9}" srcOrd="1" destOrd="0" presId="urn:microsoft.com/office/officeart/2005/8/layout/hierarchy4"/>
    <dgm:cxn modelId="{0D9B156D-82C1-43D7-9E51-2E81B1120069}" type="presParOf" srcId="{0C4AE3D9-0F0C-4872-8D85-3E17706CEAD5}" destId="{1BBC6435-7CAE-4043-B47A-0FB6853CCC70}" srcOrd="5" destOrd="0" presId="urn:microsoft.com/office/officeart/2005/8/layout/hierarchy4"/>
    <dgm:cxn modelId="{AD778FD5-5452-4EED-8C2F-EE5180631FA2}" type="presParOf" srcId="{0C4AE3D9-0F0C-4872-8D85-3E17706CEAD5}" destId="{FCD7457C-B612-43AE-9DD4-E8C3D425428E}" srcOrd="6" destOrd="0" presId="urn:microsoft.com/office/officeart/2005/8/layout/hierarchy4"/>
    <dgm:cxn modelId="{39CD75B4-62FE-497D-94B1-94C8D329AC5E}" type="presParOf" srcId="{FCD7457C-B612-43AE-9DD4-E8C3D425428E}" destId="{F45E95B2-DEE0-46A6-9640-646DD0EB325F}" srcOrd="0" destOrd="0" presId="urn:microsoft.com/office/officeart/2005/8/layout/hierarchy4"/>
    <dgm:cxn modelId="{DD5F07D9-93B9-49EC-910D-4BECA0D85FBE}" type="presParOf" srcId="{FCD7457C-B612-43AE-9DD4-E8C3D425428E}" destId="{3BFFE985-6B5E-4FAE-A868-C26C8F878743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F4CFA-6C18-4035-B342-A5E7612A90B2}">
      <dsp:nvSpPr>
        <dsp:cNvPr id="0" name=""/>
        <dsp:cNvSpPr/>
      </dsp:nvSpPr>
      <dsp:spPr>
        <a:xfrm rot="16200000">
          <a:off x="163098" y="-161709"/>
          <a:ext cx="3288144" cy="3611562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6154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200" b="0" kern="1200" dirty="0">
              <a:solidFill>
                <a:schemeClr val="bg1"/>
              </a:solidFill>
            </a:rPr>
            <a:t>Kas ir teritorijas plānojums?</a:t>
          </a:r>
        </a:p>
      </dsp:txBody>
      <dsp:txXfrm rot="5400000">
        <a:off x="1389" y="657629"/>
        <a:ext cx="3611562" cy="1972886"/>
      </dsp:txXfrm>
    </dsp:sp>
    <dsp:sp modelId="{8E63D249-DD27-4187-A15E-4C2BCD7C5396}">
      <dsp:nvSpPr>
        <dsp:cNvPr id="0" name=""/>
        <dsp:cNvSpPr/>
      </dsp:nvSpPr>
      <dsp:spPr>
        <a:xfrm rot="16200000">
          <a:off x="4045528" y="-161709"/>
          <a:ext cx="3288144" cy="3611562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6154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200" b="0" kern="1200" dirty="0">
              <a:solidFill>
                <a:schemeClr val="bg1"/>
              </a:solidFill>
            </a:rPr>
            <a:t>6.redakcijas risinājumi</a:t>
          </a:r>
        </a:p>
      </dsp:txBody>
      <dsp:txXfrm rot="5400000">
        <a:off x="3883819" y="657629"/>
        <a:ext cx="3611562" cy="1972886"/>
      </dsp:txXfrm>
    </dsp:sp>
    <dsp:sp modelId="{64012EE7-77C8-40E7-999A-8C0B90D01121}">
      <dsp:nvSpPr>
        <dsp:cNvPr id="0" name=""/>
        <dsp:cNvSpPr/>
      </dsp:nvSpPr>
      <dsp:spPr>
        <a:xfrm rot="16200000">
          <a:off x="7927957" y="-161709"/>
          <a:ext cx="3288144" cy="3611562"/>
        </a:xfrm>
        <a:prstGeom prst="flowChartManualOperation">
          <a:avLst/>
        </a:prstGeom>
        <a:solidFill>
          <a:schemeClr val="accent1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6154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200" kern="1200" dirty="0">
              <a:solidFill>
                <a:schemeClr val="bg1"/>
              </a:solidFill>
            </a:rPr>
            <a:t>Jautājumi, priekšlikumi</a:t>
          </a:r>
        </a:p>
      </dsp:txBody>
      <dsp:txXfrm rot="5400000">
        <a:off x="7766248" y="657629"/>
        <a:ext cx="3611562" cy="1972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00909-C926-4CA0-9466-73D2157638A2}">
      <dsp:nvSpPr>
        <dsp:cNvPr id="0" name=""/>
        <dsp:cNvSpPr/>
      </dsp:nvSpPr>
      <dsp:spPr>
        <a:xfrm>
          <a:off x="1833" y="1674"/>
          <a:ext cx="11338587" cy="15616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3200" b="0" kern="1200" dirty="0">
              <a:latin typeface="+mn-lt"/>
              <a:cs typeface="Tahoma" pitchFamily="34" charset="0"/>
            </a:rPr>
            <a:t>Teritorijas plānojums</a:t>
          </a:r>
          <a:endParaRPr lang="de-DE" sz="3200" b="0" kern="1200" dirty="0">
            <a:latin typeface="+mn-lt"/>
            <a:cs typeface="Tahoma" pitchFamily="34" charset="0"/>
          </a:endParaRPr>
        </a:p>
      </dsp:txBody>
      <dsp:txXfrm>
        <a:off x="47572" y="47413"/>
        <a:ext cx="11247109" cy="1470153"/>
      </dsp:txXfrm>
    </dsp:sp>
    <dsp:sp modelId="{DEF9127E-9AC4-4019-B19C-8A672F5086DB}">
      <dsp:nvSpPr>
        <dsp:cNvPr id="0" name=""/>
        <dsp:cNvSpPr/>
      </dsp:nvSpPr>
      <dsp:spPr>
        <a:xfrm>
          <a:off x="1833" y="1853596"/>
          <a:ext cx="2666648" cy="15616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b="0" kern="1200" dirty="0">
              <a:solidFill>
                <a:schemeClr val="tx1"/>
              </a:solidFill>
              <a:latin typeface="+mn-lt"/>
              <a:cs typeface="Tahoma" pitchFamily="34" charset="0"/>
            </a:rPr>
            <a:t>1. Paskaidrojuma raksts</a:t>
          </a:r>
          <a:r>
            <a:rPr lang="lv-LV" sz="2000" b="0" kern="1200" baseline="0" dirty="0">
              <a:solidFill>
                <a:schemeClr val="tx1"/>
              </a:solidFill>
              <a:latin typeface="+mn-lt"/>
              <a:cs typeface="Tahoma" pitchFamily="34" charset="0"/>
            </a:rPr>
            <a:t> </a:t>
          </a:r>
          <a:endParaRPr lang="de-DE" sz="2000" b="0" kern="1200" dirty="0">
            <a:solidFill>
              <a:schemeClr val="tx1"/>
            </a:solidFill>
            <a:latin typeface="+mn-lt"/>
            <a:cs typeface="Tahoma" pitchFamily="34" charset="0"/>
          </a:endParaRPr>
        </a:p>
      </dsp:txBody>
      <dsp:txXfrm>
        <a:off x="47572" y="1899335"/>
        <a:ext cx="2575170" cy="1470153"/>
      </dsp:txXfrm>
    </dsp:sp>
    <dsp:sp modelId="{A3F6B2BE-8E6C-4D1F-A415-88C04023B27D}">
      <dsp:nvSpPr>
        <dsp:cNvPr id="0" name=""/>
        <dsp:cNvSpPr/>
      </dsp:nvSpPr>
      <dsp:spPr>
        <a:xfrm>
          <a:off x="2892479" y="1853596"/>
          <a:ext cx="2666648" cy="156163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b="0" kern="1200" dirty="0">
              <a:solidFill>
                <a:schemeClr val="tx1"/>
              </a:solidFill>
              <a:latin typeface="+mn-lt"/>
              <a:cs typeface="Tahoma" pitchFamily="34" charset="0"/>
            </a:rPr>
            <a:t>2. Grafiskā daļa</a:t>
          </a:r>
        </a:p>
      </dsp:txBody>
      <dsp:txXfrm>
        <a:off x="2938218" y="1899335"/>
        <a:ext cx="2575170" cy="1470153"/>
      </dsp:txXfrm>
    </dsp:sp>
    <dsp:sp modelId="{02E75B81-D071-4433-A101-1FBDBC735FB6}">
      <dsp:nvSpPr>
        <dsp:cNvPr id="0" name=""/>
        <dsp:cNvSpPr/>
      </dsp:nvSpPr>
      <dsp:spPr>
        <a:xfrm>
          <a:off x="5783126" y="1853596"/>
          <a:ext cx="2666648" cy="156163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b="0" kern="1200" dirty="0">
              <a:solidFill>
                <a:schemeClr val="tx1"/>
              </a:solidFill>
              <a:latin typeface="+mn-lt"/>
              <a:cs typeface="Tahoma" pitchFamily="34" charset="0"/>
            </a:rPr>
            <a:t>3. Teritorijas izmantošanas un apbūves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b="0" kern="1200" dirty="0">
              <a:solidFill>
                <a:schemeClr val="tx1"/>
              </a:solidFill>
              <a:latin typeface="+mn-lt"/>
              <a:cs typeface="Tahoma" pitchFamily="34" charset="0"/>
            </a:rPr>
            <a:t>noteikumi</a:t>
          </a:r>
        </a:p>
      </dsp:txBody>
      <dsp:txXfrm>
        <a:off x="5828865" y="1899335"/>
        <a:ext cx="2575170" cy="1470153"/>
      </dsp:txXfrm>
    </dsp:sp>
    <dsp:sp modelId="{F45E95B2-DEE0-46A6-9640-646DD0EB325F}">
      <dsp:nvSpPr>
        <dsp:cNvPr id="0" name=""/>
        <dsp:cNvSpPr/>
      </dsp:nvSpPr>
      <dsp:spPr>
        <a:xfrm>
          <a:off x="8673772" y="1853596"/>
          <a:ext cx="2666648" cy="15616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b="0" kern="1200" dirty="0">
              <a:solidFill>
                <a:schemeClr val="tx1"/>
              </a:solidFill>
              <a:latin typeface="+mn-lt"/>
              <a:cs typeface="Tahoma" pitchFamily="34" charset="0"/>
            </a:rPr>
            <a:t>4. Pārskats par izstrādi</a:t>
          </a:r>
        </a:p>
      </dsp:txBody>
      <dsp:txXfrm>
        <a:off x="8719511" y="1899335"/>
        <a:ext cx="2575170" cy="1470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35B77-2220-496D-886E-2B6B407C40A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F5389-79CD-4FAA-A0D6-63F6CC12B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389-79CD-4FAA-A0D6-63F6CC12B0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9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F5389-79CD-4FAA-A0D6-63F6CC12B0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2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A8D4-ED7A-4196-B506-4B3BDF22E34F}" type="datetime1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1F6-7705-4C3C-AC00-AF4373C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8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D180-0C28-401E-9C9F-320C7F781811}" type="datetime1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1F6-7705-4C3C-AC00-AF4373C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3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E595-43BC-4CFC-9B0A-59051F8DE071}" type="datetime1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1F6-7705-4C3C-AC00-AF4373C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4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saturs">
  <p:cSld name="Virsraksts un satur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701675" y="1825625"/>
            <a:ext cx="54911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701675" y="365125"/>
            <a:ext cx="9505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 Black"/>
              <a:buNone/>
              <a:defRPr sz="4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6376986" y="1825625"/>
            <a:ext cx="54911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8" name="Google Shape;48;p23"/>
          <p:cNvGrpSpPr/>
          <p:nvPr/>
        </p:nvGrpSpPr>
        <p:grpSpPr>
          <a:xfrm>
            <a:off x="10552481" y="0"/>
            <a:ext cx="1227138" cy="1547813"/>
            <a:chOff x="427038" y="0"/>
            <a:chExt cx="1227138" cy="1547813"/>
          </a:xfrm>
        </p:grpSpPr>
        <p:sp>
          <p:nvSpPr>
            <p:cNvPr id="49" name="Google Shape;49;p23"/>
            <p:cNvSpPr/>
            <p:nvPr/>
          </p:nvSpPr>
          <p:spPr>
            <a:xfrm>
              <a:off x="696913" y="0"/>
              <a:ext cx="703263" cy="34925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427038" y="495300"/>
              <a:ext cx="1227138" cy="1052513"/>
            </a:xfrm>
            <a:custGeom>
              <a:avLst/>
              <a:gdLst/>
              <a:ahLst/>
              <a:cxnLst/>
              <a:rect l="l" t="t" r="r" b="b"/>
              <a:pathLst>
                <a:path w="4902" h="4204" extrusionOk="0">
                  <a:moveTo>
                    <a:pt x="1904" y="4188"/>
                  </a:moveTo>
                  <a:cubicBezTo>
                    <a:pt x="1934" y="4199"/>
                    <a:pt x="1962" y="4204"/>
                    <a:pt x="1994" y="4204"/>
                  </a:cubicBezTo>
                  <a:cubicBezTo>
                    <a:pt x="2050" y="4204"/>
                    <a:pt x="2095" y="4174"/>
                    <a:pt x="2095" y="4117"/>
                  </a:cubicBezTo>
                  <a:cubicBezTo>
                    <a:pt x="2095" y="4067"/>
                    <a:pt x="2062" y="4045"/>
                    <a:pt x="2001" y="4042"/>
                  </a:cubicBezTo>
                  <a:cubicBezTo>
                    <a:pt x="1969" y="4040"/>
                    <a:pt x="1948" y="4033"/>
                    <a:pt x="1948" y="4004"/>
                  </a:cubicBezTo>
                  <a:cubicBezTo>
                    <a:pt x="1948" y="3968"/>
                    <a:pt x="1973" y="3967"/>
                    <a:pt x="2001" y="3967"/>
                  </a:cubicBezTo>
                  <a:cubicBezTo>
                    <a:pt x="2030" y="3967"/>
                    <a:pt x="2058" y="3972"/>
                    <a:pt x="2085" y="3979"/>
                  </a:cubicBezTo>
                  <a:lnTo>
                    <a:pt x="2085" y="3942"/>
                  </a:lnTo>
                  <a:cubicBezTo>
                    <a:pt x="2062" y="3932"/>
                    <a:pt x="2032" y="3927"/>
                    <a:pt x="2000" y="3927"/>
                  </a:cubicBezTo>
                  <a:cubicBezTo>
                    <a:pt x="1946" y="3927"/>
                    <a:pt x="1900" y="3957"/>
                    <a:pt x="1900" y="4012"/>
                  </a:cubicBezTo>
                  <a:cubicBezTo>
                    <a:pt x="1900" y="4062"/>
                    <a:pt x="1934" y="4082"/>
                    <a:pt x="1993" y="4087"/>
                  </a:cubicBezTo>
                  <a:cubicBezTo>
                    <a:pt x="2026" y="4089"/>
                    <a:pt x="2049" y="4096"/>
                    <a:pt x="2049" y="4125"/>
                  </a:cubicBezTo>
                  <a:cubicBezTo>
                    <a:pt x="2049" y="4159"/>
                    <a:pt x="2030" y="4164"/>
                    <a:pt x="1994" y="4164"/>
                  </a:cubicBezTo>
                  <a:cubicBezTo>
                    <a:pt x="1964" y="4164"/>
                    <a:pt x="1934" y="4159"/>
                    <a:pt x="1904" y="4150"/>
                  </a:cubicBezTo>
                  <a:lnTo>
                    <a:pt x="1904" y="4188"/>
                  </a:lnTo>
                  <a:close/>
                  <a:moveTo>
                    <a:pt x="2828" y="1517"/>
                  </a:moveTo>
                  <a:cubicBezTo>
                    <a:pt x="2828" y="1519"/>
                    <a:pt x="2828" y="1519"/>
                    <a:pt x="2828" y="1519"/>
                  </a:cubicBezTo>
                  <a:cubicBezTo>
                    <a:pt x="2828" y="1519"/>
                    <a:pt x="2828" y="1519"/>
                    <a:pt x="2830" y="1519"/>
                  </a:cubicBezTo>
                  <a:cubicBezTo>
                    <a:pt x="2830" y="1519"/>
                    <a:pt x="2830" y="1519"/>
                    <a:pt x="2830" y="1517"/>
                  </a:cubicBezTo>
                  <a:cubicBezTo>
                    <a:pt x="2831" y="1510"/>
                    <a:pt x="2828" y="1502"/>
                    <a:pt x="2828" y="1502"/>
                  </a:cubicBezTo>
                  <a:cubicBezTo>
                    <a:pt x="2828" y="1502"/>
                    <a:pt x="2826" y="1501"/>
                    <a:pt x="2826" y="1501"/>
                  </a:cubicBezTo>
                  <a:cubicBezTo>
                    <a:pt x="2826" y="1502"/>
                    <a:pt x="2825" y="1502"/>
                    <a:pt x="2826" y="1504"/>
                  </a:cubicBezTo>
                  <a:cubicBezTo>
                    <a:pt x="2826" y="1504"/>
                    <a:pt x="2828" y="1510"/>
                    <a:pt x="2828" y="1517"/>
                  </a:cubicBezTo>
                  <a:close/>
                  <a:moveTo>
                    <a:pt x="2810" y="1477"/>
                  </a:moveTo>
                  <a:cubicBezTo>
                    <a:pt x="2812" y="1477"/>
                    <a:pt x="2815" y="1474"/>
                    <a:pt x="2815" y="1472"/>
                  </a:cubicBezTo>
                  <a:cubicBezTo>
                    <a:pt x="2817" y="1470"/>
                    <a:pt x="2815" y="1469"/>
                    <a:pt x="2815" y="1469"/>
                  </a:cubicBezTo>
                  <a:cubicBezTo>
                    <a:pt x="2813" y="1467"/>
                    <a:pt x="2813" y="1467"/>
                    <a:pt x="2812" y="1467"/>
                  </a:cubicBezTo>
                  <a:cubicBezTo>
                    <a:pt x="2812" y="1467"/>
                    <a:pt x="2808" y="1469"/>
                    <a:pt x="2805" y="1467"/>
                  </a:cubicBezTo>
                  <a:cubicBezTo>
                    <a:pt x="2805" y="1467"/>
                    <a:pt x="2805" y="1467"/>
                    <a:pt x="2803" y="1467"/>
                  </a:cubicBezTo>
                  <a:cubicBezTo>
                    <a:pt x="2801" y="1465"/>
                    <a:pt x="2800" y="1465"/>
                    <a:pt x="2793" y="1465"/>
                  </a:cubicBezTo>
                  <a:cubicBezTo>
                    <a:pt x="2790" y="1465"/>
                    <a:pt x="2786" y="1463"/>
                    <a:pt x="2786" y="1463"/>
                  </a:cubicBezTo>
                  <a:cubicBezTo>
                    <a:pt x="2786" y="1462"/>
                    <a:pt x="2788" y="1462"/>
                    <a:pt x="2788" y="1460"/>
                  </a:cubicBezTo>
                  <a:cubicBezTo>
                    <a:pt x="2790" y="1460"/>
                    <a:pt x="2790" y="1460"/>
                    <a:pt x="2790" y="1459"/>
                  </a:cubicBezTo>
                  <a:cubicBezTo>
                    <a:pt x="2788" y="1459"/>
                    <a:pt x="2788" y="1459"/>
                    <a:pt x="2786" y="1459"/>
                  </a:cubicBezTo>
                  <a:cubicBezTo>
                    <a:pt x="2785" y="1459"/>
                    <a:pt x="2783" y="1462"/>
                    <a:pt x="2783" y="1463"/>
                  </a:cubicBezTo>
                  <a:cubicBezTo>
                    <a:pt x="2785" y="1467"/>
                    <a:pt x="2788" y="1467"/>
                    <a:pt x="2791" y="1467"/>
                  </a:cubicBezTo>
                  <a:cubicBezTo>
                    <a:pt x="2791" y="1470"/>
                    <a:pt x="2791" y="1472"/>
                    <a:pt x="2793" y="1472"/>
                  </a:cubicBezTo>
                  <a:cubicBezTo>
                    <a:pt x="2791" y="1472"/>
                    <a:pt x="2791" y="1474"/>
                    <a:pt x="2791" y="1474"/>
                  </a:cubicBezTo>
                  <a:cubicBezTo>
                    <a:pt x="2791" y="1474"/>
                    <a:pt x="2791" y="1475"/>
                    <a:pt x="2793" y="1475"/>
                  </a:cubicBezTo>
                  <a:cubicBezTo>
                    <a:pt x="2793" y="1475"/>
                    <a:pt x="2793" y="1475"/>
                    <a:pt x="2794" y="1475"/>
                  </a:cubicBezTo>
                  <a:cubicBezTo>
                    <a:pt x="2798" y="1475"/>
                    <a:pt x="2801" y="1475"/>
                    <a:pt x="2806" y="1470"/>
                  </a:cubicBezTo>
                  <a:cubicBezTo>
                    <a:pt x="2810" y="1470"/>
                    <a:pt x="2812" y="1470"/>
                    <a:pt x="2813" y="1470"/>
                  </a:cubicBezTo>
                  <a:lnTo>
                    <a:pt x="2813" y="1470"/>
                  </a:lnTo>
                  <a:cubicBezTo>
                    <a:pt x="2813" y="1470"/>
                    <a:pt x="2813" y="1470"/>
                    <a:pt x="2813" y="1470"/>
                  </a:cubicBezTo>
                  <a:cubicBezTo>
                    <a:pt x="2812" y="1472"/>
                    <a:pt x="2810" y="1475"/>
                    <a:pt x="2810" y="1475"/>
                  </a:cubicBezTo>
                  <a:cubicBezTo>
                    <a:pt x="2808" y="1475"/>
                    <a:pt x="2808" y="1475"/>
                    <a:pt x="2808" y="1477"/>
                  </a:cubicBezTo>
                  <a:cubicBezTo>
                    <a:pt x="2808" y="1477"/>
                    <a:pt x="2808" y="1477"/>
                    <a:pt x="2810" y="1477"/>
                  </a:cubicBezTo>
                  <a:cubicBezTo>
                    <a:pt x="2810" y="1477"/>
                    <a:pt x="2810" y="1477"/>
                    <a:pt x="2810" y="1477"/>
                  </a:cubicBezTo>
                  <a:close/>
                  <a:moveTo>
                    <a:pt x="2796" y="1472"/>
                  </a:moveTo>
                  <a:cubicBezTo>
                    <a:pt x="2794" y="1472"/>
                    <a:pt x="2794" y="1469"/>
                    <a:pt x="2794" y="1467"/>
                  </a:cubicBezTo>
                  <a:cubicBezTo>
                    <a:pt x="2800" y="1467"/>
                    <a:pt x="2801" y="1469"/>
                    <a:pt x="2803" y="1469"/>
                  </a:cubicBezTo>
                  <a:cubicBezTo>
                    <a:pt x="2803" y="1469"/>
                    <a:pt x="2803" y="1469"/>
                    <a:pt x="2803" y="1469"/>
                  </a:cubicBezTo>
                  <a:cubicBezTo>
                    <a:pt x="2800" y="1472"/>
                    <a:pt x="2798" y="1472"/>
                    <a:pt x="2796" y="1472"/>
                  </a:cubicBezTo>
                  <a:close/>
                  <a:moveTo>
                    <a:pt x="2764" y="1467"/>
                  </a:moveTo>
                  <a:cubicBezTo>
                    <a:pt x="2761" y="1465"/>
                    <a:pt x="2758" y="1467"/>
                    <a:pt x="2758" y="1467"/>
                  </a:cubicBezTo>
                  <a:cubicBezTo>
                    <a:pt x="2758" y="1467"/>
                    <a:pt x="2758" y="1469"/>
                    <a:pt x="2758" y="1469"/>
                  </a:cubicBezTo>
                  <a:cubicBezTo>
                    <a:pt x="2758" y="1470"/>
                    <a:pt x="2758" y="1470"/>
                    <a:pt x="2759" y="1470"/>
                  </a:cubicBezTo>
                  <a:cubicBezTo>
                    <a:pt x="2759" y="1470"/>
                    <a:pt x="2759" y="1470"/>
                    <a:pt x="2759" y="1470"/>
                  </a:cubicBezTo>
                  <a:cubicBezTo>
                    <a:pt x="2759" y="1469"/>
                    <a:pt x="2761" y="1469"/>
                    <a:pt x="2764" y="1469"/>
                  </a:cubicBezTo>
                  <a:cubicBezTo>
                    <a:pt x="2764" y="1470"/>
                    <a:pt x="2766" y="1469"/>
                    <a:pt x="2766" y="1469"/>
                  </a:cubicBezTo>
                  <a:cubicBezTo>
                    <a:pt x="2766" y="1467"/>
                    <a:pt x="2766" y="1467"/>
                    <a:pt x="2764" y="1467"/>
                  </a:cubicBezTo>
                  <a:close/>
                  <a:moveTo>
                    <a:pt x="2835" y="1509"/>
                  </a:moveTo>
                  <a:cubicBezTo>
                    <a:pt x="2835" y="1510"/>
                    <a:pt x="2837" y="1510"/>
                    <a:pt x="2837" y="1510"/>
                  </a:cubicBezTo>
                  <a:lnTo>
                    <a:pt x="2837" y="1510"/>
                  </a:lnTo>
                  <a:cubicBezTo>
                    <a:pt x="2838" y="1510"/>
                    <a:pt x="2838" y="1510"/>
                    <a:pt x="2838" y="1509"/>
                  </a:cubicBezTo>
                  <a:cubicBezTo>
                    <a:pt x="2838" y="1504"/>
                    <a:pt x="2833" y="1495"/>
                    <a:pt x="2833" y="1495"/>
                  </a:cubicBezTo>
                  <a:cubicBezTo>
                    <a:pt x="2833" y="1495"/>
                    <a:pt x="2833" y="1495"/>
                    <a:pt x="2831" y="1495"/>
                  </a:cubicBezTo>
                  <a:cubicBezTo>
                    <a:pt x="2831" y="1495"/>
                    <a:pt x="2831" y="1497"/>
                    <a:pt x="2831" y="1497"/>
                  </a:cubicBezTo>
                  <a:cubicBezTo>
                    <a:pt x="2831" y="1497"/>
                    <a:pt x="2837" y="1504"/>
                    <a:pt x="2835" y="1509"/>
                  </a:cubicBezTo>
                  <a:close/>
                  <a:moveTo>
                    <a:pt x="2679" y="2672"/>
                  </a:moveTo>
                  <a:cubicBezTo>
                    <a:pt x="2673" y="2674"/>
                    <a:pt x="2665" y="2677"/>
                    <a:pt x="2664" y="2683"/>
                  </a:cubicBezTo>
                  <a:cubicBezTo>
                    <a:pt x="2662" y="2690"/>
                    <a:pt x="2665" y="2695"/>
                    <a:pt x="2672" y="2697"/>
                  </a:cubicBezTo>
                  <a:cubicBezTo>
                    <a:pt x="2677" y="2698"/>
                    <a:pt x="2685" y="2697"/>
                    <a:pt x="2692" y="2694"/>
                  </a:cubicBezTo>
                  <a:cubicBezTo>
                    <a:pt x="2700" y="2692"/>
                    <a:pt x="2709" y="2687"/>
                    <a:pt x="2712" y="2685"/>
                  </a:cubicBezTo>
                  <a:cubicBezTo>
                    <a:pt x="2717" y="2680"/>
                    <a:pt x="2723" y="2677"/>
                    <a:pt x="2729" y="2672"/>
                  </a:cubicBezTo>
                  <a:cubicBezTo>
                    <a:pt x="2736" y="2667"/>
                    <a:pt x="2742" y="2663"/>
                    <a:pt x="2742" y="2663"/>
                  </a:cubicBezTo>
                  <a:cubicBezTo>
                    <a:pt x="2742" y="2663"/>
                    <a:pt x="2736" y="2662"/>
                    <a:pt x="2726" y="2665"/>
                  </a:cubicBezTo>
                  <a:cubicBezTo>
                    <a:pt x="2719" y="2665"/>
                    <a:pt x="2712" y="2667"/>
                    <a:pt x="2705" y="2669"/>
                  </a:cubicBezTo>
                  <a:cubicBezTo>
                    <a:pt x="2694" y="2670"/>
                    <a:pt x="2682" y="2670"/>
                    <a:pt x="2679" y="2672"/>
                  </a:cubicBezTo>
                  <a:close/>
                  <a:moveTo>
                    <a:pt x="2821" y="1517"/>
                  </a:moveTo>
                  <a:lnTo>
                    <a:pt x="2821" y="1517"/>
                  </a:lnTo>
                  <a:cubicBezTo>
                    <a:pt x="2821" y="1517"/>
                    <a:pt x="2821" y="1517"/>
                    <a:pt x="2821" y="1517"/>
                  </a:cubicBezTo>
                  <a:cubicBezTo>
                    <a:pt x="2823" y="1510"/>
                    <a:pt x="2820" y="1507"/>
                    <a:pt x="2820" y="1506"/>
                  </a:cubicBezTo>
                  <a:cubicBezTo>
                    <a:pt x="2820" y="1506"/>
                    <a:pt x="2820" y="1506"/>
                    <a:pt x="2818" y="1506"/>
                  </a:cubicBezTo>
                  <a:cubicBezTo>
                    <a:pt x="2818" y="1506"/>
                    <a:pt x="2818" y="1507"/>
                    <a:pt x="2818" y="1507"/>
                  </a:cubicBezTo>
                  <a:cubicBezTo>
                    <a:pt x="2818" y="1507"/>
                    <a:pt x="2820" y="1512"/>
                    <a:pt x="2820" y="1517"/>
                  </a:cubicBezTo>
                  <a:cubicBezTo>
                    <a:pt x="2820" y="1517"/>
                    <a:pt x="2820" y="1517"/>
                    <a:pt x="2821" y="1517"/>
                  </a:cubicBezTo>
                  <a:close/>
                  <a:moveTo>
                    <a:pt x="2622" y="974"/>
                  </a:moveTo>
                  <a:lnTo>
                    <a:pt x="2613" y="970"/>
                  </a:lnTo>
                  <a:lnTo>
                    <a:pt x="2579" y="1079"/>
                  </a:lnTo>
                  <a:lnTo>
                    <a:pt x="2588" y="1081"/>
                  </a:lnTo>
                  <a:lnTo>
                    <a:pt x="2622" y="974"/>
                  </a:lnTo>
                  <a:close/>
                  <a:moveTo>
                    <a:pt x="2238" y="1183"/>
                  </a:moveTo>
                  <a:lnTo>
                    <a:pt x="2149" y="1113"/>
                  </a:lnTo>
                  <a:lnTo>
                    <a:pt x="2144" y="1119"/>
                  </a:lnTo>
                  <a:lnTo>
                    <a:pt x="2234" y="1190"/>
                  </a:lnTo>
                  <a:lnTo>
                    <a:pt x="2238" y="1183"/>
                  </a:lnTo>
                  <a:close/>
                  <a:moveTo>
                    <a:pt x="2275" y="2660"/>
                  </a:moveTo>
                  <a:cubicBezTo>
                    <a:pt x="2272" y="2660"/>
                    <a:pt x="2260" y="2657"/>
                    <a:pt x="2250" y="2655"/>
                  </a:cubicBezTo>
                  <a:cubicBezTo>
                    <a:pt x="2238" y="2653"/>
                    <a:pt x="2230" y="2651"/>
                    <a:pt x="2230" y="2651"/>
                  </a:cubicBezTo>
                  <a:cubicBezTo>
                    <a:pt x="2230" y="2651"/>
                    <a:pt x="2236" y="2657"/>
                    <a:pt x="2247" y="2663"/>
                  </a:cubicBezTo>
                  <a:cubicBezTo>
                    <a:pt x="2255" y="2667"/>
                    <a:pt x="2260" y="2674"/>
                    <a:pt x="2265" y="2675"/>
                  </a:cubicBezTo>
                  <a:cubicBezTo>
                    <a:pt x="2272" y="2678"/>
                    <a:pt x="2277" y="2682"/>
                    <a:pt x="2285" y="2682"/>
                  </a:cubicBezTo>
                  <a:cubicBezTo>
                    <a:pt x="2294" y="2682"/>
                    <a:pt x="2294" y="2677"/>
                    <a:pt x="2294" y="2672"/>
                  </a:cubicBezTo>
                  <a:cubicBezTo>
                    <a:pt x="2292" y="2667"/>
                    <a:pt x="2285" y="2662"/>
                    <a:pt x="2275" y="2660"/>
                  </a:cubicBezTo>
                  <a:close/>
                  <a:moveTo>
                    <a:pt x="2190" y="1265"/>
                  </a:moveTo>
                  <a:lnTo>
                    <a:pt x="2083" y="1225"/>
                  </a:lnTo>
                  <a:lnTo>
                    <a:pt x="2081" y="1233"/>
                  </a:lnTo>
                  <a:lnTo>
                    <a:pt x="2186" y="1275"/>
                  </a:lnTo>
                  <a:lnTo>
                    <a:pt x="2190" y="1265"/>
                  </a:lnTo>
                  <a:close/>
                  <a:moveTo>
                    <a:pt x="2311" y="1119"/>
                  </a:moveTo>
                  <a:lnTo>
                    <a:pt x="2247" y="1026"/>
                  </a:lnTo>
                  <a:lnTo>
                    <a:pt x="2238" y="1031"/>
                  </a:lnTo>
                  <a:lnTo>
                    <a:pt x="2302" y="1125"/>
                  </a:lnTo>
                  <a:lnTo>
                    <a:pt x="2311" y="1119"/>
                  </a:lnTo>
                  <a:close/>
                  <a:moveTo>
                    <a:pt x="2168" y="1358"/>
                  </a:moveTo>
                  <a:lnTo>
                    <a:pt x="2053" y="1350"/>
                  </a:lnTo>
                  <a:lnTo>
                    <a:pt x="2053" y="1360"/>
                  </a:lnTo>
                  <a:lnTo>
                    <a:pt x="2166" y="1368"/>
                  </a:lnTo>
                  <a:lnTo>
                    <a:pt x="2168" y="1358"/>
                  </a:lnTo>
                  <a:close/>
                  <a:moveTo>
                    <a:pt x="2689" y="1549"/>
                  </a:moveTo>
                  <a:lnTo>
                    <a:pt x="2689" y="1549"/>
                  </a:lnTo>
                  <a:cubicBezTo>
                    <a:pt x="2700" y="1549"/>
                    <a:pt x="2719" y="1540"/>
                    <a:pt x="2742" y="1522"/>
                  </a:cubicBezTo>
                  <a:lnTo>
                    <a:pt x="2744" y="1521"/>
                  </a:lnTo>
                  <a:cubicBezTo>
                    <a:pt x="2749" y="1517"/>
                    <a:pt x="2756" y="1512"/>
                    <a:pt x="2761" y="1510"/>
                  </a:cubicBezTo>
                  <a:cubicBezTo>
                    <a:pt x="2768" y="1506"/>
                    <a:pt x="2780" y="1502"/>
                    <a:pt x="2780" y="1502"/>
                  </a:cubicBezTo>
                  <a:cubicBezTo>
                    <a:pt x="2781" y="1502"/>
                    <a:pt x="2781" y="1502"/>
                    <a:pt x="2781" y="1501"/>
                  </a:cubicBezTo>
                  <a:cubicBezTo>
                    <a:pt x="2781" y="1501"/>
                    <a:pt x="2781" y="1499"/>
                    <a:pt x="2780" y="1499"/>
                  </a:cubicBezTo>
                  <a:cubicBezTo>
                    <a:pt x="2780" y="1499"/>
                    <a:pt x="2769" y="1495"/>
                    <a:pt x="2761" y="1495"/>
                  </a:cubicBezTo>
                  <a:cubicBezTo>
                    <a:pt x="2751" y="1495"/>
                    <a:pt x="2741" y="1499"/>
                    <a:pt x="2729" y="1506"/>
                  </a:cubicBezTo>
                  <a:cubicBezTo>
                    <a:pt x="2728" y="1507"/>
                    <a:pt x="2724" y="1510"/>
                    <a:pt x="2719" y="1512"/>
                  </a:cubicBezTo>
                  <a:cubicBezTo>
                    <a:pt x="2712" y="1519"/>
                    <a:pt x="2700" y="1526"/>
                    <a:pt x="2696" y="1529"/>
                  </a:cubicBezTo>
                  <a:cubicBezTo>
                    <a:pt x="2694" y="1529"/>
                    <a:pt x="2691" y="1529"/>
                    <a:pt x="2687" y="1529"/>
                  </a:cubicBezTo>
                  <a:cubicBezTo>
                    <a:pt x="2685" y="1529"/>
                    <a:pt x="2682" y="1529"/>
                    <a:pt x="2680" y="1527"/>
                  </a:cubicBezTo>
                  <a:cubicBezTo>
                    <a:pt x="2677" y="1526"/>
                    <a:pt x="2677" y="1522"/>
                    <a:pt x="2677" y="1521"/>
                  </a:cubicBezTo>
                  <a:cubicBezTo>
                    <a:pt x="2677" y="1517"/>
                    <a:pt x="2680" y="1515"/>
                    <a:pt x="2680" y="1515"/>
                  </a:cubicBezTo>
                  <a:cubicBezTo>
                    <a:pt x="2682" y="1514"/>
                    <a:pt x="2682" y="1514"/>
                    <a:pt x="2682" y="1512"/>
                  </a:cubicBezTo>
                  <a:cubicBezTo>
                    <a:pt x="2680" y="1510"/>
                    <a:pt x="2680" y="1510"/>
                    <a:pt x="2679" y="1510"/>
                  </a:cubicBezTo>
                  <a:cubicBezTo>
                    <a:pt x="2679" y="1510"/>
                    <a:pt x="2668" y="1514"/>
                    <a:pt x="2665" y="1522"/>
                  </a:cubicBezTo>
                  <a:cubicBezTo>
                    <a:pt x="2664" y="1527"/>
                    <a:pt x="2664" y="1532"/>
                    <a:pt x="2667" y="1537"/>
                  </a:cubicBezTo>
                  <a:cubicBezTo>
                    <a:pt x="2668" y="1540"/>
                    <a:pt x="2673" y="1549"/>
                    <a:pt x="2689" y="1549"/>
                  </a:cubicBezTo>
                  <a:close/>
                  <a:moveTo>
                    <a:pt x="2670" y="1524"/>
                  </a:moveTo>
                  <a:cubicBezTo>
                    <a:pt x="2670" y="1522"/>
                    <a:pt x="2672" y="1521"/>
                    <a:pt x="2672" y="1521"/>
                  </a:cubicBezTo>
                  <a:cubicBezTo>
                    <a:pt x="2672" y="1524"/>
                    <a:pt x="2673" y="1527"/>
                    <a:pt x="2677" y="1530"/>
                  </a:cubicBezTo>
                  <a:cubicBezTo>
                    <a:pt x="2680" y="1532"/>
                    <a:pt x="2684" y="1534"/>
                    <a:pt x="2687" y="1534"/>
                  </a:cubicBezTo>
                  <a:cubicBezTo>
                    <a:pt x="2691" y="1534"/>
                    <a:pt x="2694" y="1534"/>
                    <a:pt x="2697" y="1532"/>
                  </a:cubicBezTo>
                  <a:cubicBezTo>
                    <a:pt x="2702" y="1529"/>
                    <a:pt x="2714" y="1522"/>
                    <a:pt x="2723" y="1517"/>
                  </a:cubicBezTo>
                  <a:cubicBezTo>
                    <a:pt x="2726" y="1514"/>
                    <a:pt x="2729" y="1510"/>
                    <a:pt x="2730" y="1510"/>
                  </a:cubicBezTo>
                  <a:cubicBezTo>
                    <a:pt x="2742" y="1504"/>
                    <a:pt x="2753" y="1501"/>
                    <a:pt x="2761" y="1501"/>
                  </a:cubicBezTo>
                  <a:cubicBezTo>
                    <a:pt x="2764" y="1501"/>
                    <a:pt x="2768" y="1501"/>
                    <a:pt x="2771" y="1501"/>
                  </a:cubicBezTo>
                  <a:cubicBezTo>
                    <a:pt x="2766" y="1502"/>
                    <a:pt x="2762" y="1504"/>
                    <a:pt x="2758" y="1507"/>
                  </a:cubicBezTo>
                  <a:cubicBezTo>
                    <a:pt x="2753" y="1509"/>
                    <a:pt x="2748" y="1514"/>
                    <a:pt x="2742" y="1517"/>
                  </a:cubicBezTo>
                  <a:lnTo>
                    <a:pt x="2741" y="1519"/>
                  </a:lnTo>
                  <a:cubicBezTo>
                    <a:pt x="2717" y="1535"/>
                    <a:pt x="2700" y="1546"/>
                    <a:pt x="2689" y="1546"/>
                  </a:cubicBezTo>
                  <a:lnTo>
                    <a:pt x="2689" y="1546"/>
                  </a:lnTo>
                  <a:cubicBezTo>
                    <a:pt x="2677" y="1546"/>
                    <a:pt x="2672" y="1537"/>
                    <a:pt x="2670" y="1535"/>
                  </a:cubicBezTo>
                  <a:cubicBezTo>
                    <a:pt x="2668" y="1530"/>
                    <a:pt x="2668" y="1527"/>
                    <a:pt x="2670" y="1524"/>
                  </a:cubicBezTo>
                  <a:close/>
                  <a:moveTo>
                    <a:pt x="2398" y="1079"/>
                  </a:moveTo>
                  <a:lnTo>
                    <a:pt x="2364" y="970"/>
                  </a:lnTo>
                  <a:lnTo>
                    <a:pt x="2354" y="974"/>
                  </a:lnTo>
                  <a:lnTo>
                    <a:pt x="2388" y="1081"/>
                  </a:lnTo>
                  <a:lnTo>
                    <a:pt x="2398" y="1079"/>
                  </a:lnTo>
                  <a:close/>
                  <a:moveTo>
                    <a:pt x="2901" y="2393"/>
                  </a:moveTo>
                  <a:lnTo>
                    <a:pt x="2901" y="2391"/>
                  </a:lnTo>
                  <a:lnTo>
                    <a:pt x="2902" y="2390"/>
                  </a:lnTo>
                  <a:lnTo>
                    <a:pt x="2901" y="2393"/>
                  </a:lnTo>
                  <a:close/>
                  <a:moveTo>
                    <a:pt x="2842" y="1502"/>
                  </a:moveTo>
                  <a:cubicBezTo>
                    <a:pt x="2842" y="1502"/>
                    <a:pt x="2842" y="1504"/>
                    <a:pt x="2843" y="1504"/>
                  </a:cubicBezTo>
                  <a:lnTo>
                    <a:pt x="2843" y="1504"/>
                  </a:lnTo>
                  <a:cubicBezTo>
                    <a:pt x="2843" y="1504"/>
                    <a:pt x="2845" y="1504"/>
                    <a:pt x="2845" y="1502"/>
                  </a:cubicBezTo>
                  <a:cubicBezTo>
                    <a:pt x="2845" y="1495"/>
                    <a:pt x="2840" y="1489"/>
                    <a:pt x="2838" y="1489"/>
                  </a:cubicBezTo>
                  <a:cubicBezTo>
                    <a:pt x="2838" y="1489"/>
                    <a:pt x="2838" y="1487"/>
                    <a:pt x="2837" y="1489"/>
                  </a:cubicBezTo>
                  <a:cubicBezTo>
                    <a:pt x="2837" y="1489"/>
                    <a:pt x="2837" y="1490"/>
                    <a:pt x="2837" y="1490"/>
                  </a:cubicBezTo>
                  <a:cubicBezTo>
                    <a:pt x="2837" y="1490"/>
                    <a:pt x="2842" y="1495"/>
                    <a:pt x="2842" y="1502"/>
                  </a:cubicBezTo>
                  <a:close/>
                  <a:moveTo>
                    <a:pt x="3860" y="1915"/>
                  </a:moveTo>
                  <a:cubicBezTo>
                    <a:pt x="3847" y="1902"/>
                    <a:pt x="3839" y="1900"/>
                    <a:pt x="3828" y="1898"/>
                  </a:cubicBezTo>
                  <a:cubicBezTo>
                    <a:pt x="3825" y="1898"/>
                    <a:pt x="3820" y="1897"/>
                    <a:pt x="3815" y="1895"/>
                  </a:cubicBezTo>
                  <a:cubicBezTo>
                    <a:pt x="3805" y="1891"/>
                    <a:pt x="3800" y="1883"/>
                    <a:pt x="3793" y="1873"/>
                  </a:cubicBezTo>
                  <a:cubicBezTo>
                    <a:pt x="3790" y="1870"/>
                    <a:pt x="3786" y="1865"/>
                    <a:pt x="3783" y="1861"/>
                  </a:cubicBezTo>
                  <a:cubicBezTo>
                    <a:pt x="3771" y="1850"/>
                    <a:pt x="3749" y="1834"/>
                    <a:pt x="3717" y="1833"/>
                  </a:cubicBezTo>
                  <a:cubicBezTo>
                    <a:pt x="3715" y="1833"/>
                    <a:pt x="3714" y="1833"/>
                    <a:pt x="3711" y="1834"/>
                  </a:cubicBezTo>
                  <a:cubicBezTo>
                    <a:pt x="3709" y="1830"/>
                    <a:pt x="3706" y="1823"/>
                    <a:pt x="3702" y="1818"/>
                  </a:cubicBezTo>
                  <a:cubicBezTo>
                    <a:pt x="3701" y="1818"/>
                    <a:pt x="3701" y="1818"/>
                    <a:pt x="3701" y="1818"/>
                  </a:cubicBezTo>
                  <a:cubicBezTo>
                    <a:pt x="3702" y="1818"/>
                    <a:pt x="3702" y="1816"/>
                    <a:pt x="3704" y="1816"/>
                  </a:cubicBezTo>
                  <a:cubicBezTo>
                    <a:pt x="3711" y="1813"/>
                    <a:pt x="3726" y="1803"/>
                    <a:pt x="3729" y="1796"/>
                  </a:cubicBezTo>
                  <a:cubicBezTo>
                    <a:pt x="3754" y="1761"/>
                    <a:pt x="3734" y="1724"/>
                    <a:pt x="3715" y="1708"/>
                  </a:cubicBezTo>
                  <a:cubicBezTo>
                    <a:pt x="3694" y="1689"/>
                    <a:pt x="3654" y="1688"/>
                    <a:pt x="3642" y="1689"/>
                  </a:cubicBezTo>
                  <a:cubicBezTo>
                    <a:pt x="3630" y="1693"/>
                    <a:pt x="3626" y="1699"/>
                    <a:pt x="3623" y="1704"/>
                  </a:cubicBezTo>
                  <a:cubicBezTo>
                    <a:pt x="3623" y="1704"/>
                    <a:pt x="3622" y="1706"/>
                    <a:pt x="3622" y="1708"/>
                  </a:cubicBezTo>
                  <a:lnTo>
                    <a:pt x="3620" y="1709"/>
                  </a:lnTo>
                  <a:cubicBezTo>
                    <a:pt x="3617" y="1713"/>
                    <a:pt x="3617" y="1715"/>
                    <a:pt x="3605" y="1716"/>
                  </a:cubicBezTo>
                  <a:cubicBezTo>
                    <a:pt x="3601" y="1717"/>
                    <a:pt x="3600" y="1716"/>
                    <a:pt x="3600" y="1716"/>
                  </a:cubicBezTo>
                  <a:cubicBezTo>
                    <a:pt x="3600" y="1716"/>
                    <a:pt x="3598" y="1713"/>
                    <a:pt x="3598" y="1709"/>
                  </a:cubicBezTo>
                  <a:cubicBezTo>
                    <a:pt x="3598" y="1706"/>
                    <a:pt x="3596" y="1703"/>
                    <a:pt x="3594" y="1696"/>
                  </a:cubicBezTo>
                  <a:cubicBezTo>
                    <a:pt x="3592" y="1683"/>
                    <a:pt x="3580" y="1676"/>
                    <a:pt x="3566" y="1677"/>
                  </a:cubicBezTo>
                  <a:cubicBezTo>
                    <a:pt x="3554" y="1679"/>
                    <a:pt x="3536" y="1693"/>
                    <a:pt x="3524" y="1706"/>
                  </a:cubicBezTo>
                  <a:cubicBezTo>
                    <a:pt x="3514" y="1717"/>
                    <a:pt x="3511" y="1719"/>
                    <a:pt x="3492" y="1728"/>
                  </a:cubicBezTo>
                  <a:cubicBezTo>
                    <a:pt x="3470" y="1738"/>
                    <a:pt x="3462" y="1748"/>
                    <a:pt x="3459" y="1769"/>
                  </a:cubicBezTo>
                  <a:lnTo>
                    <a:pt x="3459" y="1776"/>
                  </a:lnTo>
                  <a:cubicBezTo>
                    <a:pt x="3455" y="1801"/>
                    <a:pt x="3452" y="1816"/>
                    <a:pt x="3447" y="1828"/>
                  </a:cubicBezTo>
                  <a:cubicBezTo>
                    <a:pt x="3443" y="1834"/>
                    <a:pt x="3437" y="1836"/>
                    <a:pt x="3437" y="1836"/>
                  </a:cubicBezTo>
                  <a:cubicBezTo>
                    <a:pt x="3435" y="1836"/>
                    <a:pt x="3435" y="1834"/>
                    <a:pt x="3433" y="1833"/>
                  </a:cubicBezTo>
                  <a:cubicBezTo>
                    <a:pt x="3430" y="1828"/>
                    <a:pt x="3425" y="1820"/>
                    <a:pt x="3410" y="1821"/>
                  </a:cubicBezTo>
                  <a:cubicBezTo>
                    <a:pt x="3400" y="1823"/>
                    <a:pt x="3393" y="1828"/>
                    <a:pt x="3388" y="1833"/>
                  </a:cubicBezTo>
                  <a:cubicBezTo>
                    <a:pt x="3384" y="1838"/>
                    <a:pt x="3381" y="1845"/>
                    <a:pt x="3378" y="1855"/>
                  </a:cubicBezTo>
                  <a:cubicBezTo>
                    <a:pt x="3376" y="1859"/>
                    <a:pt x="3375" y="1866"/>
                    <a:pt x="3371" y="1875"/>
                  </a:cubicBezTo>
                  <a:cubicBezTo>
                    <a:pt x="3370" y="1881"/>
                    <a:pt x="3368" y="1886"/>
                    <a:pt x="3366" y="1891"/>
                  </a:cubicBezTo>
                  <a:cubicBezTo>
                    <a:pt x="3368" y="1883"/>
                    <a:pt x="3370" y="1877"/>
                    <a:pt x="3370" y="1866"/>
                  </a:cubicBezTo>
                  <a:cubicBezTo>
                    <a:pt x="3371" y="1855"/>
                    <a:pt x="3371" y="1843"/>
                    <a:pt x="3376" y="1826"/>
                  </a:cubicBezTo>
                  <a:cubicBezTo>
                    <a:pt x="3384" y="1798"/>
                    <a:pt x="3384" y="1794"/>
                    <a:pt x="3386" y="1771"/>
                  </a:cubicBezTo>
                  <a:cubicBezTo>
                    <a:pt x="3388" y="1751"/>
                    <a:pt x="3396" y="1733"/>
                    <a:pt x="3398" y="1728"/>
                  </a:cubicBezTo>
                  <a:cubicBezTo>
                    <a:pt x="3402" y="1726"/>
                    <a:pt x="3405" y="1724"/>
                    <a:pt x="3408" y="1722"/>
                  </a:cubicBezTo>
                  <a:lnTo>
                    <a:pt x="3410" y="1721"/>
                  </a:lnTo>
                  <a:cubicBezTo>
                    <a:pt x="3418" y="1716"/>
                    <a:pt x="3427" y="1713"/>
                    <a:pt x="3437" y="1708"/>
                  </a:cubicBezTo>
                  <a:cubicBezTo>
                    <a:pt x="3445" y="1704"/>
                    <a:pt x="3455" y="1699"/>
                    <a:pt x="3465" y="1693"/>
                  </a:cubicBezTo>
                  <a:cubicBezTo>
                    <a:pt x="3467" y="1691"/>
                    <a:pt x="3473" y="1688"/>
                    <a:pt x="3480" y="1681"/>
                  </a:cubicBezTo>
                  <a:cubicBezTo>
                    <a:pt x="3496" y="1671"/>
                    <a:pt x="3516" y="1654"/>
                    <a:pt x="3526" y="1651"/>
                  </a:cubicBezTo>
                  <a:lnTo>
                    <a:pt x="3529" y="1649"/>
                  </a:lnTo>
                  <a:cubicBezTo>
                    <a:pt x="3541" y="1646"/>
                    <a:pt x="3554" y="1641"/>
                    <a:pt x="3576" y="1627"/>
                  </a:cubicBezTo>
                  <a:cubicBezTo>
                    <a:pt x="3605" y="1611"/>
                    <a:pt x="3612" y="1594"/>
                    <a:pt x="3617" y="1579"/>
                  </a:cubicBezTo>
                  <a:cubicBezTo>
                    <a:pt x="3617" y="1576"/>
                    <a:pt x="3618" y="1572"/>
                    <a:pt x="3620" y="1569"/>
                  </a:cubicBezTo>
                  <a:cubicBezTo>
                    <a:pt x="3625" y="1560"/>
                    <a:pt x="3637" y="1549"/>
                    <a:pt x="3649" y="1542"/>
                  </a:cubicBezTo>
                  <a:cubicBezTo>
                    <a:pt x="3660" y="1535"/>
                    <a:pt x="3682" y="1534"/>
                    <a:pt x="3694" y="1535"/>
                  </a:cubicBezTo>
                  <a:cubicBezTo>
                    <a:pt x="3695" y="1535"/>
                    <a:pt x="3697" y="1535"/>
                    <a:pt x="3697" y="1535"/>
                  </a:cubicBezTo>
                  <a:cubicBezTo>
                    <a:pt x="3701" y="1535"/>
                    <a:pt x="3704" y="1535"/>
                    <a:pt x="3707" y="1537"/>
                  </a:cubicBezTo>
                  <a:lnTo>
                    <a:pt x="3707" y="1537"/>
                  </a:lnTo>
                  <a:lnTo>
                    <a:pt x="3707" y="1537"/>
                  </a:lnTo>
                  <a:cubicBezTo>
                    <a:pt x="3720" y="1537"/>
                    <a:pt x="3736" y="1535"/>
                    <a:pt x="3746" y="1522"/>
                  </a:cubicBezTo>
                  <a:cubicBezTo>
                    <a:pt x="3754" y="1510"/>
                    <a:pt x="3754" y="1497"/>
                    <a:pt x="3744" y="1485"/>
                  </a:cubicBezTo>
                  <a:cubicBezTo>
                    <a:pt x="3734" y="1475"/>
                    <a:pt x="3724" y="1469"/>
                    <a:pt x="3709" y="1467"/>
                  </a:cubicBezTo>
                  <a:cubicBezTo>
                    <a:pt x="3702" y="1465"/>
                    <a:pt x="3697" y="1467"/>
                    <a:pt x="3695" y="1467"/>
                  </a:cubicBezTo>
                  <a:cubicBezTo>
                    <a:pt x="3695" y="1467"/>
                    <a:pt x="3695" y="1465"/>
                    <a:pt x="3695" y="1465"/>
                  </a:cubicBezTo>
                  <a:cubicBezTo>
                    <a:pt x="3695" y="1462"/>
                    <a:pt x="3695" y="1460"/>
                    <a:pt x="3695" y="1459"/>
                  </a:cubicBezTo>
                  <a:cubicBezTo>
                    <a:pt x="3695" y="1438"/>
                    <a:pt x="3672" y="1434"/>
                    <a:pt x="3655" y="1432"/>
                  </a:cubicBezTo>
                  <a:cubicBezTo>
                    <a:pt x="3630" y="1429"/>
                    <a:pt x="3605" y="1438"/>
                    <a:pt x="3590" y="1445"/>
                  </a:cubicBezTo>
                  <a:cubicBezTo>
                    <a:pt x="3585" y="1447"/>
                    <a:pt x="3583" y="1449"/>
                    <a:pt x="3580" y="1449"/>
                  </a:cubicBezTo>
                  <a:cubicBezTo>
                    <a:pt x="3580" y="1450"/>
                    <a:pt x="3578" y="1450"/>
                    <a:pt x="3576" y="1450"/>
                  </a:cubicBezTo>
                  <a:cubicBezTo>
                    <a:pt x="3574" y="1452"/>
                    <a:pt x="3571" y="1454"/>
                    <a:pt x="3569" y="1454"/>
                  </a:cubicBezTo>
                  <a:cubicBezTo>
                    <a:pt x="3569" y="1452"/>
                    <a:pt x="3569" y="1450"/>
                    <a:pt x="3569" y="1450"/>
                  </a:cubicBezTo>
                  <a:cubicBezTo>
                    <a:pt x="3571" y="1449"/>
                    <a:pt x="3571" y="1447"/>
                    <a:pt x="3571" y="1445"/>
                  </a:cubicBezTo>
                  <a:cubicBezTo>
                    <a:pt x="3573" y="1438"/>
                    <a:pt x="3573" y="1434"/>
                    <a:pt x="3569" y="1430"/>
                  </a:cubicBezTo>
                  <a:cubicBezTo>
                    <a:pt x="3564" y="1423"/>
                    <a:pt x="3553" y="1423"/>
                    <a:pt x="3544" y="1425"/>
                  </a:cubicBezTo>
                  <a:cubicBezTo>
                    <a:pt x="3536" y="1425"/>
                    <a:pt x="3514" y="1430"/>
                    <a:pt x="3502" y="1442"/>
                  </a:cubicBezTo>
                  <a:cubicBezTo>
                    <a:pt x="3482" y="1460"/>
                    <a:pt x="3479" y="1459"/>
                    <a:pt x="3475" y="1459"/>
                  </a:cubicBezTo>
                  <a:cubicBezTo>
                    <a:pt x="3468" y="1459"/>
                    <a:pt x="3462" y="1459"/>
                    <a:pt x="3457" y="1460"/>
                  </a:cubicBezTo>
                  <a:cubicBezTo>
                    <a:pt x="3459" y="1454"/>
                    <a:pt x="3460" y="1445"/>
                    <a:pt x="3462" y="1438"/>
                  </a:cubicBezTo>
                  <a:cubicBezTo>
                    <a:pt x="3464" y="1430"/>
                    <a:pt x="3465" y="1420"/>
                    <a:pt x="3470" y="1417"/>
                  </a:cubicBezTo>
                  <a:cubicBezTo>
                    <a:pt x="3472" y="1415"/>
                    <a:pt x="3475" y="1413"/>
                    <a:pt x="3480" y="1412"/>
                  </a:cubicBezTo>
                  <a:cubicBezTo>
                    <a:pt x="3485" y="1410"/>
                    <a:pt x="3491" y="1409"/>
                    <a:pt x="3494" y="1405"/>
                  </a:cubicBezTo>
                  <a:cubicBezTo>
                    <a:pt x="3497" y="1402"/>
                    <a:pt x="3502" y="1397"/>
                    <a:pt x="3505" y="1393"/>
                  </a:cubicBezTo>
                  <a:cubicBezTo>
                    <a:pt x="3511" y="1387"/>
                    <a:pt x="3516" y="1382"/>
                    <a:pt x="3519" y="1378"/>
                  </a:cubicBezTo>
                  <a:cubicBezTo>
                    <a:pt x="3526" y="1375"/>
                    <a:pt x="3532" y="1373"/>
                    <a:pt x="3542" y="1373"/>
                  </a:cubicBezTo>
                  <a:cubicBezTo>
                    <a:pt x="3546" y="1372"/>
                    <a:pt x="3549" y="1372"/>
                    <a:pt x="3553" y="1372"/>
                  </a:cubicBezTo>
                  <a:cubicBezTo>
                    <a:pt x="3568" y="1370"/>
                    <a:pt x="3590" y="1364"/>
                    <a:pt x="3605" y="1355"/>
                  </a:cubicBezTo>
                  <a:cubicBezTo>
                    <a:pt x="3618" y="1346"/>
                    <a:pt x="3625" y="1335"/>
                    <a:pt x="3620" y="1325"/>
                  </a:cubicBezTo>
                  <a:cubicBezTo>
                    <a:pt x="3618" y="1323"/>
                    <a:pt x="3617" y="1320"/>
                    <a:pt x="3615" y="1319"/>
                  </a:cubicBezTo>
                  <a:cubicBezTo>
                    <a:pt x="3613" y="1317"/>
                    <a:pt x="3613" y="1317"/>
                    <a:pt x="3612" y="1315"/>
                  </a:cubicBezTo>
                  <a:cubicBezTo>
                    <a:pt x="3613" y="1315"/>
                    <a:pt x="3615" y="1315"/>
                    <a:pt x="3618" y="1315"/>
                  </a:cubicBezTo>
                  <a:cubicBezTo>
                    <a:pt x="3622" y="1317"/>
                    <a:pt x="3625" y="1317"/>
                    <a:pt x="3628" y="1319"/>
                  </a:cubicBezTo>
                  <a:cubicBezTo>
                    <a:pt x="3645" y="1321"/>
                    <a:pt x="3670" y="1328"/>
                    <a:pt x="3687" y="1323"/>
                  </a:cubicBezTo>
                  <a:cubicBezTo>
                    <a:pt x="3707" y="1317"/>
                    <a:pt x="3719" y="1303"/>
                    <a:pt x="3722" y="1287"/>
                  </a:cubicBezTo>
                  <a:cubicBezTo>
                    <a:pt x="3724" y="1273"/>
                    <a:pt x="3715" y="1265"/>
                    <a:pt x="3711" y="1260"/>
                  </a:cubicBezTo>
                  <a:cubicBezTo>
                    <a:pt x="3709" y="1258"/>
                    <a:pt x="3709" y="1258"/>
                    <a:pt x="3707" y="1256"/>
                  </a:cubicBezTo>
                  <a:cubicBezTo>
                    <a:pt x="3709" y="1256"/>
                    <a:pt x="3711" y="1256"/>
                    <a:pt x="3714" y="1258"/>
                  </a:cubicBezTo>
                  <a:cubicBezTo>
                    <a:pt x="3719" y="1260"/>
                    <a:pt x="3722" y="1261"/>
                    <a:pt x="3727" y="1263"/>
                  </a:cubicBezTo>
                  <a:cubicBezTo>
                    <a:pt x="3736" y="1267"/>
                    <a:pt x="3744" y="1270"/>
                    <a:pt x="3752" y="1270"/>
                  </a:cubicBezTo>
                  <a:cubicBezTo>
                    <a:pt x="3768" y="1268"/>
                    <a:pt x="3793" y="1253"/>
                    <a:pt x="3795" y="1251"/>
                  </a:cubicBezTo>
                  <a:cubicBezTo>
                    <a:pt x="3798" y="1249"/>
                    <a:pt x="3807" y="1241"/>
                    <a:pt x="3805" y="1230"/>
                  </a:cubicBezTo>
                  <a:cubicBezTo>
                    <a:pt x="3805" y="1228"/>
                    <a:pt x="3807" y="1223"/>
                    <a:pt x="3815" y="1218"/>
                  </a:cubicBezTo>
                  <a:cubicBezTo>
                    <a:pt x="3823" y="1213"/>
                    <a:pt x="3833" y="1204"/>
                    <a:pt x="3837" y="1188"/>
                  </a:cubicBezTo>
                  <a:cubicBezTo>
                    <a:pt x="3840" y="1173"/>
                    <a:pt x="3841" y="1166"/>
                    <a:pt x="3840" y="1156"/>
                  </a:cubicBezTo>
                  <a:cubicBezTo>
                    <a:pt x="3839" y="1146"/>
                    <a:pt x="3835" y="1143"/>
                    <a:pt x="3830" y="1139"/>
                  </a:cubicBezTo>
                  <a:cubicBezTo>
                    <a:pt x="3828" y="1139"/>
                    <a:pt x="3828" y="1138"/>
                    <a:pt x="3827" y="1138"/>
                  </a:cubicBezTo>
                  <a:cubicBezTo>
                    <a:pt x="3821" y="1131"/>
                    <a:pt x="3820" y="1130"/>
                    <a:pt x="3821" y="1114"/>
                  </a:cubicBezTo>
                  <a:cubicBezTo>
                    <a:pt x="3823" y="1093"/>
                    <a:pt x="3816" y="1076"/>
                    <a:pt x="3803" y="1067"/>
                  </a:cubicBezTo>
                  <a:cubicBezTo>
                    <a:pt x="3786" y="1058"/>
                    <a:pt x="3773" y="1062"/>
                    <a:pt x="3764" y="1064"/>
                  </a:cubicBezTo>
                  <a:cubicBezTo>
                    <a:pt x="3763" y="1066"/>
                    <a:pt x="3759" y="1066"/>
                    <a:pt x="3758" y="1066"/>
                  </a:cubicBezTo>
                  <a:cubicBezTo>
                    <a:pt x="3751" y="1067"/>
                    <a:pt x="3747" y="1067"/>
                    <a:pt x="3741" y="1067"/>
                  </a:cubicBezTo>
                  <a:cubicBezTo>
                    <a:pt x="3738" y="1066"/>
                    <a:pt x="3736" y="1066"/>
                    <a:pt x="3731" y="1066"/>
                  </a:cubicBezTo>
                  <a:cubicBezTo>
                    <a:pt x="3714" y="1066"/>
                    <a:pt x="3702" y="1067"/>
                    <a:pt x="3689" y="1078"/>
                  </a:cubicBezTo>
                  <a:cubicBezTo>
                    <a:pt x="3681" y="1086"/>
                    <a:pt x="3675" y="1091"/>
                    <a:pt x="3672" y="1093"/>
                  </a:cubicBezTo>
                  <a:cubicBezTo>
                    <a:pt x="3669" y="1081"/>
                    <a:pt x="3660" y="1074"/>
                    <a:pt x="3649" y="1074"/>
                  </a:cubicBezTo>
                  <a:cubicBezTo>
                    <a:pt x="3642" y="1074"/>
                    <a:pt x="3612" y="1078"/>
                    <a:pt x="3598" y="1087"/>
                  </a:cubicBezTo>
                  <a:cubicBezTo>
                    <a:pt x="3586" y="1096"/>
                    <a:pt x="3580" y="1111"/>
                    <a:pt x="3574" y="1121"/>
                  </a:cubicBezTo>
                  <a:lnTo>
                    <a:pt x="3573" y="1125"/>
                  </a:lnTo>
                  <a:cubicBezTo>
                    <a:pt x="3569" y="1131"/>
                    <a:pt x="3569" y="1131"/>
                    <a:pt x="3568" y="1131"/>
                  </a:cubicBezTo>
                  <a:cubicBezTo>
                    <a:pt x="3568" y="1131"/>
                    <a:pt x="3568" y="1131"/>
                    <a:pt x="3564" y="1130"/>
                  </a:cubicBezTo>
                  <a:cubicBezTo>
                    <a:pt x="3564" y="1130"/>
                    <a:pt x="3562" y="1128"/>
                    <a:pt x="3561" y="1128"/>
                  </a:cubicBezTo>
                  <a:cubicBezTo>
                    <a:pt x="3556" y="1123"/>
                    <a:pt x="3549" y="1118"/>
                    <a:pt x="3536" y="1125"/>
                  </a:cubicBezTo>
                  <a:cubicBezTo>
                    <a:pt x="3526" y="1130"/>
                    <a:pt x="3517" y="1136"/>
                    <a:pt x="3509" y="1156"/>
                  </a:cubicBezTo>
                  <a:cubicBezTo>
                    <a:pt x="3505" y="1164"/>
                    <a:pt x="3500" y="1183"/>
                    <a:pt x="3499" y="1196"/>
                  </a:cubicBezTo>
                  <a:cubicBezTo>
                    <a:pt x="3497" y="1198"/>
                    <a:pt x="3497" y="1200"/>
                    <a:pt x="3497" y="1202"/>
                  </a:cubicBezTo>
                  <a:cubicBezTo>
                    <a:pt x="3497" y="1202"/>
                    <a:pt x="3496" y="1202"/>
                    <a:pt x="3496" y="1202"/>
                  </a:cubicBezTo>
                  <a:cubicBezTo>
                    <a:pt x="3496" y="1200"/>
                    <a:pt x="3494" y="1200"/>
                    <a:pt x="3494" y="1200"/>
                  </a:cubicBezTo>
                  <a:cubicBezTo>
                    <a:pt x="3491" y="1200"/>
                    <a:pt x="3489" y="1198"/>
                    <a:pt x="3487" y="1198"/>
                  </a:cubicBezTo>
                  <a:cubicBezTo>
                    <a:pt x="3487" y="1198"/>
                    <a:pt x="3487" y="1196"/>
                    <a:pt x="3489" y="1191"/>
                  </a:cubicBezTo>
                  <a:cubicBezTo>
                    <a:pt x="3491" y="1184"/>
                    <a:pt x="3497" y="1159"/>
                    <a:pt x="3492" y="1138"/>
                  </a:cubicBezTo>
                  <a:cubicBezTo>
                    <a:pt x="3487" y="1118"/>
                    <a:pt x="3475" y="1099"/>
                    <a:pt x="3460" y="1101"/>
                  </a:cubicBezTo>
                  <a:cubicBezTo>
                    <a:pt x="3453" y="1103"/>
                    <a:pt x="3448" y="1106"/>
                    <a:pt x="3445" y="1109"/>
                  </a:cubicBezTo>
                  <a:cubicBezTo>
                    <a:pt x="3445" y="1108"/>
                    <a:pt x="3445" y="1108"/>
                    <a:pt x="3447" y="1105"/>
                  </a:cubicBezTo>
                  <a:cubicBezTo>
                    <a:pt x="3447" y="1087"/>
                    <a:pt x="3448" y="1071"/>
                    <a:pt x="3441" y="1059"/>
                  </a:cubicBezTo>
                  <a:cubicBezTo>
                    <a:pt x="3437" y="1051"/>
                    <a:pt x="3415" y="1026"/>
                    <a:pt x="3403" y="1026"/>
                  </a:cubicBezTo>
                  <a:cubicBezTo>
                    <a:pt x="3395" y="1024"/>
                    <a:pt x="3388" y="1029"/>
                    <a:pt x="3384" y="1031"/>
                  </a:cubicBezTo>
                  <a:cubicBezTo>
                    <a:pt x="3384" y="1031"/>
                    <a:pt x="3384" y="1031"/>
                    <a:pt x="3384" y="1031"/>
                  </a:cubicBezTo>
                  <a:cubicBezTo>
                    <a:pt x="3384" y="1031"/>
                    <a:pt x="3383" y="1031"/>
                    <a:pt x="3378" y="1029"/>
                  </a:cubicBezTo>
                  <a:cubicBezTo>
                    <a:pt x="3370" y="1024"/>
                    <a:pt x="3349" y="1016"/>
                    <a:pt x="3320" y="1031"/>
                  </a:cubicBezTo>
                  <a:cubicBezTo>
                    <a:pt x="3304" y="1041"/>
                    <a:pt x="3301" y="1053"/>
                    <a:pt x="3301" y="1071"/>
                  </a:cubicBezTo>
                  <a:cubicBezTo>
                    <a:pt x="3301" y="1083"/>
                    <a:pt x="3299" y="1085"/>
                    <a:pt x="3295" y="1089"/>
                  </a:cubicBezTo>
                  <a:cubicBezTo>
                    <a:pt x="3294" y="1089"/>
                    <a:pt x="3292" y="1091"/>
                    <a:pt x="3292" y="1091"/>
                  </a:cubicBezTo>
                  <a:cubicBezTo>
                    <a:pt x="3290" y="1093"/>
                    <a:pt x="3290" y="1093"/>
                    <a:pt x="3289" y="1094"/>
                  </a:cubicBezTo>
                  <a:cubicBezTo>
                    <a:pt x="3285" y="1096"/>
                    <a:pt x="3281" y="1101"/>
                    <a:pt x="3277" y="1106"/>
                  </a:cubicBezTo>
                  <a:cubicBezTo>
                    <a:pt x="3272" y="1113"/>
                    <a:pt x="3272" y="1123"/>
                    <a:pt x="3272" y="1138"/>
                  </a:cubicBezTo>
                  <a:cubicBezTo>
                    <a:pt x="3274" y="1153"/>
                    <a:pt x="3281" y="1163"/>
                    <a:pt x="3285" y="1173"/>
                  </a:cubicBezTo>
                  <a:lnTo>
                    <a:pt x="3287" y="1173"/>
                  </a:lnTo>
                  <a:cubicBezTo>
                    <a:pt x="3292" y="1181"/>
                    <a:pt x="3297" y="1188"/>
                    <a:pt x="3301" y="1193"/>
                  </a:cubicBezTo>
                  <a:cubicBezTo>
                    <a:pt x="3302" y="1196"/>
                    <a:pt x="3306" y="1200"/>
                    <a:pt x="3307" y="1203"/>
                  </a:cubicBezTo>
                  <a:cubicBezTo>
                    <a:pt x="3306" y="1203"/>
                    <a:pt x="3304" y="1203"/>
                    <a:pt x="3302" y="1203"/>
                  </a:cubicBezTo>
                  <a:cubicBezTo>
                    <a:pt x="3292" y="1206"/>
                    <a:pt x="3279" y="1216"/>
                    <a:pt x="3283" y="1241"/>
                  </a:cubicBezTo>
                  <a:cubicBezTo>
                    <a:pt x="3287" y="1256"/>
                    <a:pt x="3297" y="1268"/>
                    <a:pt x="3306" y="1276"/>
                  </a:cubicBezTo>
                  <a:cubicBezTo>
                    <a:pt x="3311" y="1283"/>
                    <a:pt x="3314" y="1287"/>
                    <a:pt x="3315" y="1292"/>
                  </a:cubicBezTo>
                  <a:cubicBezTo>
                    <a:pt x="3317" y="1295"/>
                    <a:pt x="3319" y="1298"/>
                    <a:pt x="3320" y="1303"/>
                  </a:cubicBezTo>
                  <a:cubicBezTo>
                    <a:pt x="3327" y="1315"/>
                    <a:pt x="3331" y="1325"/>
                    <a:pt x="3339" y="1330"/>
                  </a:cubicBezTo>
                  <a:cubicBezTo>
                    <a:pt x="3343" y="1332"/>
                    <a:pt x="3346" y="1333"/>
                    <a:pt x="3351" y="1335"/>
                  </a:cubicBezTo>
                  <a:cubicBezTo>
                    <a:pt x="3354" y="1337"/>
                    <a:pt x="3361" y="1340"/>
                    <a:pt x="3363" y="1342"/>
                  </a:cubicBezTo>
                  <a:cubicBezTo>
                    <a:pt x="3363" y="1343"/>
                    <a:pt x="3363" y="1345"/>
                    <a:pt x="3359" y="1350"/>
                  </a:cubicBezTo>
                  <a:cubicBezTo>
                    <a:pt x="3358" y="1353"/>
                    <a:pt x="3354" y="1360"/>
                    <a:pt x="3356" y="1365"/>
                  </a:cubicBezTo>
                  <a:cubicBezTo>
                    <a:pt x="3358" y="1373"/>
                    <a:pt x="3361" y="1380"/>
                    <a:pt x="3378" y="1393"/>
                  </a:cubicBezTo>
                  <a:cubicBezTo>
                    <a:pt x="3396" y="1407"/>
                    <a:pt x="3407" y="1418"/>
                    <a:pt x="3408" y="1434"/>
                  </a:cubicBezTo>
                  <a:cubicBezTo>
                    <a:pt x="3408" y="1438"/>
                    <a:pt x="3410" y="1449"/>
                    <a:pt x="3410" y="1459"/>
                  </a:cubicBezTo>
                  <a:cubicBezTo>
                    <a:pt x="3410" y="1465"/>
                    <a:pt x="3411" y="1470"/>
                    <a:pt x="3411" y="1475"/>
                  </a:cubicBezTo>
                  <a:cubicBezTo>
                    <a:pt x="3410" y="1475"/>
                    <a:pt x="3407" y="1474"/>
                    <a:pt x="3405" y="1474"/>
                  </a:cubicBezTo>
                  <a:cubicBezTo>
                    <a:pt x="3400" y="1463"/>
                    <a:pt x="3388" y="1442"/>
                    <a:pt x="3370" y="1435"/>
                  </a:cubicBezTo>
                  <a:cubicBezTo>
                    <a:pt x="3361" y="1432"/>
                    <a:pt x="3351" y="1432"/>
                    <a:pt x="3343" y="1435"/>
                  </a:cubicBezTo>
                  <a:lnTo>
                    <a:pt x="3341" y="1432"/>
                  </a:lnTo>
                  <a:cubicBezTo>
                    <a:pt x="3339" y="1430"/>
                    <a:pt x="3336" y="1429"/>
                    <a:pt x="3334" y="1430"/>
                  </a:cubicBezTo>
                  <a:cubicBezTo>
                    <a:pt x="3332" y="1432"/>
                    <a:pt x="3331" y="1434"/>
                    <a:pt x="3332" y="1437"/>
                  </a:cubicBezTo>
                  <a:lnTo>
                    <a:pt x="3334" y="1440"/>
                  </a:lnTo>
                  <a:cubicBezTo>
                    <a:pt x="3327" y="1445"/>
                    <a:pt x="3322" y="1452"/>
                    <a:pt x="3322" y="1459"/>
                  </a:cubicBezTo>
                  <a:cubicBezTo>
                    <a:pt x="3317" y="1479"/>
                    <a:pt x="3331" y="1501"/>
                    <a:pt x="3336" y="1509"/>
                  </a:cubicBezTo>
                  <a:cubicBezTo>
                    <a:pt x="3336" y="1510"/>
                    <a:pt x="3336" y="1510"/>
                    <a:pt x="3336" y="1512"/>
                  </a:cubicBezTo>
                  <a:cubicBezTo>
                    <a:pt x="3332" y="1519"/>
                    <a:pt x="3334" y="1527"/>
                    <a:pt x="3339" y="1532"/>
                  </a:cubicBezTo>
                  <a:cubicBezTo>
                    <a:pt x="3346" y="1544"/>
                    <a:pt x="3359" y="1549"/>
                    <a:pt x="3378" y="1549"/>
                  </a:cubicBezTo>
                  <a:cubicBezTo>
                    <a:pt x="3383" y="1549"/>
                    <a:pt x="3390" y="1549"/>
                    <a:pt x="3393" y="1547"/>
                  </a:cubicBezTo>
                  <a:cubicBezTo>
                    <a:pt x="3396" y="1547"/>
                    <a:pt x="3398" y="1546"/>
                    <a:pt x="3400" y="1546"/>
                  </a:cubicBezTo>
                  <a:cubicBezTo>
                    <a:pt x="3403" y="1551"/>
                    <a:pt x="3407" y="1557"/>
                    <a:pt x="3408" y="1560"/>
                  </a:cubicBezTo>
                  <a:cubicBezTo>
                    <a:pt x="3408" y="1562"/>
                    <a:pt x="3407" y="1564"/>
                    <a:pt x="3405" y="1564"/>
                  </a:cubicBezTo>
                  <a:cubicBezTo>
                    <a:pt x="3402" y="1566"/>
                    <a:pt x="3396" y="1566"/>
                    <a:pt x="3391" y="1562"/>
                  </a:cubicBezTo>
                  <a:cubicBezTo>
                    <a:pt x="3384" y="1560"/>
                    <a:pt x="3379" y="1559"/>
                    <a:pt x="3375" y="1560"/>
                  </a:cubicBezTo>
                  <a:cubicBezTo>
                    <a:pt x="3368" y="1564"/>
                    <a:pt x="3363" y="1574"/>
                    <a:pt x="3356" y="1589"/>
                  </a:cubicBezTo>
                  <a:cubicBezTo>
                    <a:pt x="3352" y="1598"/>
                    <a:pt x="3351" y="1604"/>
                    <a:pt x="3349" y="1607"/>
                  </a:cubicBezTo>
                  <a:cubicBezTo>
                    <a:pt x="3346" y="1618"/>
                    <a:pt x="3346" y="1619"/>
                    <a:pt x="3339" y="1621"/>
                  </a:cubicBezTo>
                  <a:cubicBezTo>
                    <a:pt x="3336" y="1621"/>
                    <a:pt x="3332" y="1623"/>
                    <a:pt x="3331" y="1624"/>
                  </a:cubicBezTo>
                  <a:cubicBezTo>
                    <a:pt x="3324" y="1607"/>
                    <a:pt x="3317" y="1571"/>
                    <a:pt x="3317" y="1564"/>
                  </a:cubicBezTo>
                  <a:cubicBezTo>
                    <a:pt x="3317" y="1562"/>
                    <a:pt x="3315" y="1560"/>
                    <a:pt x="3314" y="1560"/>
                  </a:cubicBezTo>
                  <a:cubicBezTo>
                    <a:pt x="3309" y="1559"/>
                    <a:pt x="3289" y="1547"/>
                    <a:pt x="3277" y="1540"/>
                  </a:cubicBezTo>
                  <a:cubicBezTo>
                    <a:pt x="3275" y="1539"/>
                    <a:pt x="3274" y="1540"/>
                    <a:pt x="3272" y="1540"/>
                  </a:cubicBezTo>
                  <a:cubicBezTo>
                    <a:pt x="3270" y="1542"/>
                    <a:pt x="3270" y="1544"/>
                    <a:pt x="3270" y="1546"/>
                  </a:cubicBezTo>
                  <a:cubicBezTo>
                    <a:pt x="3270" y="1547"/>
                    <a:pt x="3290" y="1602"/>
                    <a:pt x="3304" y="1654"/>
                  </a:cubicBezTo>
                  <a:cubicBezTo>
                    <a:pt x="3311" y="1688"/>
                    <a:pt x="3319" y="1724"/>
                    <a:pt x="3320" y="1734"/>
                  </a:cubicBezTo>
                  <a:cubicBezTo>
                    <a:pt x="3320" y="1734"/>
                    <a:pt x="3320" y="1736"/>
                    <a:pt x="3320" y="1736"/>
                  </a:cubicBezTo>
                  <a:cubicBezTo>
                    <a:pt x="3320" y="1738"/>
                    <a:pt x="3319" y="1741"/>
                    <a:pt x="3319" y="1744"/>
                  </a:cubicBezTo>
                  <a:cubicBezTo>
                    <a:pt x="3317" y="1742"/>
                    <a:pt x="3315" y="1741"/>
                    <a:pt x="3314" y="1740"/>
                  </a:cubicBezTo>
                  <a:cubicBezTo>
                    <a:pt x="3311" y="1738"/>
                    <a:pt x="3307" y="1740"/>
                    <a:pt x="3306" y="1741"/>
                  </a:cubicBezTo>
                  <a:cubicBezTo>
                    <a:pt x="3304" y="1742"/>
                    <a:pt x="3304" y="1744"/>
                    <a:pt x="3304" y="1744"/>
                  </a:cubicBezTo>
                  <a:cubicBezTo>
                    <a:pt x="3292" y="1734"/>
                    <a:pt x="3270" y="1719"/>
                    <a:pt x="3252" y="1717"/>
                  </a:cubicBezTo>
                  <a:cubicBezTo>
                    <a:pt x="3242" y="1717"/>
                    <a:pt x="3233" y="1721"/>
                    <a:pt x="3228" y="1726"/>
                  </a:cubicBezTo>
                  <a:lnTo>
                    <a:pt x="3225" y="1724"/>
                  </a:lnTo>
                  <a:cubicBezTo>
                    <a:pt x="3223" y="1722"/>
                    <a:pt x="3220" y="1722"/>
                    <a:pt x="3218" y="1724"/>
                  </a:cubicBezTo>
                  <a:cubicBezTo>
                    <a:pt x="3217" y="1726"/>
                    <a:pt x="3217" y="1729"/>
                    <a:pt x="3218" y="1731"/>
                  </a:cubicBezTo>
                  <a:lnTo>
                    <a:pt x="3222" y="1734"/>
                  </a:lnTo>
                  <a:cubicBezTo>
                    <a:pt x="3210" y="1758"/>
                    <a:pt x="3233" y="1789"/>
                    <a:pt x="3250" y="1806"/>
                  </a:cubicBezTo>
                  <a:cubicBezTo>
                    <a:pt x="3249" y="1808"/>
                    <a:pt x="3249" y="1810"/>
                    <a:pt x="3249" y="1813"/>
                  </a:cubicBezTo>
                  <a:cubicBezTo>
                    <a:pt x="3249" y="1818"/>
                    <a:pt x="3253" y="1821"/>
                    <a:pt x="3257" y="1823"/>
                  </a:cubicBezTo>
                  <a:cubicBezTo>
                    <a:pt x="3262" y="1828"/>
                    <a:pt x="3272" y="1831"/>
                    <a:pt x="3283" y="1831"/>
                  </a:cubicBezTo>
                  <a:cubicBezTo>
                    <a:pt x="3285" y="1831"/>
                    <a:pt x="3289" y="1831"/>
                    <a:pt x="3292" y="1831"/>
                  </a:cubicBezTo>
                  <a:cubicBezTo>
                    <a:pt x="3297" y="1830"/>
                    <a:pt x="3301" y="1828"/>
                    <a:pt x="3304" y="1826"/>
                  </a:cubicBezTo>
                  <a:cubicBezTo>
                    <a:pt x="3302" y="1831"/>
                    <a:pt x="3302" y="1836"/>
                    <a:pt x="3302" y="1841"/>
                  </a:cubicBezTo>
                  <a:cubicBezTo>
                    <a:pt x="3301" y="1871"/>
                    <a:pt x="3302" y="1883"/>
                    <a:pt x="3306" y="1900"/>
                  </a:cubicBezTo>
                  <a:cubicBezTo>
                    <a:pt x="3311" y="1915"/>
                    <a:pt x="3311" y="1918"/>
                    <a:pt x="3311" y="1925"/>
                  </a:cubicBezTo>
                  <a:cubicBezTo>
                    <a:pt x="3311" y="1927"/>
                    <a:pt x="3311" y="1928"/>
                    <a:pt x="3311" y="1930"/>
                  </a:cubicBezTo>
                  <a:cubicBezTo>
                    <a:pt x="3306" y="1922"/>
                    <a:pt x="3297" y="1911"/>
                    <a:pt x="3285" y="1908"/>
                  </a:cubicBezTo>
                  <a:cubicBezTo>
                    <a:pt x="3281" y="1906"/>
                    <a:pt x="3274" y="1906"/>
                    <a:pt x="3269" y="1908"/>
                  </a:cubicBezTo>
                  <a:lnTo>
                    <a:pt x="3265" y="1903"/>
                  </a:lnTo>
                  <a:cubicBezTo>
                    <a:pt x="3265" y="1902"/>
                    <a:pt x="3262" y="1900"/>
                    <a:pt x="3260" y="1900"/>
                  </a:cubicBezTo>
                  <a:cubicBezTo>
                    <a:pt x="3258" y="1902"/>
                    <a:pt x="3257" y="1905"/>
                    <a:pt x="3257" y="1906"/>
                  </a:cubicBezTo>
                  <a:lnTo>
                    <a:pt x="3260" y="1913"/>
                  </a:lnTo>
                  <a:cubicBezTo>
                    <a:pt x="3253" y="1917"/>
                    <a:pt x="3250" y="1923"/>
                    <a:pt x="3249" y="1931"/>
                  </a:cubicBezTo>
                  <a:cubicBezTo>
                    <a:pt x="3245" y="1945"/>
                    <a:pt x="3247" y="1962"/>
                    <a:pt x="3250" y="1974"/>
                  </a:cubicBezTo>
                  <a:cubicBezTo>
                    <a:pt x="3240" y="1968"/>
                    <a:pt x="3230" y="1967"/>
                    <a:pt x="3220" y="1967"/>
                  </a:cubicBezTo>
                  <a:cubicBezTo>
                    <a:pt x="3210" y="1967"/>
                    <a:pt x="3200" y="1968"/>
                    <a:pt x="3193" y="1974"/>
                  </a:cubicBezTo>
                  <a:cubicBezTo>
                    <a:pt x="3188" y="1976"/>
                    <a:pt x="3186" y="1982"/>
                    <a:pt x="3186" y="1987"/>
                  </a:cubicBezTo>
                  <a:lnTo>
                    <a:pt x="3185" y="1987"/>
                  </a:lnTo>
                  <a:cubicBezTo>
                    <a:pt x="3142" y="2007"/>
                    <a:pt x="3128" y="2032"/>
                    <a:pt x="3136" y="2059"/>
                  </a:cubicBezTo>
                  <a:lnTo>
                    <a:pt x="3129" y="2062"/>
                  </a:lnTo>
                  <a:cubicBezTo>
                    <a:pt x="3128" y="2062"/>
                    <a:pt x="3126" y="2065"/>
                    <a:pt x="3128" y="2067"/>
                  </a:cubicBezTo>
                  <a:cubicBezTo>
                    <a:pt x="3128" y="2068"/>
                    <a:pt x="3129" y="2070"/>
                    <a:pt x="3130" y="2070"/>
                  </a:cubicBezTo>
                  <a:cubicBezTo>
                    <a:pt x="3132" y="2070"/>
                    <a:pt x="3132" y="2070"/>
                    <a:pt x="3134" y="2070"/>
                  </a:cubicBezTo>
                  <a:lnTo>
                    <a:pt x="3139" y="2067"/>
                  </a:lnTo>
                  <a:cubicBezTo>
                    <a:pt x="3149" y="2084"/>
                    <a:pt x="3166" y="2089"/>
                    <a:pt x="3186" y="2089"/>
                  </a:cubicBezTo>
                  <a:cubicBezTo>
                    <a:pt x="3203" y="2089"/>
                    <a:pt x="3222" y="2084"/>
                    <a:pt x="3233" y="2079"/>
                  </a:cubicBezTo>
                  <a:cubicBezTo>
                    <a:pt x="3233" y="2079"/>
                    <a:pt x="3235" y="2080"/>
                    <a:pt x="3235" y="2080"/>
                  </a:cubicBezTo>
                  <a:cubicBezTo>
                    <a:pt x="3238" y="2082"/>
                    <a:pt x="3242" y="2082"/>
                    <a:pt x="3247" y="2082"/>
                  </a:cubicBezTo>
                  <a:cubicBezTo>
                    <a:pt x="3249" y="2082"/>
                    <a:pt x="3253" y="2082"/>
                    <a:pt x="3257" y="2079"/>
                  </a:cubicBezTo>
                  <a:cubicBezTo>
                    <a:pt x="3255" y="2084"/>
                    <a:pt x="3252" y="2089"/>
                    <a:pt x="3250" y="2093"/>
                  </a:cubicBezTo>
                  <a:cubicBezTo>
                    <a:pt x="3237" y="2115"/>
                    <a:pt x="3205" y="2165"/>
                    <a:pt x="3171" y="2194"/>
                  </a:cubicBezTo>
                  <a:cubicBezTo>
                    <a:pt x="3171" y="2170"/>
                    <a:pt x="3178" y="2150"/>
                    <a:pt x="3178" y="2150"/>
                  </a:cubicBezTo>
                  <a:cubicBezTo>
                    <a:pt x="3178" y="2149"/>
                    <a:pt x="3178" y="2145"/>
                    <a:pt x="3176" y="2145"/>
                  </a:cubicBezTo>
                  <a:cubicBezTo>
                    <a:pt x="3174" y="2144"/>
                    <a:pt x="3171" y="2144"/>
                    <a:pt x="3169" y="2145"/>
                  </a:cubicBezTo>
                  <a:cubicBezTo>
                    <a:pt x="3169" y="2145"/>
                    <a:pt x="3164" y="2150"/>
                    <a:pt x="3154" y="2156"/>
                  </a:cubicBezTo>
                  <a:cubicBezTo>
                    <a:pt x="3153" y="2156"/>
                    <a:pt x="3153" y="2157"/>
                    <a:pt x="3151" y="2157"/>
                  </a:cubicBezTo>
                  <a:cubicBezTo>
                    <a:pt x="3148" y="2167"/>
                    <a:pt x="3141" y="2189"/>
                    <a:pt x="3136" y="2207"/>
                  </a:cubicBezTo>
                  <a:cubicBezTo>
                    <a:pt x="3132" y="2217"/>
                    <a:pt x="3128" y="2230"/>
                    <a:pt x="3128" y="2232"/>
                  </a:cubicBezTo>
                  <a:cubicBezTo>
                    <a:pt x="3124" y="2237"/>
                    <a:pt x="3087" y="2271"/>
                    <a:pt x="3052" y="2294"/>
                  </a:cubicBezTo>
                  <a:cubicBezTo>
                    <a:pt x="3022" y="2316"/>
                    <a:pt x="2993" y="2331"/>
                    <a:pt x="2964" y="2343"/>
                  </a:cubicBezTo>
                  <a:cubicBezTo>
                    <a:pt x="2976" y="2318"/>
                    <a:pt x="2988" y="2294"/>
                    <a:pt x="3002" y="2281"/>
                  </a:cubicBezTo>
                  <a:cubicBezTo>
                    <a:pt x="3005" y="2277"/>
                    <a:pt x="3010" y="2273"/>
                    <a:pt x="3013" y="2269"/>
                  </a:cubicBezTo>
                  <a:cubicBezTo>
                    <a:pt x="3023" y="2261"/>
                    <a:pt x="3033" y="2251"/>
                    <a:pt x="3038" y="2244"/>
                  </a:cubicBezTo>
                  <a:cubicBezTo>
                    <a:pt x="3047" y="2234"/>
                    <a:pt x="3057" y="2201"/>
                    <a:pt x="3059" y="2201"/>
                  </a:cubicBezTo>
                  <a:cubicBezTo>
                    <a:pt x="3059" y="2199"/>
                    <a:pt x="3059" y="2197"/>
                    <a:pt x="3057" y="2196"/>
                  </a:cubicBezTo>
                  <a:cubicBezTo>
                    <a:pt x="3057" y="2194"/>
                    <a:pt x="3055" y="2194"/>
                    <a:pt x="3053" y="2194"/>
                  </a:cubicBezTo>
                  <a:lnTo>
                    <a:pt x="3032" y="2194"/>
                  </a:lnTo>
                  <a:cubicBezTo>
                    <a:pt x="3030" y="2194"/>
                    <a:pt x="3028" y="2194"/>
                    <a:pt x="3027" y="2197"/>
                  </a:cubicBezTo>
                  <a:cubicBezTo>
                    <a:pt x="3027" y="2197"/>
                    <a:pt x="3023" y="2206"/>
                    <a:pt x="3018" y="2216"/>
                  </a:cubicBezTo>
                  <a:cubicBezTo>
                    <a:pt x="3020" y="2202"/>
                    <a:pt x="3020" y="2189"/>
                    <a:pt x="3020" y="2187"/>
                  </a:cubicBezTo>
                  <a:cubicBezTo>
                    <a:pt x="3020" y="2185"/>
                    <a:pt x="3018" y="2184"/>
                    <a:pt x="3016" y="2184"/>
                  </a:cubicBezTo>
                  <a:cubicBezTo>
                    <a:pt x="3015" y="2182"/>
                    <a:pt x="3013" y="2182"/>
                    <a:pt x="3013" y="2184"/>
                  </a:cubicBezTo>
                  <a:cubicBezTo>
                    <a:pt x="3006" y="2185"/>
                    <a:pt x="2996" y="2190"/>
                    <a:pt x="2993" y="2190"/>
                  </a:cubicBezTo>
                  <a:cubicBezTo>
                    <a:pt x="2991" y="2190"/>
                    <a:pt x="2990" y="2192"/>
                    <a:pt x="2990" y="2194"/>
                  </a:cubicBezTo>
                  <a:cubicBezTo>
                    <a:pt x="2986" y="2209"/>
                    <a:pt x="2979" y="2235"/>
                    <a:pt x="2976" y="2251"/>
                  </a:cubicBezTo>
                  <a:cubicBezTo>
                    <a:pt x="2973" y="2259"/>
                    <a:pt x="2964" y="2273"/>
                    <a:pt x="2958" y="2286"/>
                  </a:cubicBezTo>
                  <a:cubicBezTo>
                    <a:pt x="2952" y="2294"/>
                    <a:pt x="2949" y="2301"/>
                    <a:pt x="2946" y="2307"/>
                  </a:cubicBezTo>
                  <a:cubicBezTo>
                    <a:pt x="2944" y="2309"/>
                    <a:pt x="2943" y="2314"/>
                    <a:pt x="2941" y="2318"/>
                  </a:cubicBezTo>
                  <a:cubicBezTo>
                    <a:pt x="2934" y="2332"/>
                    <a:pt x="2924" y="2351"/>
                    <a:pt x="2915" y="2358"/>
                  </a:cubicBezTo>
                  <a:cubicBezTo>
                    <a:pt x="2911" y="2361"/>
                    <a:pt x="2902" y="2364"/>
                    <a:pt x="2887" y="2368"/>
                  </a:cubicBezTo>
                  <a:cubicBezTo>
                    <a:pt x="2882" y="2370"/>
                    <a:pt x="2877" y="2371"/>
                    <a:pt x="2870" y="2372"/>
                  </a:cubicBezTo>
                  <a:cubicBezTo>
                    <a:pt x="2869" y="2372"/>
                    <a:pt x="2865" y="2372"/>
                    <a:pt x="2862" y="2374"/>
                  </a:cubicBezTo>
                  <a:cubicBezTo>
                    <a:pt x="2862" y="2371"/>
                    <a:pt x="2862" y="2370"/>
                    <a:pt x="2862" y="2366"/>
                  </a:cubicBezTo>
                  <a:cubicBezTo>
                    <a:pt x="2860" y="2366"/>
                    <a:pt x="2860" y="2366"/>
                    <a:pt x="2858" y="2364"/>
                  </a:cubicBezTo>
                  <a:cubicBezTo>
                    <a:pt x="2872" y="2346"/>
                    <a:pt x="2877" y="2321"/>
                    <a:pt x="2872" y="2302"/>
                  </a:cubicBezTo>
                  <a:cubicBezTo>
                    <a:pt x="2870" y="2296"/>
                    <a:pt x="2867" y="2289"/>
                    <a:pt x="2862" y="2286"/>
                  </a:cubicBezTo>
                  <a:lnTo>
                    <a:pt x="2865" y="2281"/>
                  </a:lnTo>
                  <a:cubicBezTo>
                    <a:pt x="2867" y="2279"/>
                    <a:pt x="2865" y="2276"/>
                    <a:pt x="2863" y="2276"/>
                  </a:cubicBezTo>
                  <a:cubicBezTo>
                    <a:pt x="2860" y="2274"/>
                    <a:pt x="2858" y="2274"/>
                    <a:pt x="2857" y="2277"/>
                  </a:cubicBezTo>
                  <a:lnTo>
                    <a:pt x="2853" y="2282"/>
                  </a:lnTo>
                  <a:cubicBezTo>
                    <a:pt x="2845" y="2279"/>
                    <a:pt x="2835" y="2281"/>
                    <a:pt x="2825" y="2287"/>
                  </a:cubicBezTo>
                  <a:cubicBezTo>
                    <a:pt x="2808" y="2298"/>
                    <a:pt x="2796" y="2316"/>
                    <a:pt x="2791" y="2329"/>
                  </a:cubicBezTo>
                  <a:cubicBezTo>
                    <a:pt x="2790" y="2314"/>
                    <a:pt x="2785" y="2298"/>
                    <a:pt x="2773" y="2286"/>
                  </a:cubicBezTo>
                  <a:cubicBezTo>
                    <a:pt x="2768" y="2279"/>
                    <a:pt x="2759" y="2276"/>
                    <a:pt x="2751" y="2274"/>
                  </a:cubicBezTo>
                  <a:lnTo>
                    <a:pt x="2751" y="2269"/>
                  </a:lnTo>
                  <a:cubicBezTo>
                    <a:pt x="2751" y="2266"/>
                    <a:pt x="2748" y="2264"/>
                    <a:pt x="2746" y="2264"/>
                  </a:cubicBezTo>
                  <a:cubicBezTo>
                    <a:pt x="2742" y="2264"/>
                    <a:pt x="2741" y="2266"/>
                    <a:pt x="2741" y="2269"/>
                  </a:cubicBezTo>
                  <a:lnTo>
                    <a:pt x="2741" y="2274"/>
                  </a:lnTo>
                  <a:cubicBezTo>
                    <a:pt x="2734" y="2276"/>
                    <a:pt x="2729" y="2279"/>
                    <a:pt x="2724" y="2284"/>
                  </a:cubicBezTo>
                  <a:cubicBezTo>
                    <a:pt x="2709" y="2301"/>
                    <a:pt x="2709" y="2331"/>
                    <a:pt x="2709" y="2344"/>
                  </a:cubicBezTo>
                  <a:cubicBezTo>
                    <a:pt x="2707" y="2344"/>
                    <a:pt x="2705" y="2346"/>
                    <a:pt x="2704" y="2346"/>
                  </a:cubicBezTo>
                  <a:cubicBezTo>
                    <a:pt x="2700" y="2349"/>
                    <a:pt x="2699" y="2358"/>
                    <a:pt x="2699" y="2366"/>
                  </a:cubicBezTo>
                  <a:cubicBezTo>
                    <a:pt x="2700" y="2374"/>
                    <a:pt x="2702" y="2388"/>
                    <a:pt x="2716" y="2398"/>
                  </a:cubicBezTo>
                  <a:cubicBezTo>
                    <a:pt x="2721" y="2401"/>
                    <a:pt x="2726" y="2404"/>
                    <a:pt x="2734" y="2406"/>
                  </a:cubicBezTo>
                  <a:cubicBezTo>
                    <a:pt x="2726" y="2410"/>
                    <a:pt x="2717" y="2411"/>
                    <a:pt x="2711" y="2413"/>
                  </a:cubicBezTo>
                  <a:cubicBezTo>
                    <a:pt x="2682" y="2421"/>
                    <a:pt x="2660" y="2429"/>
                    <a:pt x="2647" y="2433"/>
                  </a:cubicBezTo>
                  <a:cubicBezTo>
                    <a:pt x="2657" y="2415"/>
                    <a:pt x="2675" y="2399"/>
                    <a:pt x="2680" y="2394"/>
                  </a:cubicBezTo>
                  <a:cubicBezTo>
                    <a:pt x="2682" y="2393"/>
                    <a:pt x="2684" y="2391"/>
                    <a:pt x="2682" y="2390"/>
                  </a:cubicBezTo>
                  <a:cubicBezTo>
                    <a:pt x="2682" y="2388"/>
                    <a:pt x="2680" y="2386"/>
                    <a:pt x="2677" y="2386"/>
                  </a:cubicBezTo>
                  <a:cubicBezTo>
                    <a:pt x="2670" y="2386"/>
                    <a:pt x="2659" y="2386"/>
                    <a:pt x="2652" y="2386"/>
                  </a:cubicBezTo>
                  <a:cubicBezTo>
                    <a:pt x="2650" y="2386"/>
                    <a:pt x="2650" y="2386"/>
                    <a:pt x="2648" y="2386"/>
                  </a:cubicBezTo>
                  <a:cubicBezTo>
                    <a:pt x="2645" y="2388"/>
                    <a:pt x="2628" y="2404"/>
                    <a:pt x="2620" y="2416"/>
                  </a:cubicBezTo>
                  <a:lnTo>
                    <a:pt x="2616" y="2423"/>
                  </a:lnTo>
                  <a:cubicBezTo>
                    <a:pt x="2610" y="2433"/>
                    <a:pt x="2600" y="2449"/>
                    <a:pt x="2593" y="2455"/>
                  </a:cubicBezTo>
                  <a:cubicBezTo>
                    <a:pt x="2590" y="2456"/>
                    <a:pt x="2579" y="2461"/>
                    <a:pt x="2568" y="2466"/>
                  </a:cubicBezTo>
                  <a:cubicBezTo>
                    <a:pt x="2559" y="2469"/>
                    <a:pt x="2551" y="2473"/>
                    <a:pt x="2541" y="2478"/>
                  </a:cubicBezTo>
                  <a:cubicBezTo>
                    <a:pt x="2526" y="2487"/>
                    <a:pt x="2506" y="2496"/>
                    <a:pt x="2487" y="2508"/>
                  </a:cubicBezTo>
                  <a:lnTo>
                    <a:pt x="2483" y="2507"/>
                  </a:lnTo>
                  <a:cubicBezTo>
                    <a:pt x="2479" y="2505"/>
                    <a:pt x="2470" y="2501"/>
                    <a:pt x="2462" y="2496"/>
                  </a:cubicBezTo>
                  <a:cubicBezTo>
                    <a:pt x="2442" y="2488"/>
                    <a:pt x="2415" y="2476"/>
                    <a:pt x="2408" y="2469"/>
                  </a:cubicBezTo>
                  <a:cubicBezTo>
                    <a:pt x="2400" y="2464"/>
                    <a:pt x="2398" y="2458"/>
                    <a:pt x="2394" y="2449"/>
                  </a:cubicBezTo>
                  <a:cubicBezTo>
                    <a:pt x="2393" y="2446"/>
                    <a:pt x="2391" y="2441"/>
                    <a:pt x="2388" y="2438"/>
                  </a:cubicBezTo>
                  <a:cubicBezTo>
                    <a:pt x="2386" y="2433"/>
                    <a:pt x="2381" y="2429"/>
                    <a:pt x="2376" y="2424"/>
                  </a:cubicBezTo>
                  <a:cubicBezTo>
                    <a:pt x="2369" y="2417"/>
                    <a:pt x="2362" y="2413"/>
                    <a:pt x="2358" y="2403"/>
                  </a:cubicBezTo>
                  <a:cubicBezTo>
                    <a:pt x="2349" y="2386"/>
                    <a:pt x="2346" y="2376"/>
                    <a:pt x="2346" y="2376"/>
                  </a:cubicBezTo>
                  <a:cubicBezTo>
                    <a:pt x="2344" y="2376"/>
                    <a:pt x="2344" y="2374"/>
                    <a:pt x="2342" y="2374"/>
                  </a:cubicBezTo>
                  <a:cubicBezTo>
                    <a:pt x="2341" y="2374"/>
                    <a:pt x="2341" y="2374"/>
                    <a:pt x="2339" y="2374"/>
                  </a:cubicBezTo>
                  <a:lnTo>
                    <a:pt x="2321" y="2383"/>
                  </a:lnTo>
                  <a:cubicBezTo>
                    <a:pt x="2319" y="2384"/>
                    <a:pt x="2319" y="2386"/>
                    <a:pt x="2319" y="2388"/>
                  </a:cubicBezTo>
                  <a:cubicBezTo>
                    <a:pt x="2319" y="2390"/>
                    <a:pt x="2324" y="2415"/>
                    <a:pt x="2332" y="2429"/>
                  </a:cubicBezTo>
                  <a:cubicBezTo>
                    <a:pt x="2336" y="2435"/>
                    <a:pt x="2339" y="2438"/>
                    <a:pt x="2342" y="2441"/>
                  </a:cubicBezTo>
                  <a:cubicBezTo>
                    <a:pt x="2341" y="2441"/>
                    <a:pt x="2339" y="2441"/>
                    <a:pt x="2339" y="2441"/>
                  </a:cubicBezTo>
                  <a:cubicBezTo>
                    <a:pt x="2337" y="2440"/>
                    <a:pt x="2262" y="2415"/>
                    <a:pt x="2250" y="2411"/>
                  </a:cubicBezTo>
                  <a:cubicBezTo>
                    <a:pt x="2248" y="2410"/>
                    <a:pt x="2245" y="2410"/>
                    <a:pt x="2243" y="2408"/>
                  </a:cubicBezTo>
                  <a:cubicBezTo>
                    <a:pt x="2240" y="2406"/>
                    <a:pt x="2234" y="2404"/>
                    <a:pt x="2232" y="2403"/>
                  </a:cubicBezTo>
                  <a:cubicBezTo>
                    <a:pt x="2232" y="2403"/>
                    <a:pt x="2232" y="2403"/>
                    <a:pt x="2232" y="2403"/>
                  </a:cubicBezTo>
                  <a:cubicBezTo>
                    <a:pt x="2250" y="2396"/>
                    <a:pt x="2270" y="2383"/>
                    <a:pt x="2272" y="2366"/>
                  </a:cubicBezTo>
                  <a:cubicBezTo>
                    <a:pt x="2275" y="2351"/>
                    <a:pt x="2272" y="2338"/>
                    <a:pt x="2265" y="2336"/>
                  </a:cubicBezTo>
                  <a:cubicBezTo>
                    <a:pt x="2265" y="2334"/>
                    <a:pt x="2264" y="2334"/>
                    <a:pt x="2264" y="2334"/>
                  </a:cubicBezTo>
                  <a:cubicBezTo>
                    <a:pt x="2260" y="2318"/>
                    <a:pt x="2253" y="2293"/>
                    <a:pt x="2238" y="2279"/>
                  </a:cubicBezTo>
                  <a:cubicBezTo>
                    <a:pt x="2232" y="2274"/>
                    <a:pt x="2225" y="2271"/>
                    <a:pt x="2216" y="2271"/>
                  </a:cubicBezTo>
                  <a:lnTo>
                    <a:pt x="2216" y="2266"/>
                  </a:lnTo>
                  <a:cubicBezTo>
                    <a:pt x="2216" y="2262"/>
                    <a:pt x="2213" y="2261"/>
                    <a:pt x="2211" y="2261"/>
                  </a:cubicBezTo>
                  <a:cubicBezTo>
                    <a:pt x="2208" y="2261"/>
                    <a:pt x="2206" y="2264"/>
                    <a:pt x="2206" y="2266"/>
                  </a:cubicBezTo>
                  <a:lnTo>
                    <a:pt x="2208" y="2271"/>
                  </a:lnTo>
                  <a:cubicBezTo>
                    <a:pt x="2202" y="2273"/>
                    <a:pt x="2195" y="2277"/>
                    <a:pt x="2190" y="2284"/>
                  </a:cubicBezTo>
                  <a:cubicBezTo>
                    <a:pt x="2184" y="2291"/>
                    <a:pt x="2181" y="2302"/>
                    <a:pt x="2179" y="2313"/>
                  </a:cubicBezTo>
                  <a:cubicBezTo>
                    <a:pt x="2176" y="2306"/>
                    <a:pt x="2171" y="2299"/>
                    <a:pt x="2166" y="2294"/>
                  </a:cubicBezTo>
                  <a:cubicBezTo>
                    <a:pt x="2159" y="2289"/>
                    <a:pt x="2152" y="2286"/>
                    <a:pt x="2143" y="2286"/>
                  </a:cubicBezTo>
                  <a:lnTo>
                    <a:pt x="2143" y="2281"/>
                  </a:lnTo>
                  <a:cubicBezTo>
                    <a:pt x="2143" y="2277"/>
                    <a:pt x="2139" y="2276"/>
                    <a:pt x="2138" y="2276"/>
                  </a:cubicBezTo>
                  <a:cubicBezTo>
                    <a:pt x="2134" y="2277"/>
                    <a:pt x="2133" y="2279"/>
                    <a:pt x="2134" y="2281"/>
                  </a:cubicBezTo>
                  <a:lnTo>
                    <a:pt x="2134" y="2287"/>
                  </a:lnTo>
                  <a:cubicBezTo>
                    <a:pt x="2129" y="2289"/>
                    <a:pt x="2124" y="2293"/>
                    <a:pt x="2121" y="2298"/>
                  </a:cubicBezTo>
                  <a:cubicBezTo>
                    <a:pt x="2109" y="2311"/>
                    <a:pt x="2109" y="2336"/>
                    <a:pt x="2111" y="2349"/>
                  </a:cubicBezTo>
                  <a:cubicBezTo>
                    <a:pt x="2107" y="2349"/>
                    <a:pt x="2104" y="2351"/>
                    <a:pt x="2104" y="2351"/>
                  </a:cubicBezTo>
                  <a:cubicBezTo>
                    <a:pt x="2099" y="2356"/>
                    <a:pt x="2101" y="2366"/>
                    <a:pt x="2104" y="2372"/>
                  </a:cubicBezTo>
                  <a:cubicBezTo>
                    <a:pt x="2083" y="2364"/>
                    <a:pt x="1996" y="2324"/>
                    <a:pt x="1968" y="2311"/>
                  </a:cubicBezTo>
                  <a:cubicBezTo>
                    <a:pt x="1948" y="2301"/>
                    <a:pt x="1929" y="2291"/>
                    <a:pt x="1927" y="2289"/>
                  </a:cubicBezTo>
                  <a:cubicBezTo>
                    <a:pt x="1926" y="2286"/>
                    <a:pt x="1926" y="2281"/>
                    <a:pt x="1924" y="2274"/>
                  </a:cubicBezTo>
                  <a:cubicBezTo>
                    <a:pt x="1924" y="2271"/>
                    <a:pt x="1923" y="2266"/>
                    <a:pt x="1921" y="2262"/>
                  </a:cubicBezTo>
                  <a:cubicBezTo>
                    <a:pt x="1919" y="2254"/>
                    <a:pt x="1916" y="2244"/>
                    <a:pt x="1912" y="2234"/>
                  </a:cubicBezTo>
                  <a:lnTo>
                    <a:pt x="1907" y="2217"/>
                  </a:lnTo>
                  <a:cubicBezTo>
                    <a:pt x="1904" y="2204"/>
                    <a:pt x="1897" y="2182"/>
                    <a:pt x="1900" y="2165"/>
                  </a:cubicBezTo>
                  <a:cubicBezTo>
                    <a:pt x="1902" y="2154"/>
                    <a:pt x="1904" y="2150"/>
                    <a:pt x="1904" y="2150"/>
                  </a:cubicBezTo>
                  <a:cubicBezTo>
                    <a:pt x="1905" y="2149"/>
                    <a:pt x="1905" y="2147"/>
                    <a:pt x="1905" y="2147"/>
                  </a:cubicBezTo>
                  <a:cubicBezTo>
                    <a:pt x="1904" y="2145"/>
                    <a:pt x="1904" y="2144"/>
                    <a:pt x="1902" y="2144"/>
                  </a:cubicBezTo>
                  <a:lnTo>
                    <a:pt x="1887" y="2136"/>
                  </a:lnTo>
                  <a:cubicBezTo>
                    <a:pt x="1885" y="2136"/>
                    <a:pt x="1884" y="2136"/>
                    <a:pt x="1884" y="2136"/>
                  </a:cubicBezTo>
                  <a:cubicBezTo>
                    <a:pt x="1882" y="2136"/>
                    <a:pt x="1880" y="2137"/>
                    <a:pt x="1880" y="2137"/>
                  </a:cubicBezTo>
                  <a:cubicBezTo>
                    <a:pt x="1880" y="2138"/>
                    <a:pt x="1877" y="2145"/>
                    <a:pt x="1873" y="2154"/>
                  </a:cubicBezTo>
                  <a:cubicBezTo>
                    <a:pt x="1872" y="2144"/>
                    <a:pt x="1867" y="2134"/>
                    <a:pt x="1860" y="2122"/>
                  </a:cubicBezTo>
                  <a:cubicBezTo>
                    <a:pt x="1859" y="2120"/>
                    <a:pt x="1859" y="2120"/>
                    <a:pt x="1857" y="2120"/>
                  </a:cubicBezTo>
                  <a:cubicBezTo>
                    <a:pt x="1855" y="2120"/>
                    <a:pt x="1853" y="2120"/>
                    <a:pt x="1853" y="2120"/>
                  </a:cubicBezTo>
                  <a:cubicBezTo>
                    <a:pt x="1845" y="2129"/>
                    <a:pt x="1835" y="2137"/>
                    <a:pt x="1835" y="2137"/>
                  </a:cubicBezTo>
                  <a:cubicBezTo>
                    <a:pt x="1834" y="2137"/>
                    <a:pt x="1834" y="2140"/>
                    <a:pt x="1835" y="2142"/>
                  </a:cubicBezTo>
                  <a:cubicBezTo>
                    <a:pt x="1835" y="2142"/>
                    <a:pt x="1841" y="2157"/>
                    <a:pt x="1843" y="2174"/>
                  </a:cubicBezTo>
                  <a:cubicBezTo>
                    <a:pt x="1845" y="2192"/>
                    <a:pt x="1847" y="2201"/>
                    <a:pt x="1853" y="2212"/>
                  </a:cubicBezTo>
                  <a:lnTo>
                    <a:pt x="1857" y="2216"/>
                  </a:lnTo>
                  <a:cubicBezTo>
                    <a:pt x="1864" y="2226"/>
                    <a:pt x="1877" y="2244"/>
                    <a:pt x="1882" y="2259"/>
                  </a:cubicBezTo>
                  <a:cubicBezTo>
                    <a:pt x="1884" y="2262"/>
                    <a:pt x="1884" y="2267"/>
                    <a:pt x="1885" y="2271"/>
                  </a:cubicBezTo>
                  <a:cubicBezTo>
                    <a:pt x="1875" y="2266"/>
                    <a:pt x="1862" y="2255"/>
                    <a:pt x="1848" y="2244"/>
                  </a:cubicBezTo>
                  <a:cubicBezTo>
                    <a:pt x="1834" y="2227"/>
                    <a:pt x="1816" y="2207"/>
                    <a:pt x="1804" y="2189"/>
                  </a:cubicBezTo>
                  <a:cubicBezTo>
                    <a:pt x="1802" y="2185"/>
                    <a:pt x="1798" y="2181"/>
                    <a:pt x="1795" y="2177"/>
                  </a:cubicBezTo>
                  <a:cubicBezTo>
                    <a:pt x="1793" y="2174"/>
                    <a:pt x="1790" y="2170"/>
                    <a:pt x="1786" y="2165"/>
                  </a:cubicBezTo>
                  <a:cubicBezTo>
                    <a:pt x="1781" y="2159"/>
                    <a:pt x="1774" y="2150"/>
                    <a:pt x="1770" y="2144"/>
                  </a:cubicBezTo>
                  <a:cubicBezTo>
                    <a:pt x="1768" y="2140"/>
                    <a:pt x="1766" y="2137"/>
                    <a:pt x="1764" y="2134"/>
                  </a:cubicBezTo>
                  <a:cubicBezTo>
                    <a:pt x="1763" y="2132"/>
                    <a:pt x="1763" y="2130"/>
                    <a:pt x="1761" y="2129"/>
                  </a:cubicBezTo>
                  <a:cubicBezTo>
                    <a:pt x="1752" y="2111"/>
                    <a:pt x="1752" y="2090"/>
                    <a:pt x="1752" y="2090"/>
                  </a:cubicBezTo>
                  <a:cubicBezTo>
                    <a:pt x="1752" y="2089"/>
                    <a:pt x="1751" y="2085"/>
                    <a:pt x="1747" y="2085"/>
                  </a:cubicBezTo>
                  <a:cubicBezTo>
                    <a:pt x="1746" y="2085"/>
                    <a:pt x="1744" y="2089"/>
                    <a:pt x="1744" y="2090"/>
                  </a:cubicBezTo>
                  <a:cubicBezTo>
                    <a:pt x="1744" y="2090"/>
                    <a:pt x="1744" y="2099"/>
                    <a:pt x="1746" y="2107"/>
                  </a:cubicBezTo>
                  <a:cubicBezTo>
                    <a:pt x="1739" y="2099"/>
                    <a:pt x="1733" y="2093"/>
                    <a:pt x="1724" y="2087"/>
                  </a:cubicBezTo>
                  <a:lnTo>
                    <a:pt x="1721" y="2084"/>
                  </a:lnTo>
                  <a:cubicBezTo>
                    <a:pt x="1709" y="2072"/>
                    <a:pt x="1704" y="2064"/>
                    <a:pt x="1699" y="2053"/>
                  </a:cubicBezTo>
                  <a:cubicBezTo>
                    <a:pt x="1699" y="2052"/>
                    <a:pt x="1699" y="2052"/>
                    <a:pt x="1697" y="2052"/>
                  </a:cubicBezTo>
                  <a:cubicBezTo>
                    <a:pt x="1699" y="2050"/>
                    <a:pt x="1701" y="2045"/>
                    <a:pt x="1704" y="2044"/>
                  </a:cubicBezTo>
                  <a:cubicBezTo>
                    <a:pt x="1706" y="2042"/>
                    <a:pt x="1709" y="2040"/>
                    <a:pt x="1712" y="2040"/>
                  </a:cubicBezTo>
                  <a:cubicBezTo>
                    <a:pt x="1719" y="2050"/>
                    <a:pt x="1731" y="2062"/>
                    <a:pt x="1749" y="2062"/>
                  </a:cubicBezTo>
                  <a:cubicBezTo>
                    <a:pt x="1752" y="2062"/>
                    <a:pt x="1756" y="2062"/>
                    <a:pt x="1761" y="2060"/>
                  </a:cubicBezTo>
                  <a:cubicBezTo>
                    <a:pt x="1766" y="2059"/>
                    <a:pt x="1770" y="2055"/>
                    <a:pt x="1772" y="2050"/>
                  </a:cubicBezTo>
                  <a:cubicBezTo>
                    <a:pt x="1772" y="2048"/>
                    <a:pt x="1774" y="2047"/>
                    <a:pt x="1774" y="2045"/>
                  </a:cubicBezTo>
                  <a:cubicBezTo>
                    <a:pt x="1791" y="2042"/>
                    <a:pt x="1813" y="2032"/>
                    <a:pt x="1822" y="2013"/>
                  </a:cubicBezTo>
                  <a:cubicBezTo>
                    <a:pt x="1825" y="2007"/>
                    <a:pt x="1828" y="1998"/>
                    <a:pt x="1825" y="1987"/>
                  </a:cubicBezTo>
                  <a:lnTo>
                    <a:pt x="1830" y="1985"/>
                  </a:lnTo>
                  <a:cubicBezTo>
                    <a:pt x="1834" y="1983"/>
                    <a:pt x="1834" y="1982"/>
                    <a:pt x="1834" y="1978"/>
                  </a:cubicBezTo>
                  <a:cubicBezTo>
                    <a:pt x="1832" y="1976"/>
                    <a:pt x="1830" y="1975"/>
                    <a:pt x="1827" y="1976"/>
                  </a:cubicBezTo>
                  <a:lnTo>
                    <a:pt x="1822" y="1978"/>
                  </a:lnTo>
                  <a:cubicBezTo>
                    <a:pt x="1822" y="1976"/>
                    <a:pt x="1820" y="1975"/>
                    <a:pt x="1820" y="1974"/>
                  </a:cubicBezTo>
                  <a:cubicBezTo>
                    <a:pt x="1810" y="1956"/>
                    <a:pt x="1793" y="1953"/>
                    <a:pt x="1781" y="1953"/>
                  </a:cubicBezTo>
                  <a:cubicBezTo>
                    <a:pt x="1766" y="1951"/>
                    <a:pt x="1749" y="1958"/>
                    <a:pt x="1742" y="1965"/>
                  </a:cubicBezTo>
                  <a:cubicBezTo>
                    <a:pt x="1739" y="1963"/>
                    <a:pt x="1738" y="1963"/>
                    <a:pt x="1734" y="1962"/>
                  </a:cubicBezTo>
                  <a:cubicBezTo>
                    <a:pt x="1736" y="1950"/>
                    <a:pt x="1739" y="1920"/>
                    <a:pt x="1727" y="1902"/>
                  </a:cubicBezTo>
                  <a:cubicBezTo>
                    <a:pt x="1722" y="1893"/>
                    <a:pt x="1714" y="1890"/>
                    <a:pt x="1706" y="1886"/>
                  </a:cubicBezTo>
                  <a:lnTo>
                    <a:pt x="1706" y="1883"/>
                  </a:lnTo>
                  <a:cubicBezTo>
                    <a:pt x="1706" y="1880"/>
                    <a:pt x="1704" y="1878"/>
                    <a:pt x="1702" y="1878"/>
                  </a:cubicBezTo>
                  <a:cubicBezTo>
                    <a:pt x="1701" y="1878"/>
                    <a:pt x="1699" y="1878"/>
                    <a:pt x="1697" y="1880"/>
                  </a:cubicBezTo>
                  <a:cubicBezTo>
                    <a:pt x="1699" y="1868"/>
                    <a:pt x="1702" y="1851"/>
                    <a:pt x="1711" y="1838"/>
                  </a:cubicBezTo>
                  <a:cubicBezTo>
                    <a:pt x="1722" y="1818"/>
                    <a:pt x="1729" y="1813"/>
                    <a:pt x="1729" y="1813"/>
                  </a:cubicBezTo>
                  <a:cubicBezTo>
                    <a:pt x="1731" y="1811"/>
                    <a:pt x="1733" y="1808"/>
                    <a:pt x="1731" y="1806"/>
                  </a:cubicBezTo>
                  <a:cubicBezTo>
                    <a:pt x="1731" y="1806"/>
                    <a:pt x="1724" y="1794"/>
                    <a:pt x="1722" y="1785"/>
                  </a:cubicBezTo>
                  <a:cubicBezTo>
                    <a:pt x="1722" y="1781"/>
                    <a:pt x="1721" y="1781"/>
                    <a:pt x="1719" y="1780"/>
                  </a:cubicBezTo>
                  <a:cubicBezTo>
                    <a:pt x="1717" y="1780"/>
                    <a:pt x="1714" y="1781"/>
                    <a:pt x="1714" y="1783"/>
                  </a:cubicBezTo>
                  <a:cubicBezTo>
                    <a:pt x="1711" y="1788"/>
                    <a:pt x="1707" y="1793"/>
                    <a:pt x="1694" y="1810"/>
                  </a:cubicBezTo>
                  <a:lnTo>
                    <a:pt x="1687" y="1816"/>
                  </a:lnTo>
                  <a:cubicBezTo>
                    <a:pt x="1682" y="1823"/>
                    <a:pt x="1677" y="1831"/>
                    <a:pt x="1674" y="1839"/>
                  </a:cubicBezTo>
                  <a:cubicBezTo>
                    <a:pt x="1674" y="1838"/>
                    <a:pt x="1674" y="1836"/>
                    <a:pt x="1674" y="1834"/>
                  </a:cubicBezTo>
                  <a:cubicBezTo>
                    <a:pt x="1677" y="1826"/>
                    <a:pt x="1682" y="1816"/>
                    <a:pt x="1687" y="1805"/>
                  </a:cubicBezTo>
                  <a:cubicBezTo>
                    <a:pt x="1694" y="1793"/>
                    <a:pt x="1699" y="1781"/>
                    <a:pt x="1702" y="1769"/>
                  </a:cubicBezTo>
                  <a:cubicBezTo>
                    <a:pt x="1709" y="1746"/>
                    <a:pt x="1714" y="1699"/>
                    <a:pt x="1697" y="1689"/>
                  </a:cubicBezTo>
                  <a:cubicBezTo>
                    <a:pt x="1685" y="1683"/>
                    <a:pt x="1679" y="1686"/>
                    <a:pt x="1672" y="1691"/>
                  </a:cubicBezTo>
                  <a:cubicBezTo>
                    <a:pt x="1669" y="1694"/>
                    <a:pt x="1667" y="1694"/>
                    <a:pt x="1667" y="1694"/>
                  </a:cubicBezTo>
                  <a:cubicBezTo>
                    <a:pt x="1667" y="1694"/>
                    <a:pt x="1667" y="1691"/>
                    <a:pt x="1667" y="1686"/>
                  </a:cubicBezTo>
                  <a:cubicBezTo>
                    <a:pt x="1670" y="1679"/>
                    <a:pt x="1672" y="1672"/>
                    <a:pt x="1674" y="1666"/>
                  </a:cubicBezTo>
                  <a:cubicBezTo>
                    <a:pt x="1677" y="1652"/>
                    <a:pt x="1680" y="1641"/>
                    <a:pt x="1680" y="1626"/>
                  </a:cubicBezTo>
                  <a:cubicBezTo>
                    <a:pt x="1680" y="1604"/>
                    <a:pt x="1672" y="1587"/>
                    <a:pt x="1665" y="1574"/>
                  </a:cubicBezTo>
                  <a:cubicBezTo>
                    <a:pt x="1662" y="1567"/>
                    <a:pt x="1660" y="1562"/>
                    <a:pt x="1658" y="1557"/>
                  </a:cubicBezTo>
                  <a:cubicBezTo>
                    <a:pt x="1651" y="1522"/>
                    <a:pt x="1637" y="1506"/>
                    <a:pt x="1613" y="1506"/>
                  </a:cubicBezTo>
                  <a:cubicBezTo>
                    <a:pt x="1617" y="1494"/>
                    <a:pt x="1623" y="1467"/>
                    <a:pt x="1640" y="1443"/>
                  </a:cubicBezTo>
                  <a:cubicBezTo>
                    <a:pt x="1647" y="1435"/>
                    <a:pt x="1655" y="1427"/>
                    <a:pt x="1663" y="1418"/>
                  </a:cubicBezTo>
                  <a:cubicBezTo>
                    <a:pt x="1665" y="1417"/>
                    <a:pt x="1667" y="1415"/>
                    <a:pt x="1665" y="1413"/>
                  </a:cubicBezTo>
                  <a:cubicBezTo>
                    <a:pt x="1660" y="1402"/>
                    <a:pt x="1662" y="1385"/>
                    <a:pt x="1662" y="1385"/>
                  </a:cubicBezTo>
                  <a:cubicBezTo>
                    <a:pt x="1662" y="1384"/>
                    <a:pt x="1660" y="1382"/>
                    <a:pt x="1660" y="1380"/>
                  </a:cubicBezTo>
                  <a:cubicBezTo>
                    <a:pt x="1657" y="1380"/>
                    <a:pt x="1655" y="1380"/>
                    <a:pt x="1653" y="1382"/>
                  </a:cubicBezTo>
                  <a:cubicBezTo>
                    <a:pt x="1637" y="1395"/>
                    <a:pt x="1618" y="1413"/>
                    <a:pt x="1605" y="1430"/>
                  </a:cubicBezTo>
                  <a:cubicBezTo>
                    <a:pt x="1589" y="1452"/>
                    <a:pt x="1581" y="1472"/>
                    <a:pt x="1576" y="1482"/>
                  </a:cubicBezTo>
                  <a:cubicBezTo>
                    <a:pt x="1576" y="1482"/>
                    <a:pt x="1576" y="1481"/>
                    <a:pt x="1574" y="1481"/>
                  </a:cubicBezTo>
                  <a:cubicBezTo>
                    <a:pt x="1578" y="1474"/>
                    <a:pt x="1583" y="1457"/>
                    <a:pt x="1585" y="1449"/>
                  </a:cubicBezTo>
                  <a:cubicBezTo>
                    <a:pt x="1585" y="1445"/>
                    <a:pt x="1585" y="1434"/>
                    <a:pt x="1589" y="1427"/>
                  </a:cubicBezTo>
                  <a:cubicBezTo>
                    <a:pt x="1591" y="1423"/>
                    <a:pt x="1596" y="1418"/>
                    <a:pt x="1600" y="1413"/>
                  </a:cubicBezTo>
                  <a:cubicBezTo>
                    <a:pt x="1606" y="1405"/>
                    <a:pt x="1612" y="1400"/>
                    <a:pt x="1612" y="1397"/>
                  </a:cubicBezTo>
                  <a:cubicBezTo>
                    <a:pt x="1615" y="1390"/>
                    <a:pt x="1613" y="1385"/>
                    <a:pt x="1613" y="1380"/>
                  </a:cubicBezTo>
                  <a:cubicBezTo>
                    <a:pt x="1612" y="1377"/>
                    <a:pt x="1612" y="1375"/>
                    <a:pt x="1612" y="1372"/>
                  </a:cubicBezTo>
                  <a:cubicBezTo>
                    <a:pt x="1612" y="1372"/>
                    <a:pt x="1612" y="1368"/>
                    <a:pt x="1615" y="1365"/>
                  </a:cubicBezTo>
                  <a:cubicBezTo>
                    <a:pt x="1618" y="1364"/>
                    <a:pt x="1623" y="1360"/>
                    <a:pt x="1628" y="1357"/>
                  </a:cubicBezTo>
                  <a:cubicBezTo>
                    <a:pt x="1637" y="1352"/>
                    <a:pt x="1647" y="1345"/>
                    <a:pt x="1650" y="1342"/>
                  </a:cubicBezTo>
                  <a:cubicBezTo>
                    <a:pt x="1657" y="1335"/>
                    <a:pt x="1669" y="1319"/>
                    <a:pt x="1670" y="1308"/>
                  </a:cubicBezTo>
                  <a:lnTo>
                    <a:pt x="1672" y="1307"/>
                  </a:lnTo>
                  <a:cubicBezTo>
                    <a:pt x="1674" y="1296"/>
                    <a:pt x="1680" y="1278"/>
                    <a:pt x="1672" y="1270"/>
                  </a:cubicBezTo>
                  <a:cubicBezTo>
                    <a:pt x="1665" y="1261"/>
                    <a:pt x="1657" y="1263"/>
                    <a:pt x="1651" y="1265"/>
                  </a:cubicBezTo>
                  <a:cubicBezTo>
                    <a:pt x="1651" y="1265"/>
                    <a:pt x="1650" y="1265"/>
                    <a:pt x="1650" y="1265"/>
                  </a:cubicBezTo>
                  <a:cubicBezTo>
                    <a:pt x="1650" y="1265"/>
                    <a:pt x="1650" y="1263"/>
                    <a:pt x="1650" y="1263"/>
                  </a:cubicBezTo>
                  <a:cubicBezTo>
                    <a:pt x="1651" y="1258"/>
                    <a:pt x="1660" y="1255"/>
                    <a:pt x="1669" y="1251"/>
                  </a:cubicBezTo>
                  <a:cubicBezTo>
                    <a:pt x="1682" y="1245"/>
                    <a:pt x="1694" y="1231"/>
                    <a:pt x="1697" y="1218"/>
                  </a:cubicBezTo>
                  <a:cubicBezTo>
                    <a:pt x="1697" y="1211"/>
                    <a:pt x="1706" y="1176"/>
                    <a:pt x="1689" y="1161"/>
                  </a:cubicBezTo>
                  <a:cubicBezTo>
                    <a:pt x="1685" y="1156"/>
                    <a:pt x="1680" y="1155"/>
                    <a:pt x="1677" y="1155"/>
                  </a:cubicBezTo>
                  <a:cubicBezTo>
                    <a:pt x="1672" y="1155"/>
                    <a:pt x="1669" y="1158"/>
                    <a:pt x="1667" y="1159"/>
                  </a:cubicBezTo>
                  <a:cubicBezTo>
                    <a:pt x="1667" y="1156"/>
                    <a:pt x="1667" y="1153"/>
                    <a:pt x="1667" y="1150"/>
                  </a:cubicBezTo>
                  <a:cubicBezTo>
                    <a:pt x="1669" y="1144"/>
                    <a:pt x="1669" y="1143"/>
                    <a:pt x="1670" y="1139"/>
                  </a:cubicBezTo>
                  <a:cubicBezTo>
                    <a:pt x="1672" y="1136"/>
                    <a:pt x="1675" y="1131"/>
                    <a:pt x="1675" y="1125"/>
                  </a:cubicBezTo>
                  <a:cubicBezTo>
                    <a:pt x="1677" y="1116"/>
                    <a:pt x="1675" y="1111"/>
                    <a:pt x="1674" y="1103"/>
                  </a:cubicBezTo>
                  <a:cubicBezTo>
                    <a:pt x="1674" y="1101"/>
                    <a:pt x="1672" y="1098"/>
                    <a:pt x="1672" y="1096"/>
                  </a:cubicBezTo>
                  <a:cubicBezTo>
                    <a:pt x="1670" y="1083"/>
                    <a:pt x="1660" y="1062"/>
                    <a:pt x="1645" y="1062"/>
                  </a:cubicBezTo>
                  <a:cubicBezTo>
                    <a:pt x="1635" y="1062"/>
                    <a:pt x="1632" y="1069"/>
                    <a:pt x="1628" y="1074"/>
                  </a:cubicBezTo>
                  <a:cubicBezTo>
                    <a:pt x="1628" y="1074"/>
                    <a:pt x="1628" y="1074"/>
                    <a:pt x="1628" y="1074"/>
                  </a:cubicBezTo>
                  <a:cubicBezTo>
                    <a:pt x="1625" y="1071"/>
                    <a:pt x="1621" y="1058"/>
                    <a:pt x="1620" y="1051"/>
                  </a:cubicBezTo>
                  <a:cubicBezTo>
                    <a:pt x="1618" y="1046"/>
                    <a:pt x="1617" y="1042"/>
                    <a:pt x="1617" y="1039"/>
                  </a:cubicBezTo>
                  <a:cubicBezTo>
                    <a:pt x="1613" y="1034"/>
                    <a:pt x="1608" y="1022"/>
                    <a:pt x="1594" y="1022"/>
                  </a:cubicBezTo>
                  <a:cubicBezTo>
                    <a:pt x="1586" y="1022"/>
                    <a:pt x="1578" y="1021"/>
                    <a:pt x="1571" y="1021"/>
                  </a:cubicBezTo>
                  <a:lnTo>
                    <a:pt x="1566" y="1019"/>
                  </a:lnTo>
                  <a:cubicBezTo>
                    <a:pt x="1561" y="1019"/>
                    <a:pt x="1549" y="1017"/>
                    <a:pt x="1539" y="1026"/>
                  </a:cubicBezTo>
                  <a:cubicBezTo>
                    <a:pt x="1526" y="1039"/>
                    <a:pt x="1512" y="1053"/>
                    <a:pt x="1511" y="1061"/>
                  </a:cubicBezTo>
                  <a:cubicBezTo>
                    <a:pt x="1509" y="1069"/>
                    <a:pt x="1509" y="1093"/>
                    <a:pt x="1509" y="1098"/>
                  </a:cubicBezTo>
                  <a:cubicBezTo>
                    <a:pt x="1509" y="1101"/>
                    <a:pt x="1509" y="1101"/>
                    <a:pt x="1509" y="1103"/>
                  </a:cubicBezTo>
                  <a:cubicBezTo>
                    <a:pt x="1499" y="1098"/>
                    <a:pt x="1484" y="1094"/>
                    <a:pt x="1475" y="1099"/>
                  </a:cubicBezTo>
                  <a:cubicBezTo>
                    <a:pt x="1465" y="1105"/>
                    <a:pt x="1459" y="1118"/>
                    <a:pt x="1457" y="1136"/>
                  </a:cubicBezTo>
                  <a:cubicBezTo>
                    <a:pt x="1453" y="1153"/>
                    <a:pt x="1455" y="1164"/>
                    <a:pt x="1459" y="1173"/>
                  </a:cubicBezTo>
                  <a:cubicBezTo>
                    <a:pt x="1460" y="1175"/>
                    <a:pt x="1462" y="1178"/>
                    <a:pt x="1464" y="1183"/>
                  </a:cubicBezTo>
                  <a:cubicBezTo>
                    <a:pt x="1465" y="1184"/>
                    <a:pt x="1467" y="1188"/>
                    <a:pt x="1468" y="1191"/>
                  </a:cubicBezTo>
                  <a:cubicBezTo>
                    <a:pt x="1464" y="1183"/>
                    <a:pt x="1457" y="1176"/>
                    <a:pt x="1452" y="1170"/>
                  </a:cubicBezTo>
                  <a:cubicBezTo>
                    <a:pt x="1450" y="1166"/>
                    <a:pt x="1447" y="1163"/>
                    <a:pt x="1445" y="1159"/>
                  </a:cubicBezTo>
                  <a:cubicBezTo>
                    <a:pt x="1443" y="1158"/>
                    <a:pt x="1443" y="1156"/>
                    <a:pt x="1442" y="1155"/>
                  </a:cubicBezTo>
                  <a:cubicBezTo>
                    <a:pt x="1432" y="1141"/>
                    <a:pt x="1420" y="1121"/>
                    <a:pt x="1403" y="1126"/>
                  </a:cubicBezTo>
                  <a:cubicBezTo>
                    <a:pt x="1390" y="1131"/>
                    <a:pt x="1386" y="1138"/>
                    <a:pt x="1384" y="1143"/>
                  </a:cubicBezTo>
                  <a:cubicBezTo>
                    <a:pt x="1384" y="1144"/>
                    <a:pt x="1384" y="1144"/>
                    <a:pt x="1384" y="1146"/>
                  </a:cubicBezTo>
                  <a:cubicBezTo>
                    <a:pt x="1383" y="1146"/>
                    <a:pt x="1383" y="1148"/>
                    <a:pt x="1381" y="1148"/>
                  </a:cubicBezTo>
                  <a:cubicBezTo>
                    <a:pt x="1381" y="1148"/>
                    <a:pt x="1379" y="1148"/>
                    <a:pt x="1378" y="1146"/>
                  </a:cubicBezTo>
                  <a:cubicBezTo>
                    <a:pt x="1372" y="1141"/>
                    <a:pt x="1370" y="1128"/>
                    <a:pt x="1366" y="1114"/>
                  </a:cubicBezTo>
                  <a:cubicBezTo>
                    <a:pt x="1363" y="1106"/>
                    <a:pt x="1361" y="1098"/>
                    <a:pt x="1358" y="1091"/>
                  </a:cubicBezTo>
                  <a:cubicBezTo>
                    <a:pt x="1349" y="1073"/>
                    <a:pt x="1322" y="1054"/>
                    <a:pt x="1307" y="1049"/>
                  </a:cubicBezTo>
                  <a:cubicBezTo>
                    <a:pt x="1294" y="1044"/>
                    <a:pt x="1279" y="1041"/>
                    <a:pt x="1269" y="1046"/>
                  </a:cubicBezTo>
                  <a:cubicBezTo>
                    <a:pt x="1265" y="1049"/>
                    <a:pt x="1263" y="1053"/>
                    <a:pt x="1263" y="1056"/>
                  </a:cubicBezTo>
                  <a:cubicBezTo>
                    <a:pt x="1262" y="1064"/>
                    <a:pt x="1263" y="1073"/>
                    <a:pt x="1265" y="1078"/>
                  </a:cubicBezTo>
                  <a:cubicBezTo>
                    <a:pt x="1265" y="1079"/>
                    <a:pt x="1267" y="1083"/>
                    <a:pt x="1267" y="1085"/>
                  </a:cubicBezTo>
                  <a:cubicBezTo>
                    <a:pt x="1265" y="1085"/>
                    <a:pt x="1265" y="1086"/>
                    <a:pt x="1263" y="1086"/>
                  </a:cubicBezTo>
                  <a:cubicBezTo>
                    <a:pt x="1263" y="1085"/>
                    <a:pt x="1260" y="1085"/>
                    <a:pt x="1257" y="1079"/>
                  </a:cubicBezTo>
                  <a:cubicBezTo>
                    <a:pt x="1253" y="1076"/>
                    <a:pt x="1251" y="1071"/>
                    <a:pt x="1249" y="1064"/>
                  </a:cubicBezTo>
                  <a:cubicBezTo>
                    <a:pt x="1237" y="1047"/>
                    <a:pt x="1230" y="1034"/>
                    <a:pt x="1220" y="1031"/>
                  </a:cubicBezTo>
                  <a:cubicBezTo>
                    <a:pt x="1200" y="1022"/>
                    <a:pt x="1173" y="1016"/>
                    <a:pt x="1157" y="1019"/>
                  </a:cubicBezTo>
                  <a:cubicBezTo>
                    <a:pt x="1144" y="1022"/>
                    <a:pt x="1137" y="1031"/>
                    <a:pt x="1132" y="1042"/>
                  </a:cubicBezTo>
                  <a:cubicBezTo>
                    <a:pt x="1132" y="1046"/>
                    <a:pt x="1132" y="1049"/>
                    <a:pt x="1132" y="1053"/>
                  </a:cubicBezTo>
                  <a:cubicBezTo>
                    <a:pt x="1131" y="1059"/>
                    <a:pt x="1131" y="1067"/>
                    <a:pt x="1127" y="1069"/>
                  </a:cubicBezTo>
                  <a:cubicBezTo>
                    <a:pt x="1125" y="1071"/>
                    <a:pt x="1123" y="1073"/>
                    <a:pt x="1117" y="1073"/>
                  </a:cubicBezTo>
                  <a:cubicBezTo>
                    <a:pt x="1107" y="1076"/>
                    <a:pt x="1094" y="1081"/>
                    <a:pt x="1091" y="1094"/>
                  </a:cubicBezTo>
                  <a:cubicBezTo>
                    <a:pt x="1089" y="1096"/>
                    <a:pt x="1080" y="1128"/>
                    <a:pt x="1084" y="1143"/>
                  </a:cubicBezTo>
                  <a:cubicBezTo>
                    <a:pt x="1085" y="1150"/>
                    <a:pt x="1091" y="1158"/>
                    <a:pt x="1094" y="1166"/>
                  </a:cubicBezTo>
                  <a:cubicBezTo>
                    <a:pt x="1097" y="1173"/>
                    <a:pt x="1102" y="1181"/>
                    <a:pt x="1102" y="1186"/>
                  </a:cubicBezTo>
                  <a:cubicBezTo>
                    <a:pt x="1104" y="1188"/>
                    <a:pt x="1104" y="1193"/>
                    <a:pt x="1104" y="1198"/>
                  </a:cubicBezTo>
                  <a:cubicBezTo>
                    <a:pt x="1104" y="1213"/>
                    <a:pt x="1102" y="1231"/>
                    <a:pt x="1114" y="1240"/>
                  </a:cubicBezTo>
                  <a:cubicBezTo>
                    <a:pt x="1125" y="1248"/>
                    <a:pt x="1134" y="1251"/>
                    <a:pt x="1144" y="1249"/>
                  </a:cubicBezTo>
                  <a:cubicBezTo>
                    <a:pt x="1146" y="1249"/>
                    <a:pt x="1148" y="1249"/>
                    <a:pt x="1149" y="1249"/>
                  </a:cubicBezTo>
                  <a:cubicBezTo>
                    <a:pt x="1157" y="1248"/>
                    <a:pt x="1176" y="1247"/>
                    <a:pt x="1180" y="1249"/>
                  </a:cubicBezTo>
                  <a:cubicBezTo>
                    <a:pt x="1183" y="1253"/>
                    <a:pt x="1183" y="1255"/>
                    <a:pt x="1183" y="1256"/>
                  </a:cubicBezTo>
                  <a:cubicBezTo>
                    <a:pt x="1183" y="1256"/>
                    <a:pt x="1183" y="1258"/>
                    <a:pt x="1180" y="1260"/>
                  </a:cubicBezTo>
                  <a:cubicBezTo>
                    <a:pt x="1174" y="1263"/>
                    <a:pt x="1173" y="1270"/>
                    <a:pt x="1173" y="1275"/>
                  </a:cubicBezTo>
                  <a:cubicBezTo>
                    <a:pt x="1173" y="1280"/>
                    <a:pt x="1174" y="1288"/>
                    <a:pt x="1185" y="1296"/>
                  </a:cubicBezTo>
                  <a:cubicBezTo>
                    <a:pt x="1186" y="1296"/>
                    <a:pt x="1189" y="1298"/>
                    <a:pt x="1191" y="1301"/>
                  </a:cubicBezTo>
                  <a:cubicBezTo>
                    <a:pt x="1206" y="1312"/>
                    <a:pt x="1225" y="1325"/>
                    <a:pt x="1240" y="1319"/>
                  </a:cubicBezTo>
                  <a:cubicBezTo>
                    <a:pt x="1245" y="1317"/>
                    <a:pt x="1250" y="1315"/>
                    <a:pt x="1253" y="1313"/>
                  </a:cubicBezTo>
                  <a:cubicBezTo>
                    <a:pt x="1262" y="1310"/>
                    <a:pt x="1267" y="1307"/>
                    <a:pt x="1272" y="1307"/>
                  </a:cubicBezTo>
                  <a:cubicBezTo>
                    <a:pt x="1277" y="1307"/>
                    <a:pt x="1290" y="1310"/>
                    <a:pt x="1297" y="1313"/>
                  </a:cubicBezTo>
                  <a:cubicBezTo>
                    <a:pt x="1297" y="1313"/>
                    <a:pt x="1297" y="1313"/>
                    <a:pt x="1295" y="1315"/>
                  </a:cubicBezTo>
                  <a:cubicBezTo>
                    <a:pt x="1294" y="1320"/>
                    <a:pt x="1290" y="1328"/>
                    <a:pt x="1294" y="1337"/>
                  </a:cubicBezTo>
                  <a:cubicBezTo>
                    <a:pt x="1297" y="1343"/>
                    <a:pt x="1302" y="1346"/>
                    <a:pt x="1310" y="1350"/>
                  </a:cubicBezTo>
                  <a:cubicBezTo>
                    <a:pt x="1327" y="1355"/>
                    <a:pt x="1354" y="1358"/>
                    <a:pt x="1364" y="1355"/>
                  </a:cubicBezTo>
                  <a:cubicBezTo>
                    <a:pt x="1368" y="1355"/>
                    <a:pt x="1371" y="1353"/>
                    <a:pt x="1374" y="1352"/>
                  </a:cubicBezTo>
                  <a:cubicBezTo>
                    <a:pt x="1378" y="1350"/>
                    <a:pt x="1388" y="1345"/>
                    <a:pt x="1390" y="1346"/>
                  </a:cubicBezTo>
                  <a:cubicBezTo>
                    <a:pt x="1391" y="1348"/>
                    <a:pt x="1391" y="1350"/>
                    <a:pt x="1391" y="1353"/>
                  </a:cubicBezTo>
                  <a:cubicBezTo>
                    <a:pt x="1391" y="1357"/>
                    <a:pt x="1391" y="1360"/>
                    <a:pt x="1391" y="1364"/>
                  </a:cubicBezTo>
                  <a:cubicBezTo>
                    <a:pt x="1396" y="1375"/>
                    <a:pt x="1404" y="1378"/>
                    <a:pt x="1427" y="1377"/>
                  </a:cubicBezTo>
                  <a:lnTo>
                    <a:pt x="1430" y="1377"/>
                  </a:lnTo>
                  <a:cubicBezTo>
                    <a:pt x="1448" y="1375"/>
                    <a:pt x="1464" y="1373"/>
                    <a:pt x="1468" y="1380"/>
                  </a:cubicBezTo>
                  <a:cubicBezTo>
                    <a:pt x="1468" y="1382"/>
                    <a:pt x="1470" y="1385"/>
                    <a:pt x="1472" y="1390"/>
                  </a:cubicBezTo>
                  <a:cubicBezTo>
                    <a:pt x="1475" y="1395"/>
                    <a:pt x="1477" y="1400"/>
                    <a:pt x="1480" y="1405"/>
                  </a:cubicBezTo>
                  <a:cubicBezTo>
                    <a:pt x="1473" y="1404"/>
                    <a:pt x="1467" y="1404"/>
                    <a:pt x="1462" y="1407"/>
                  </a:cubicBezTo>
                  <a:cubicBezTo>
                    <a:pt x="1450" y="1413"/>
                    <a:pt x="1448" y="1418"/>
                    <a:pt x="1448" y="1427"/>
                  </a:cubicBezTo>
                  <a:cubicBezTo>
                    <a:pt x="1448" y="1429"/>
                    <a:pt x="1448" y="1430"/>
                    <a:pt x="1450" y="1434"/>
                  </a:cubicBezTo>
                  <a:cubicBezTo>
                    <a:pt x="1450" y="1437"/>
                    <a:pt x="1452" y="1450"/>
                    <a:pt x="1448" y="1452"/>
                  </a:cubicBezTo>
                  <a:cubicBezTo>
                    <a:pt x="1443" y="1452"/>
                    <a:pt x="1442" y="1452"/>
                    <a:pt x="1435" y="1442"/>
                  </a:cubicBezTo>
                  <a:cubicBezTo>
                    <a:pt x="1434" y="1438"/>
                    <a:pt x="1432" y="1437"/>
                    <a:pt x="1430" y="1435"/>
                  </a:cubicBezTo>
                  <a:cubicBezTo>
                    <a:pt x="1423" y="1425"/>
                    <a:pt x="1416" y="1415"/>
                    <a:pt x="1411" y="1412"/>
                  </a:cubicBezTo>
                  <a:lnTo>
                    <a:pt x="1410" y="1410"/>
                  </a:lnTo>
                  <a:cubicBezTo>
                    <a:pt x="1403" y="1405"/>
                    <a:pt x="1386" y="1392"/>
                    <a:pt x="1349" y="1398"/>
                  </a:cubicBezTo>
                  <a:cubicBezTo>
                    <a:pt x="1341" y="1400"/>
                    <a:pt x="1334" y="1404"/>
                    <a:pt x="1331" y="1410"/>
                  </a:cubicBezTo>
                  <a:cubicBezTo>
                    <a:pt x="1324" y="1418"/>
                    <a:pt x="1326" y="1429"/>
                    <a:pt x="1326" y="1432"/>
                  </a:cubicBezTo>
                  <a:lnTo>
                    <a:pt x="1327" y="1435"/>
                  </a:lnTo>
                  <a:cubicBezTo>
                    <a:pt x="1327" y="1435"/>
                    <a:pt x="1327" y="1437"/>
                    <a:pt x="1327" y="1438"/>
                  </a:cubicBezTo>
                  <a:cubicBezTo>
                    <a:pt x="1327" y="1438"/>
                    <a:pt x="1326" y="1437"/>
                    <a:pt x="1324" y="1437"/>
                  </a:cubicBezTo>
                  <a:cubicBezTo>
                    <a:pt x="1315" y="1430"/>
                    <a:pt x="1304" y="1423"/>
                    <a:pt x="1294" y="1422"/>
                  </a:cubicBezTo>
                  <a:cubicBezTo>
                    <a:pt x="1282" y="1420"/>
                    <a:pt x="1260" y="1420"/>
                    <a:pt x="1247" y="1443"/>
                  </a:cubicBezTo>
                  <a:cubicBezTo>
                    <a:pt x="1235" y="1463"/>
                    <a:pt x="1225" y="1490"/>
                    <a:pt x="1232" y="1502"/>
                  </a:cubicBezTo>
                  <a:cubicBezTo>
                    <a:pt x="1238" y="1512"/>
                    <a:pt x="1245" y="1517"/>
                    <a:pt x="1258" y="1519"/>
                  </a:cubicBezTo>
                  <a:cubicBezTo>
                    <a:pt x="1272" y="1522"/>
                    <a:pt x="1301" y="1529"/>
                    <a:pt x="1312" y="1532"/>
                  </a:cubicBezTo>
                  <a:cubicBezTo>
                    <a:pt x="1326" y="1534"/>
                    <a:pt x="1346" y="1544"/>
                    <a:pt x="1358" y="1552"/>
                  </a:cubicBezTo>
                  <a:cubicBezTo>
                    <a:pt x="1347" y="1554"/>
                    <a:pt x="1339" y="1560"/>
                    <a:pt x="1336" y="1569"/>
                  </a:cubicBezTo>
                  <a:cubicBezTo>
                    <a:pt x="1331" y="1584"/>
                    <a:pt x="1339" y="1607"/>
                    <a:pt x="1351" y="1621"/>
                  </a:cubicBezTo>
                  <a:lnTo>
                    <a:pt x="1352" y="1621"/>
                  </a:lnTo>
                  <a:cubicBezTo>
                    <a:pt x="1363" y="1634"/>
                    <a:pt x="1372" y="1644"/>
                    <a:pt x="1390" y="1647"/>
                  </a:cubicBezTo>
                  <a:cubicBezTo>
                    <a:pt x="1398" y="1649"/>
                    <a:pt x="1415" y="1651"/>
                    <a:pt x="1422" y="1651"/>
                  </a:cubicBezTo>
                  <a:lnTo>
                    <a:pt x="1425" y="1651"/>
                  </a:lnTo>
                  <a:cubicBezTo>
                    <a:pt x="1425" y="1651"/>
                    <a:pt x="1427" y="1651"/>
                    <a:pt x="1427" y="1651"/>
                  </a:cubicBezTo>
                  <a:cubicBezTo>
                    <a:pt x="1427" y="1651"/>
                    <a:pt x="1425" y="1651"/>
                    <a:pt x="1423" y="1652"/>
                  </a:cubicBezTo>
                  <a:cubicBezTo>
                    <a:pt x="1418" y="1654"/>
                    <a:pt x="1406" y="1656"/>
                    <a:pt x="1403" y="1666"/>
                  </a:cubicBezTo>
                  <a:cubicBezTo>
                    <a:pt x="1402" y="1669"/>
                    <a:pt x="1402" y="1676"/>
                    <a:pt x="1403" y="1681"/>
                  </a:cubicBezTo>
                  <a:cubicBezTo>
                    <a:pt x="1400" y="1683"/>
                    <a:pt x="1396" y="1683"/>
                    <a:pt x="1395" y="1684"/>
                  </a:cubicBezTo>
                  <a:cubicBezTo>
                    <a:pt x="1383" y="1689"/>
                    <a:pt x="1381" y="1697"/>
                    <a:pt x="1379" y="1706"/>
                  </a:cubicBezTo>
                  <a:cubicBezTo>
                    <a:pt x="1379" y="1706"/>
                    <a:pt x="1379" y="1708"/>
                    <a:pt x="1378" y="1709"/>
                  </a:cubicBezTo>
                  <a:cubicBezTo>
                    <a:pt x="1378" y="1711"/>
                    <a:pt x="1378" y="1713"/>
                    <a:pt x="1378" y="1713"/>
                  </a:cubicBezTo>
                  <a:cubicBezTo>
                    <a:pt x="1376" y="1713"/>
                    <a:pt x="1374" y="1711"/>
                    <a:pt x="1370" y="1708"/>
                  </a:cubicBezTo>
                  <a:cubicBezTo>
                    <a:pt x="1358" y="1696"/>
                    <a:pt x="1342" y="1684"/>
                    <a:pt x="1331" y="1688"/>
                  </a:cubicBezTo>
                  <a:cubicBezTo>
                    <a:pt x="1329" y="1689"/>
                    <a:pt x="1326" y="1691"/>
                    <a:pt x="1322" y="1693"/>
                  </a:cubicBezTo>
                  <a:cubicBezTo>
                    <a:pt x="1315" y="1696"/>
                    <a:pt x="1310" y="1699"/>
                    <a:pt x="1304" y="1696"/>
                  </a:cubicBezTo>
                  <a:cubicBezTo>
                    <a:pt x="1301" y="1696"/>
                    <a:pt x="1299" y="1696"/>
                    <a:pt x="1295" y="1694"/>
                  </a:cubicBezTo>
                  <a:cubicBezTo>
                    <a:pt x="1279" y="1688"/>
                    <a:pt x="1249" y="1677"/>
                    <a:pt x="1230" y="1704"/>
                  </a:cubicBezTo>
                  <a:cubicBezTo>
                    <a:pt x="1220" y="1721"/>
                    <a:pt x="1226" y="1742"/>
                    <a:pt x="1230" y="1756"/>
                  </a:cubicBezTo>
                  <a:cubicBezTo>
                    <a:pt x="1235" y="1769"/>
                    <a:pt x="1233" y="1773"/>
                    <a:pt x="1230" y="1781"/>
                  </a:cubicBezTo>
                  <a:cubicBezTo>
                    <a:pt x="1225" y="1789"/>
                    <a:pt x="1223" y="1803"/>
                    <a:pt x="1225" y="1810"/>
                  </a:cubicBezTo>
                  <a:cubicBezTo>
                    <a:pt x="1218" y="1810"/>
                    <a:pt x="1212" y="1810"/>
                    <a:pt x="1203" y="1813"/>
                  </a:cubicBezTo>
                  <a:cubicBezTo>
                    <a:pt x="1196" y="1816"/>
                    <a:pt x="1191" y="1820"/>
                    <a:pt x="1186" y="1821"/>
                  </a:cubicBezTo>
                  <a:cubicBezTo>
                    <a:pt x="1174" y="1825"/>
                    <a:pt x="1164" y="1828"/>
                    <a:pt x="1154" y="1843"/>
                  </a:cubicBezTo>
                  <a:cubicBezTo>
                    <a:pt x="1146" y="1857"/>
                    <a:pt x="1139" y="1858"/>
                    <a:pt x="1129" y="1861"/>
                  </a:cubicBezTo>
                  <a:cubicBezTo>
                    <a:pt x="1125" y="1861"/>
                    <a:pt x="1123" y="1863"/>
                    <a:pt x="1117" y="1865"/>
                  </a:cubicBezTo>
                  <a:cubicBezTo>
                    <a:pt x="1097" y="1871"/>
                    <a:pt x="1073" y="1903"/>
                    <a:pt x="1075" y="1927"/>
                  </a:cubicBezTo>
                  <a:cubicBezTo>
                    <a:pt x="1077" y="1947"/>
                    <a:pt x="1092" y="1967"/>
                    <a:pt x="1123" y="1972"/>
                  </a:cubicBezTo>
                  <a:cubicBezTo>
                    <a:pt x="1123" y="1972"/>
                    <a:pt x="1124" y="1974"/>
                    <a:pt x="1125" y="1972"/>
                  </a:cubicBezTo>
                  <a:cubicBezTo>
                    <a:pt x="1125" y="1972"/>
                    <a:pt x="1125" y="1972"/>
                    <a:pt x="1127" y="1972"/>
                  </a:cubicBezTo>
                  <a:cubicBezTo>
                    <a:pt x="1129" y="1972"/>
                    <a:pt x="1131" y="1974"/>
                    <a:pt x="1132" y="1974"/>
                  </a:cubicBezTo>
                  <a:cubicBezTo>
                    <a:pt x="1139" y="1974"/>
                    <a:pt x="1146" y="1974"/>
                    <a:pt x="1151" y="1974"/>
                  </a:cubicBezTo>
                  <a:cubicBezTo>
                    <a:pt x="1174" y="1974"/>
                    <a:pt x="1188" y="1974"/>
                    <a:pt x="1200" y="1978"/>
                  </a:cubicBezTo>
                  <a:cubicBezTo>
                    <a:pt x="1208" y="1982"/>
                    <a:pt x="1228" y="1998"/>
                    <a:pt x="1240" y="2010"/>
                  </a:cubicBezTo>
                  <a:cubicBezTo>
                    <a:pt x="1244" y="2012"/>
                    <a:pt x="1247" y="2015"/>
                    <a:pt x="1250" y="2019"/>
                  </a:cubicBezTo>
                  <a:cubicBezTo>
                    <a:pt x="1250" y="2019"/>
                    <a:pt x="1250" y="2019"/>
                    <a:pt x="1250" y="2020"/>
                  </a:cubicBezTo>
                  <a:cubicBezTo>
                    <a:pt x="1251" y="2020"/>
                    <a:pt x="1251" y="2020"/>
                    <a:pt x="1253" y="2020"/>
                  </a:cubicBezTo>
                  <a:cubicBezTo>
                    <a:pt x="1257" y="2023"/>
                    <a:pt x="1262" y="2027"/>
                    <a:pt x="1267" y="2027"/>
                  </a:cubicBezTo>
                  <a:cubicBezTo>
                    <a:pt x="1272" y="2028"/>
                    <a:pt x="1279" y="2027"/>
                    <a:pt x="1283" y="2027"/>
                  </a:cubicBezTo>
                  <a:cubicBezTo>
                    <a:pt x="1287" y="2025"/>
                    <a:pt x="1289" y="2025"/>
                    <a:pt x="1292" y="2025"/>
                  </a:cubicBezTo>
                  <a:cubicBezTo>
                    <a:pt x="1302" y="2023"/>
                    <a:pt x="1306" y="2027"/>
                    <a:pt x="1306" y="2028"/>
                  </a:cubicBezTo>
                  <a:cubicBezTo>
                    <a:pt x="1306" y="2028"/>
                    <a:pt x="1306" y="2028"/>
                    <a:pt x="1306" y="2028"/>
                  </a:cubicBezTo>
                  <a:cubicBezTo>
                    <a:pt x="1285" y="2033"/>
                    <a:pt x="1272" y="2044"/>
                    <a:pt x="1270" y="2057"/>
                  </a:cubicBezTo>
                  <a:cubicBezTo>
                    <a:pt x="1269" y="2068"/>
                    <a:pt x="1270" y="2077"/>
                    <a:pt x="1275" y="2084"/>
                  </a:cubicBezTo>
                  <a:cubicBezTo>
                    <a:pt x="1283" y="2093"/>
                    <a:pt x="1299" y="2099"/>
                    <a:pt x="1324" y="2102"/>
                  </a:cubicBezTo>
                  <a:lnTo>
                    <a:pt x="1327" y="2102"/>
                  </a:lnTo>
                  <a:cubicBezTo>
                    <a:pt x="1329" y="2102"/>
                    <a:pt x="1331" y="2102"/>
                    <a:pt x="1333" y="2102"/>
                  </a:cubicBezTo>
                  <a:cubicBezTo>
                    <a:pt x="1324" y="2109"/>
                    <a:pt x="1317" y="2119"/>
                    <a:pt x="1319" y="2132"/>
                  </a:cubicBezTo>
                  <a:cubicBezTo>
                    <a:pt x="1321" y="2137"/>
                    <a:pt x="1322" y="2140"/>
                    <a:pt x="1322" y="2144"/>
                  </a:cubicBezTo>
                  <a:cubicBezTo>
                    <a:pt x="1324" y="2145"/>
                    <a:pt x="1324" y="2147"/>
                    <a:pt x="1324" y="2149"/>
                  </a:cubicBezTo>
                  <a:cubicBezTo>
                    <a:pt x="1324" y="2149"/>
                    <a:pt x="1322" y="2149"/>
                    <a:pt x="1317" y="2149"/>
                  </a:cubicBezTo>
                  <a:lnTo>
                    <a:pt x="1312" y="2149"/>
                  </a:lnTo>
                  <a:cubicBezTo>
                    <a:pt x="1294" y="2147"/>
                    <a:pt x="1280" y="2147"/>
                    <a:pt x="1269" y="2152"/>
                  </a:cubicBezTo>
                  <a:cubicBezTo>
                    <a:pt x="1253" y="2160"/>
                    <a:pt x="1235" y="2169"/>
                    <a:pt x="1225" y="2197"/>
                  </a:cubicBezTo>
                  <a:cubicBezTo>
                    <a:pt x="1220" y="2209"/>
                    <a:pt x="1220" y="2219"/>
                    <a:pt x="1225" y="2226"/>
                  </a:cubicBezTo>
                  <a:cubicBezTo>
                    <a:pt x="1230" y="2234"/>
                    <a:pt x="1240" y="2235"/>
                    <a:pt x="1245" y="2235"/>
                  </a:cubicBezTo>
                  <a:cubicBezTo>
                    <a:pt x="1245" y="2237"/>
                    <a:pt x="1244" y="2237"/>
                    <a:pt x="1244" y="2239"/>
                  </a:cubicBezTo>
                  <a:cubicBezTo>
                    <a:pt x="1242" y="2241"/>
                    <a:pt x="1238" y="2244"/>
                    <a:pt x="1233" y="2246"/>
                  </a:cubicBezTo>
                  <a:cubicBezTo>
                    <a:pt x="1230" y="2249"/>
                    <a:pt x="1223" y="2254"/>
                    <a:pt x="1215" y="2261"/>
                  </a:cubicBezTo>
                  <a:cubicBezTo>
                    <a:pt x="1201" y="2274"/>
                    <a:pt x="1196" y="2286"/>
                    <a:pt x="1201" y="2296"/>
                  </a:cubicBezTo>
                  <a:cubicBezTo>
                    <a:pt x="1203" y="2299"/>
                    <a:pt x="1205" y="2302"/>
                    <a:pt x="1206" y="2307"/>
                  </a:cubicBezTo>
                  <a:cubicBezTo>
                    <a:pt x="1212" y="2313"/>
                    <a:pt x="1215" y="2319"/>
                    <a:pt x="1217" y="2326"/>
                  </a:cubicBezTo>
                  <a:lnTo>
                    <a:pt x="1217" y="2327"/>
                  </a:lnTo>
                  <a:cubicBezTo>
                    <a:pt x="1218" y="2339"/>
                    <a:pt x="1221" y="2352"/>
                    <a:pt x="1238" y="2358"/>
                  </a:cubicBezTo>
                  <a:cubicBezTo>
                    <a:pt x="1251" y="2363"/>
                    <a:pt x="1285" y="2368"/>
                    <a:pt x="1295" y="2366"/>
                  </a:cubicBezTo>
                  <a:cubicBezTo>
                    <a:pt x="1304" y="2364"/>
                    <a:pt x="1310" y="2359"/>
                    <a:pt x="1314" y="2356"/>
                  </a:cubicBezTo>
                  <a:cubicBezTo>
                    <a:pt x="1315" y="2356"/>
                    <a:pt x="1315" y="2356"/>
                    <a:pt x="1315" y="2356"/>
                  </a:cubicBezTo>
                  <a:cubicBezTo>
                    <a:pt x="1315" y="2359"/>
                    <a:pt x="1314" y="2363"/>
                    <a:pt x="1315" y="2364"/>
                  </a:cubicBezTo>
                  <a:cubicBezTo>
                    <a:pt x="1315" y="2371"/>
                    <a:pt x="1315" y="2381"/>
                    <a:pt x="1324" y="2388"/>
                  </a:cubicBezTo>
                  <a:cubicBezTo>
                    <a:pt x="1329" y="2391"/>
                    <a:pt x="1334" y="2393"/>
                    <a:pt x="1341" y="2393"/>
                  </a:cubicBezTo>
                  <a:cubicBezTo>
                    <a:pt x="1342" y="2393"/>
                    <a:pt x="1344" y="2393"/>
                    <a:pt x="1346" y="2393"/>
                  </a:cubicBezTo>
                  <a:cubicBezTo>
                    <a:pt x="1366" y="2391"/>
                    <a:pt x="1384" y="2386"/>
                    <a:pt x="1404" y="2378"/>
                  </a:cubicBezTo>
                  <a:cubicBezTo>
                    <a:pt x="1418" y="2371"/>
                    <a:pt x="1423" y="2361"/>
                    <a:pt x="1425" y="2354"/>
                  </a:cubicBezTo>
                  <a:cubicBezTo>
                    <a:pt x="1427" y="2349"/>
                    <a:pt x="1428" y="2347"/>
                    <a:pt x="1430" y="2347"/>
                  </a:cubicBezTo>
                  <a:lnTo>
                    <a:pt x="1435" y="2346"/>
                  </a:lnTo>
                  <a:cubicBezTo>
                    <a:pt x="1436" y="2344"/>
                    <a:pt x="1440" y="2343"/>
                    <a:pt x="1442" y="2343"/>
                  </a:cubicBezTo>
                  <a:cubicBezTo>
                    <a:pt x="1442" y="2344"/>
                    <a:pt x="1442" y="2346"/>
                    <a:pt x="1442" y="2347"/>
                  </a:cubicBezTo>
                  <a:cubicBezTo>
                    <a:pt x="1442" y="2354"/>
                    <a:pt x="1442" y="2364"/>
                    <a:pt x="1447" y="2370"/>
                  </a:cubicBezTo>
                  <a:cubicBezTo>
                    <a:pt x="1448" y="2371"/>
                    <a:pt x="1452" y="2372"/>
                    <a:pt x="1457" y="2371"/>
                  </a:cubicBezTo>
                  <a:cubicBezTo>
                    <a:pt x="1470" y="2370"/>
                    <a:pt x="1511" y="2356"/>
                    <a:pt x="1521" y="2346"/>
                  </a:cubicBezTo>
                  <a:cubicBezTo>
                    <a:pt x="1534" y="2338"/>
                    <a:pt x="1543" y="2316"/>
                    <a:pt x="1551" y="2294"/>
                  </a:cubicBezTo>
                  <a:cubicBezTo>
                    <a:pt x="1554" y="2286"/>
                    <a:pt x="1557" y="2281"/>
                    <a:pt x="1559" y="2277"/>
                  </a:cubicBezTo>
                  <a:cubicBezTo>
                    <a:pt x="1559" y="2279"/>
                    <a:pt x="1559" y="2279"/>
                    <a:pt x="1559" y="2281"/>
                  </a:cubicBezTo>
                  <a:cubicBezTo>
                    <a:pt x="1557" y="2287"/>
                    <a:pt x="1561" y="2294"/>
                    <a:pt x="1564" y="2298"/>
                  </a:cubicBezTo>
                  <a:cubicBezTo>
                    <a:pt x="1569" y="2299"/>
                    <a:pt x="1576" y="2301"/>
                    <a:pt x="1586" y="2296"/>
                  </a:cubicBezTo>
                  <a:cubicBezTo>
                    <a:pt x="1603" y="2287"/>
                    <a:pt x="1632" y="2273"/>
                    <a:pt x="1640" y="2264"/>
                  </a:cubicBezTo>
                  <a:cubicBezTo>
                    <a:pt x="1644" y="2261"/>
                    <a:pt x="1647" y="2254"/>
                    <a:pt x="1651" y="2246"/>
                  </a:cubicBezTo>
                  <a:cubicBezTo>
                    <a:pt x="1658" y="2232"/>
                    <a:pt x="1667" y="2217"/>
                    <a:pt x="1675" y="2210"/>
                  </a:cubicBezTo>
                  <a:cubicBezTo>
                    <a:pt x="1695" y="2196"/>
                    <a:pt x="1736" y="2189"/>
                    <a:pt x="1744" y="2190"/>
                  </a:cubicBezTo>
                  <a:cubicBezTo>
                    <a:pt x="1751" y="2190"/>
                    <a:pt x="1752" y="2194"/>
                    <a:pt x="1756" y="2199"/>
                  </a:cubicBezTo>
                  <a:cubicBezTo>
                    <a:pt x="1756" y="2201"/>
                    <a:pt x="1758" y="2202"/>
                    <a:pt x="1759" y="2204"/>
                  </a:cubicBezTo>
                  <a:cubicBezTo>
                    <a:pt x="1764" y="2210"/>
                    <a:pt x="1770" y="2221"/>
                    <a:pt x="1776" y="2230"/>
                  </a:cubicBezTo>
                  <a:cubicBezTo>
                    <a:pt x="1778" y="2235"/>
                    <a:pt x="1781" y="2239"/>
                    <a:pt x="1783" y="2244"/>
                  </a:cubicBezTo>
                  <a:cubicBezTo>
                    <a:pt x="1778" y="2244"/>
                    <a:pt x="1772" y="2246"/>
                    <a:pt x="1770" y="2249"/>
                  </a:cubicBezTo>
                  <a:cubicBezTo>
                    <a:pt x="1764" y="2254"/>
                    <a:pt x="1763" y="2259"/>
                    <a:pt x="1761" y="2262"/>
                  </a:cubicBezTo>
                  <a:cubicBezTo>
                    <a:pt x="1731" y="2266"/>
                    <a:pt x="1712" y="2291"/>
                    <a:pt x="1712" y="2306"/>
                  </a:cubicBezTo>
                  <a:cubicBezTo>
                    <a:pt x="1712" y="2307"/>
                    <a:pt x="1712" y="2309"/>
                    <a:pt x="1712" y="2311"/>
                  </a:cubicBezTo>
                  <a:lnTo>
                    <a:pt x="1707" y="2313"/>
                  </a:lnTo>
                  <a:cubicBezTo>
                    <a:pt x="1706" y="2313"/>
                    <a:pt x="1704" y="2314"/>
                    <a:pt x="1704" y="2318"/>
                  </a:cubicBezTo>
                  <a:cubicBezTo>
                    <a:pt x="1706" y="2319"/>
                    <a:pt x="1707" y="2321"/>
                    <a:pt x="1709" y="2321"/>
                  </a:cubicBezTo>
                  <a:cubicBezTo>
                    <a:pt x="1709" y="2321"/>
                    <a:pt x="1709" y="2321"/>
                    <a:pt x="1711" y="2321"/>
                  </a:cubicBezTo>
                  <a:lnTo>
                    <a:pt x="1714" y="2319"/>
                  </a:lnTo>
                  <a:cubicBezTo>
                    <a:pt x="1717" y="2326"/>
                    <a:pt x="1721" y="2331"/>
                    <a:pt x="1724" y="2334"/>
                  </a:cubicBezTo>
                  <a:cubicBezTo>
                    <a:pt x="1721" y="2336"/>
                    <a:pt x="1719" y="2338"/>
                    <a:pt x="1717" y="2339"/>
                  </a:cubicBezTo>
                  <a:cubicBezTo>
                    <a:pt x="1717" y="2341"/>
                    <a:pt x="1715" y="2343"/>
                    <a:pt x="1714" y="2343"/>
                  </a:cubicBezTo>
                  <a:cubicBezTo>
                    <a:pt x="1712" y="2344"/>
                    <a:pt x="1712" y="2344"/>
                    <a:pt x="1697" y="2334"/>
                  </a:cubicBezTo>
                  <a:cubicBezTo>
                    <a:pt x="1677" y="2323"/>
                    <a:pt x="1662" y="2324"/>
                    <a:pt x="1647" y="2327"/>
                  </a:cubicBezTo>
                  <a:cubicBezTo>
                    <a:pt x="1638" y="2329"/>
                    <a:pt x="1625" y="2338"/>
                    <a:pt x="1623" y="2352"/>
                  </a:cubicBezTo>
                  <a:cubicBezTo>
                    <a:pt x="1623" y="2356"/>
                    <a:pt x="1623" y="2356"/>
                    <a:pt x="1623" y="2356"/>
                  </a:cubicBezTo>
                  <a:cubicBezTo>
                    <a:pt x="1623" y="2358"/>
                    <a:pt x="1621" y="2358"/>
                    <a:pt x="1620" y="2356"/>
                  </a:cubicBezTo>
                  <a:lnTo>
                    <a:pt x="1617" y="2356"/>
                  </a:lnTo>
                  <a:cubicBezTo>
                    <a:pt x="1617" y="2356"/>
                    <a:pt x="1615" y="2356"/>
                    <a:pt x="1615" y="2356"/>
                  </a:cubicBezTo>
                  <a:cubicBezTo>
                    <a:pt x="1605" y="2356"/>
                    <a:pt x="1574" y="2354"/>
                    <a:pt x="1566" y="2399"/>
                  </a:cubicBezTo>
                  <a:cubicBezTo>
                    <a:pt x="1561" y="2436"/>
                    <a:pt x="1581" y="2464"/>
                    <a:pt x="1589" y="2473"/>
                  </a:cubicBezTo>
                  <a:cubicBezTo>
                    <a:pt x="1596" y="2480"/>
                    <a:pt x="1615" y="2489"/>
                    <a:pt x="1644" y="2500"/>
                  </a:cubicBezTo>
                  <a:lnTo>
                    <a:pt x="1644" y="2500"/>
                  </a:lnTo>
                  <a:cubicBezTo>
                    <a:pt x="1645" y="2500"/>
                    <a:pt x="1649" y="2503"/>
                    <a:pt x="1649" y="2505"/>
                  </a:cubicBezTo>
                  <a:cubicBezTo>
                    <a:pt x="1650" y="2507"/>
                    <a:pt x="1650" y="2507"/>
                    <a:pt x="1647" y="2510"/>
                  </a:cubicBezTo>
                  <a:lnTo>
                    <a:pt x="1645" y="2511"/>
                  </a:lnTo>
                  <a:cubicBezTo>
                    <a:pt x="1640" y="2516"/>
                    <a:pt x="1633" y="2521"/>
                    <a:pt x="1632" y="2532"/>
                  </a:cubicBezTo>
                  <a:cubicBezTo>
                    <a:pt x="1632" y="2536"/>
                    <a:pt x="1635" y="2543"/>
                    <a:pt x="1642" y="2550"/>
                  </a:cubicBezTo>
                  <a:cubicBezTo>
                    <a:pt x="1645" y="2553"/>
                    <a:pt x="1650" y="2557"/>
                    <a:pt x="1657" y="2558"/>
                  </a:cubicBezTo>
                  <a:cubicBezTo>
                    <a:pt x="1663" y="2561"/>
                    <a:pt x="1672" y="2563"/>
                    <a:pt x="1679" y="2570"/>
                  </a:cubicBezTo>
                  <a:cubicBezTo>
                    <a:pt x="1692" y="2581"/>
                    <a:pt x="1706" y="2586"/>
                    <a:pt x="1724" y="2588"/>
                  </a:cubicBezTo>
                  <a:cubicBezTo>
                    <a:pt x="1739" y="2590"/>
                    <a:pt x="1758" y="2585"/>
                    <a:pt x="1774" y="2578"/>
                  </a:cubicBezTo>
                  <a:cubicBezTo>
                    <a:pt x="1779" y="2577"/>
                    <a:pt x="1783" y="2575"/>
                    <a:pt x="1786" y="2575"/>
                  </a:cubicBezTo>
                  <a:cubicBezTo>
                    <a:pt x="1800" y="2570"/>
                    <a:pt x="1808" y="2568"/>
                    <a:pt x="1813" y="2568"/>
                  </a:cubicBezTo>
                  <a:cubicBezTo>
                    <a:pt x="1808" y="2572"/>
                    <a:pt x="1804" y="2577"/>
                    <a:pt x="1806" y="2585"/>
                  </a:cubicBezTo>
                  <a:cubicBezTo>
                    <a:pt x="1806" y="2592"/>
                    <a:pt x="1813" y="2606"/>
                    <a:pt x="1847" y="2608"/>
                  </a:cubicBezTo>
                  <a:cubicBezTo>
                    <a:pt x="1843" y="2617"/>
                    <a:pt x="1836" y="2633"/>
                    <a:pt x="1841" y="2642"/>
                  </a:cubicBezTo>
                  <a:cubicBezTo>
                    <a:pt x="1848" y="2653"/>
                    <a:pt x="1859" y="2653"/>
                    <a:pt x="1867" y="2653"/>
                  </a:cubicBezTo>
                  <a:cubicBezTo>
                    <a:pt x="1868" y="2653"/>
                    <a:pt x="1870" y="2653"/>
                    <a:pt x="1872" y="2653"/>
                  </a:cubicBezTo>
                  <a:cubicBezTo>
                    <a:pt x="1875" y="2655"/>
                    <a:pt x="1877" y="2655"/>
                    <a:pt x="1879" y="2655"/>
                  </a:cubicBezTo>
                  <a:cubicBezTo>
                    <a:pt x="1879" y="2657"/>
                    <a:pt x="1877" y="2657"/>
                    <a:pt x="1875" y="2660"/>
                  </a:cubicBezTo>
                  <a:cubicBezTo>
                    <a:pt x="1872" y="2662"/>
                    <a:pt x="1865" y="2665"/>
                    <a:pt x="1859" y="2669"/>
                  </a:cubicBezTo>
                  <a:cubicBezTo>
                    <a:pt x="1845" y="2675"/>
                    <a:pt x="1830" y="2683"/>
                    <a:pt x="1825" y="2695"/>
                  </a:cubicBezTo>
                  <a:cubicBezTo>
                    <a:pt x="1820" y="2705"/>
                    <a:pt x="1822" y="2719"/>
                    <a:pt x="1822" y="2732"/>
                  </a:cubicBezTo>
                  <a:cubicBezTo>
                    <a:pt x="1822" y="2735"/>
                    <a:pt x="1822" y="2739"/>
                    <a:pt x="1822" y="2740"/>
                  </a:cubicBezTo>
                  <a:cubicBezTo>
                    <a:pt x="1822" y="2748"/>
                    <a:pt x="1822" y="2757"/>
                    <a:pt x="1823" y="2762"/>
                  </a:cubicBezTo>
                  <a:cubicBezTo>
                    <a:pt x="1830" y="2779"/>
                    <a:pt x="1852" y="2792"/>
                    <a:pt x="1872" y="2789"/>
                  </a:cubicBezTo>
                  <a:cubicBezTo>
                    <a:pt x="1884" y="2787"/>
                    <a:pt x="1897" y="2787"/>
                    <a:pt x="1905" y="2787"/>
                  </a:cubicBezTo>
                  <a:cubicBezTo>
                    <a:pt x="1909" y="2787"/>
                    <a:pt x="1912" y="2789"/>
                    <a:pt x="1916" y="2789"/>
                  </a:cubicBezTo>
                  <a:cubicBezTo>
                    <a:pt x="1921" y="2791"/>
                    <a:pt x="1926" y="2792"/>
                    <a:pt x="1931" y="2794"/>
                  </a:cubicBezTo>
                  <a:cubicBezTo>
                    <a:pt x="1936" y="2794"/>
                    <a:pt x="1941" y="2794"/>
                    <a:pt x="1946" y="2794"/>
                  </a:cubicBezTo>
                  <a:cubicBezTo>
                    <a:pt x="1954" y="2794"/>
                    <a:pt x="1964" y="2792"/>
                    <a:pt x="1971" y="2786"/>
                  </a:cubicBezTo>
                  <a:cubicBezTo>
                    <a:pt x="1983" y="2772"/>
                    <a:pt x="1988" y="2752"/>
                    <a:pt x="1991" y="2742"/>
                  </a:cubicBezTo>
                  <a:cubicBezTo>
                    <a:pt x="1994" y="2728"/>
                    <a:pt x="2005" y="2727"/>
                    <a:pt x="2006" y="2727"/>
                  </a:cubicBezTo>
                  <a:cubicBezTo>
                    <a:pt x="2008" y="2727"/>
                    <a:pt x="2010" y="2727"/>
                    <a:pt x="2010" y="2727"/>
                  </a:cubicBezTo>
                  <a:cubicBezTo>
                    <a:pt x="2010" y="2728"/>
                    <a:pt x="2010" y="2734"/>
                    <a:pt x="2010" y="2737"/>
                  </a:cubicBezTo>
                  <a:cubicBezTo>
                    <a:pt x="2010" y="2748"/>
                    <a:pt x="2015" y="2757"/>
                    <a:pt x="2023" y="2760"/>
                  </a:cubicBezTo>
                  <a:cubicBezTo>
                    <a:pt x="2030" y="2766"/>
                    <a:pt x="2042" y="2767"/>
                    <a:pt x="2051" y="2757"/>
                  </a:cubicBezTo>
                  <a:cubicBezTo>
                    <a:pt x="2074" y="2740"/>
                    <a:pt x="2083" y="2698"/>
                    <a:pt x="2087" y="2692"/>
                  </a:cubicBezTo>
                  <a:cubicBezTo>
                    <a:pt x="2087" y="2692"/>
                    <a:pt x="2087" y="2690"/>
                    <a:pt x="2087" y="2690"/>
                  </a:cubicBezTo>
                  <a:cubicBezTo>
                    <a:pt x="2089" y="2692"/>
                    <a:pt x="2092" y="2694"/>
                    <a:pt x="2097" y="2692"/>
                  </a:cubicBezTo>
                  <a:cubicBezTo>
                    <a:pt x="2109" y="2690"/>
                    <a:pt x="2117" y="2685"/>
                    <a:pt x="2124" y="2672"/>
                  </a:cubicBezTo>
                  <a:cubicBezTo>
                    <a:pt x="2134" y="2651"/>
                    <a:pt x="2138" y="2617"/>
                    <a:pt x="2139" y="2597"/>
                  </a:cubicBezTo>
                  <a:cubicBezTo>
                    <a:pt x="2139" y="2583"/>
                    <a:pt x="2144" y="2581"/>
                    <a:pt x="2149" y="2578"/>
                  </a:cubicBezTo>
                  <a:cubicBezTo>
                    <a:pt x="2151" y="2578"/>
                    <a:pt x="2151" y="2578"/>
                    <a:pt x="2152" y="2577"/>
                  </a:cubicBezTo>
                  <a:cubicBezTo>
                    <a:pt x="2161" y="2575"/>
                    <a:pt x="2176" y="2570"/>
                    <a:pt x="2179" y="2548"/>
                  </a:cubicBezTo>
                  <a:cubicBezTo>
                    <a:pt x="2181" y="2526"/>
                    <a:pt x="2184" y="2518"/>
                    <a:pt x="2203" y="2505"/>
                  </a:cubicBezTo>
                  <a:cubicBezTo>
                    <a:pt x="2216" y="2495"/>
                    <a:pt x="2234" y="2487"/>
                    <a:pt x="2252" y="2480"/>
                  </a:cubicBezTo>
                  <a:cubicBezTo>
                    <a:pt x="2262" y="2476"/>
                    <a:pt x="2279" y="2469"/>
                    <a:pt x="2284" y="2471"/>
                  </a:cubicBezTo>
                  <a:cubicBezTo>
                    <a:pt x="2287" y="2471"/>
                    <a:pt x="2309" y="2483"/>
                    <a:pt x="2330" y="2493"/>
                  </a:cubicBezTo>
                  <a:cubicBezTo>
                    <a:pt x="2341" y="2496"/>
                    <a:pt x="2353" y="2501"/>
                    <a:pt x="2362" y="2507"/>
                  </a:cubicBezTo>
                  <a:cubicBezTo>
                    <a:pt x="2380" y="2514"/>
                    <a:pt x="2408" y="2528"/>
                    <a:pt x="2432" y="2540"/>
                  </a:cubicBezTo>
                  <a:cubicBezTo>
                    <a:pt x="2406" y="2553"/>
                    <a:pt x="2361" y="2578"/>
                    <a:pt x="2319" y="2590"/>
                  </a:cubicBezTo>
                  <a:cubicBezTo>
                    <a:pt x="2314" y="2592"/>
                    <a:pt x="2304" y="2595"/>
                    <a:pt x="2294" y="2600"/>
                  </a:cubicBezTo>
                  <a:cubicBezTo>
                    <a:pt x="2279" y="2605"/>
                    <a:pt x="2262" y="2612"/>
                    <a:pt x="2248" y="2617"/>
                  </a:cubicBezTo>
                  <a:cubicBezTo>
                    <a:pt x="2234" y="2620"/>
                    <a:pt x="2227" y="2622"/>
                    <a:pt x="2210" y="2622"/>
                  </a:cubicBezTo>
                  <a:lnTo>
                    <a:pt x="2200" y="2623"/>
                  </a:lnTo>
                  <a:cubicBezTo>
                    <a:pt x="2193" y="2623"/>
                    <a:pt x="2186" y="2625"/>
                    <a:pt x="2176" y="2627"/>
                  </a:cubicBezTo>
                  <a:lnTo>
                    <a:pt x="2174" y="2627"/>
                  </a:lnTo>
                  <a:cubicBezTo>
                    <a:pt x="2158" y="2630"/>
                    <a:pt x="2141" y="2640"/>
                    <a:pt x="2141" y="2647"/>
                  </a:cubicBezTo>
                  <a:cubicBezTo>
                    <a:pt x="2139" y="2649"/>
                    <a:pt x="2141" y="2651"/>
                    <a:pt x="2143" y="2651"/>
                  </a:cubicBezTo>
                  <a:cubicBezTo>
                    <a:pt x="2146" y="2653"/>
                    <a:pt x="2149" y="2653"/>
                    <a:pt x="2158" y="2655"/>
                  </a:cubicBezTo>
                  <a:cubicBezTo>
                    <a:pt x="2164" y="2655"/>
                    <a:pt x="2173" y="2655"/>
                    <a:pt x="2179" y="2657"/>
                  </a:cubicBezTo>
                  <a:cubicBezTo>
                    <a:pt x="2202" y="2660"/>
                    <a:pt x="2223" y="2670"/>
                    <a:pt x="2243" y="2685"/>
                  </a:cubicBezTo>
                  <a:cubicBezTo>
                    <a:pt x="2255" y="2694"/>
                    <a:pt x="2272" y="2705"/>
                    <a:pt x="2289" y="2705"/>
                  </a:cubicBezTo>
                  <a:cubicBezTo>
                    <a:pt x="2294" y="2705"/>
                    <a:pt x="2300" y="2703"/>
                    <a:pt x="2305" y="2700"/>
                  </a:cubicBezTo>
                  <a:cubicBezTo>
                    <a:pt x="2309" y="2697"/>
                    <a:pt x="2314" y="2694"/>
                    <a:pt x="2317" y="2685"/>
                  </a:cubicBezTo>
                  <a:cubicBezTo>
                    <a:pt x="2317" y="2685"/>
                    <a:pt x="2317" y="2685"/>
                    <a:pt x="2317" y="2685"/>
                  </a:cubicBezTo>
                  <a:cubicBezTo>
                    <a:pt x="2319" y="2682"/>
                    <a:pt x="2319" y="2680"/>
                    <a:pt x="2319" y="2678"/>
                  </a:cubicBezTo>
                  <a:cubicBezTo>
                    <a:pt x="2321" y="2669"/>
                    <a:pt x="2323" y="2662"/>
                    <a:pt x="2330" y="2651"/>
                  </a:cubicBezTo>
                  <a:cubicBezTo>
                    <a:pt x="2336" y="2645"/>
                    <a:pt x="2369" y="2630"/>
                    <a:pt x="2389" y="2620"/>
                  </a:cubicBezTo>
                  <a:cubicBezTo>
                    <a:pt x="2398" y="2617"/>
                    <a:pt x="2405" y="2613"/>
                    <a:pt x="2410" y="2610"/>
                  </a:cubicBezTo>
                  <a:cubicBezTo>
                    <a:pt x="2418" y="2606"/>
                    <a:pt x="2453" y="2586"/>
                    <a:pt x="2489" y="2566"/>
                  </a:cubicBezTo>
                  <a:cubicBezTo>
                    <a:pt x="2490" y="2566"/>
                    <a:pt x="2490" y="2568"/>
                    <a:pt x="2492" y="2568"/>
                  </a:cubicBezTo>
                  <a:cubicBezTo>
                    <a:pt x="2504" y="2573"/>
                    <a:pt x="2584" y="2618"/>
                    <a:pt x="2600" y="2627"/>
                  </a:cubicBezTo>
                  <a:cubicBezTo>
                    <a:pt x="2613" y="2637"/>
                    <a:pt x="2630" y="2653"/>
                    <a:pt x="2633" y="2662"/>
                  </a:cubicBezTo>
                  <a:cubicBezTo>
                    <a:pt x="2638" y="2669"/>
                    <a:pt x="2641" y="2685"/>
                    <a:pt x="2641" y="2692"/>
                  </a:cubicBezTo>
                  <a:cubicBezTo>
                    <a:pt x="2641" y="2692"/>
                    <a:pt x="2641" y="2692"/>
                    <a:pt x="2643" y="2692"/>
                  </a:cubicBezTo>
                  <a:cubicBezTo>
                    <a:pt x="2643" y="2694"/>
                    <a:pt x="2643" y="2697"/>
                    <a:pt x="2645" y="2698"/>
                  </a:cubicBezTo>
                  <a:cubicBezTo>
                    <a:pt x="2650" y="2712"/>
                    <a:pt x="2662" y="2717"/>
                    <a:pt x="2677" y="2717"/>
                  </a:cubicBezTo>
                  <a:cubicBezTo>
                    <a:pt x="2682" y="2717"/>
                    <a:pt x="2687" y="2717"/>
                    <a:pt x="2691" y="2717"/>
                  </a:cubicBezTo>
                  <a:cubicBezTo>
                    <a:pt x="2705" y="2714"/>
                    <a:pt x="2721" y="2707"/>
                    <a:pt x="2736" y="2695"/>
                  </a:cubicBezTo>
                  <a:cubicBezTo>
                    <a:pt x="2756" y="2678"/>
                    <a:pt x="2788" y="2660"/>
                    <a:pt x="2812" y="2658"/>
                  </a:cubicBezTo>
                  <a:cubicBezTo>
                    <a:pt x="2823" y="2657"/>
                    <a:pt x="2831" y="2657"/>
                    <a:pt x="2837" y="2657"/>
                  </a:cubicBezTo>
                  <a:lnTo>
                    <a:pt x="2840" y="2658"/>
                  </a:lnTo>
                  <a:cubicBezTo>
                    <a:pt x="2840" y="2658"/>
                    <a:pt x="2840" y="2658"/>
                    <a:pt x="2840" y="2658"/>
                  </a:cubicBezTo>
                  <a:cubicBezTo>
                    <a:pt x="2843" y="2658"/>
                    <a:pt x="2845" y="2657"/>
                    <a:pt x="2845" y="2653"/>
                  </a:cubicBezTo>
                  <a:cubicBezTo>
                    <a:pt x="2845" y="2651"/>
                    <a:pt x="2843" y="2650"/>
                    <a:pt x="2842" y="2649"/>
                  </a:cubicBezTo>
                  <a:cubicBezTo>
                    <a:pt x="2840" y="2649"/>
                    <a:pt x="2840" y="2649"/>
                    <a:pt x="2838" y="2649"/>
                  </a:cubicBezTo>
                  <a:cubicBezTo>
                    <a:pt x="2828" y="2647"/>
                    <a:pt x="2801" y="2642"/>
                    <a:pt x="2781" y="2640"/>
                  </a:cubicBezTo>
                  <a:lnTo>
                    <a:pt x="2778" y="2640"/>
                  </a:lnTo>
                  <a:cubicBezTo>
                    <a:pt x="2776" y="2640"/>
                    <a:pt x="2773" y="2640"/>
                    <a:pt x="2771" y="2640"/>
                  </a:cubicBezTo>
                  <a:cubicBezTo>
                    <a:pt x="2771" y="2640"/>
                    <a:pt x="2771" y="2640"/>
                    <a:pt x="2771" y="2640"/>
                  </a:cubicBezTo>
                  <a:cubicBezTo>
                    <a:pt x="2732" y="2640"/>
                    <a:pt x="2682" y="2612"/>
                    <a:pt x="2653" y="2595"/>
                  </a:cubicBezTo>
                  <a:lnTo>
                    <a:pt x="2652" y="2593"/>
                  </a:lnTo>
                  <a:cubicBezTo>
                    <a:pt x="2625" y="2578"/>
                    <a:pt x="2566" y="2548"/>
                    <a:pt x="2546" y="2536"/>
                  </a:cubicBezTo>
                  <a:cubicBezTo>
                    <a:pt x="2549" y="2533"/>
                    <a:pt x="2554" y="2532"/>
                    <a:pt x="2558" y="2530"/>
                  </a:cubicBezTo>
                  <a:cubicBezTo>
                    <a:pt x="2598" y="2507"/>
                    <a:pt x="2670" y="2481"/>
                    <a:pt x="2675" y="2480"/>
                  </a:cubicBezTo>
                  <a:cubicBezTo>
                    <a:pt x="2682" y="2478"/>
                    <a:pt x="2685" y="2480"/>
                    <a:pt x="2691" y="2481"/>
                  </a:cubicBezTo>
                  <a:cubicBezTo>
                    <a:pt x="2709" y="2487"/>
                    <a:pt x="2736" y="2500"/>
                    <a:pt x="2758" y="2510"/>
                  </a:cubicBezTo>
                  <a:cubicBezTo>
                    <a:pt x="2766" y="2513"/>
                    <a:pt x="2773" y="2516"/>
                    <a:pt x="2778" y="2520"/>
                  </a:cubicBezTo>
                  <a:cubicBezTo>
                    <a:pt x="2800" y="2528"/>
                    <a:pt x="2808" y="2536"/>
                    <a:pt x="2810" y="2561"/>
                  </a:cubicBezTo>
                  <a:cubicBezTo>
                    <a:pt x="2812" y="2588"/>
                    <a:pt x="2821" y="2606"/>
                    <a:pt x="2842" y="2615"/>
                  </a:cubicBezTo>
                  <a:cubicBezTo>
                    <a:pt x="2849" y="2618"/>
                    <a:pt x="2853" y="2625"/>
                    <a:pt x="2853" y="2633"/>
                  </a:cubicBezTo>
                  <a:lnTo>
                    <a:pt x="2853" y="2635"/>
                  </a:lnTo>
                  <a:cubicBezTo>
                    <a:pt x="2853" y="2642"/>
                    <a:pt x="2853" y="2653"/>
                    <a:pt x="2862" y="2680"/>
                  </a:cubicBezTo>
                  <a:cubicBezTo>
                    <a:pt x="2872" y="2720"/>
                    <a:pt x="2901" y="2744"/>
                    <a:pt x="2915" y="2750"/>
                  </a:cubicBezTo>
                  <a:cubicBezTo>
                    <a:pt x="2934" y="2759"/>
                    <a:pt x="2951" y="2757"/>
                    <a:pt x="2958" y="2747"/>
                  </a:cubicBezTo>
                  <a:lnTo>
                    <a:pt x="2959" y="2742"/>
                  </a:lnTo>
                  <a:cubicBezTo>
                    <a:pt x="2961" y="2742"/>
                    <a:pt x="2961" y="2740"/>
                    <a:pt x="2961" y="2739"/>
                  </a:cubicBezTo>
                  <a:cubicBezTo>
                    <a:pt x="2963" y="2740"/>
                    <a:pt x="2963" y="2740"/>
                    <a:pt x="2964" y="2740"/>
                  </a:cubicBezTo>
                  <a:cubicBezTo>
                    <a:pt x="2970" y="2742"/>
                    <a:pt x="2973" y="2747"/>
                    <a:pt x="2978" y="2754"/>
                  </a:cubicBezTo>
                  <a:cubicBezTo>
                    <a:pt x="2984" y="2760"/>
                    <a:pt x="2991" y="2770"/>
                    <a:pt x="3005" y="2780"/>
                  </a:cubicBezTo>
                  <a:cubicBezTo>
                    <a:pt x="3020" y="2789"/>
                    <a:pt x="3030" y="2789"/>
                    <a:pt x="3037" y="2786"/>
                  </a:cubicBezTo>
                  <a:cubicBezTo>
                    <a:pt x="3045" y="2784"/>
                    <a:pt x="3048" y="2775"/>
                    <a:pt x="3050" y="2772"/>
                  </a:cubicBezTo>
                  <a:cubicBezTo>
                    <a:pt x="3052" y="2767"/>
                    <a:pt x="3052" y="2767"/>
                    <a:pt x="3052" y="2767"/>
                  </a:cubicBezTo>
                  <a:cubicBezTo>
                    <a:pt x="3053" y="2767"/>
                    <a:pt x="3062" y="2772"/>
                    <a:pt x="3068" y="2775"/>
                  </a:cubicBezTo>
                  <a:cubicBezTo>
                    <a:pt x="3073" y="2780"/>
                    <a:pt x="3080" y="2786"/>
                    <a:pt x="3089" y="2789"/>
                  </a:cubicBezTo>
                  <a:cubicBezTo>
                    <a:pt x="3100" y="2797"/>
                    <a:pt x="3111" y="2800"/>
                    <a:pt x="3121" y="2800"/>
                  </a:cubicBezTo>
                  <a:cubicBezTo>
                    <a:pt x="3144" y="2800"/>
                    <a:pt x="3158" y="2782"/>
                    <a:pt x="3169" y="2767"/>
                  </a:cubicBezTo>
                  <a:cubicBezTo>
                    <a:pt x="3174" y="2760"/>
                    <a:pt x="3180" y="2754"/>
                    <a:pt x="3185" y="2750"/>
                  </a:cubicBezTo>
                  <a:cubicBezTo>
                    <a:pt x="3190" y="2747"/>
                    <a:pt x="3198" y="2744"/>
                    <a:pt x="3205" y="2742"/>
                  </a:cubicBezTo>
                  <a:cubicBezTo>
                    <a:pt x="3213" y="2739"/>
                    <a:pt x="3217" y="2737"/>
                    <a:pt x="3217" y="2734"/>
                  </a:cubicBezTo>
                  <a:cubicBezTo>
                    <a:pt x="3217" y="2725"/>
                    <a:pt x="3183" y="2719"/>
                    <a:pt x="3180" y="2719"/>
                  </a:cubicBezTo>
                  <a:cubicBezTo>
                    <a:pt x="3173" y="2719"/>
                    <a:pt x="3164" y="2719"/>
                    <a:pt x="3156" y="2720"/>
                  </a:cubicBezTo>
                  <a:cubicBezTo>
                    <a:pt x="3153" y="2719"/>
                    <a:pt x="3132" y="2707"/>
                    <a:pt x="3121" y="2695"/>
                  </a:cubicBezTo>
                  <a:lnTo>
                    <a:pt x="3121" y="2695"/>
                  </a:lnTo>
                  <a:cubicBezTo>
                    <a:pt x="3126" y="2694"/>
                    <a:pt x="3130" y="2692"/>
                    <a:pt x="3136" y="2689"/>
                  </a:cubicBezTo>
                  <a:cubicBezTo>
                    <a:pt x="3144" y="2678"/>
                    <a:pt x="3144" y="2667"/>
                    <a:pt x="3136" y="2655"/>
                  </a:cubicBezTo>
                  <a:cubicBezTo>
                    <a:pt x="3121" y="2635"/>
                    <a:pt x="3087" y="2622"/>
                    <a:pt x="3079" y="2620"/>
                  </a:cubicBezTo>
                  <a:cubicBezTo>
                    <a:pt x="3079" y="2620"/>
                    <a:pt x="3077" y="2620"/>
                    <a:pt x="3077" y="2620"/>
                  </a:cubicBezTo>
                  <a:cubicBezTo>
                    <a:pt x="3077" y="2618"/>
                    <a:pt x="3079" y="2618"/>
                    <a:pt x="3079" y="2618"/>
                  </a:cubicBezTo>
                  <a:cubicBezTo>
                    <a:pt x="3087" y="2613"/>
                    <a:pt x="3091" y="2604"/>
                    <a:pt x="3092" y="2595"/>
                  </a:cubicBezTo>
                  <a:cubicBezTo>
                    <a:pt x="3102" y="2602"/>
                    <a:pt x="3114" y="2605"/>
                    <a:pt x="3129" y="2605"/>
                  </a:cubicBezTo>
                  <a:cubicBezTo>
                    <a:pt x="3130" y="2605"/>
                    <a:pt x="3132" y="2605"/>
                    <a:pt x="3134" y="2605"/>
                  </a:cubicBezTo>
                  <a:cubicBezTo>
                    <a:pt x="3158" y="2604"/>
                    <a:pt x="3178" y="2597"/>
                    <a:pt x="3186" y="2585"/>
                  </a:cubicBezTo>
                  <a:cubicBezTo>
                    <a:pt x="3191" y="2581"/>
                    <a:pt x="3193" y="2577"/>
                    <a:pt x="3191" y="2572"/>
                  </a:cubicBezTo>
                  <a:cubicBezTo>
                    <a:pt x="3191" y="2570"/>
                    <a:pt x="3191" y="2570"/>
                    <a:pt x="3191" y="2568"/>
                  </a:cubicBezTo>
                  <a:cubicBezTo>
                    <a:pt x="3191" y="2566"/>
                    <a:pt x="3190" y="2561"/>
                    <a:pt x="3191" y="2560"/>
                  </a:cubicBezTo>
                  <a:cubicBezTo>
                    <a:pt x="3194" y="2558"/>
                    <a:pt x="3203" y="2558"/>
                    <a:pt x="3213" y="2560"/>
                  </a:cubicBezTo>
                  <a:cubicBezTo>
                    <a:pt x="3220" y="2561"/>
                    <a:pt x="3228" y="2563"/>
                    <a:pt x="3238" y="2563"/>
                  </a:cubicBezTo>
                  <a:cubicBezTo>
                    <a:pt x="3263" y="2563"/>
                    <a:pt x="3270" y="2558"/>
                    <a:pt x="3277" y="2553"/>
                  </a:cubicBezTo>
                  <a:cubicBezTo>
                    <a:pt x="3282" y="2550"/>
                    <a:pt x="3287" y="2545"/>
                    <a:pt x="3297" y="2538"/>
                  </a:cubicBezTo>
                  <a:lnTo>
                    <a:pt x="3302" y="2534"/>
                  </a:lnTo>
                  <a:cubicBezTo>
                    <a:pt x="3311" y="2530"/>
                    <a:pt x="3315" y="2523"/>
                    <a:pt x="3315" y="2514"/>
                  </a:cubicBezTo>
                  <a:cubicBezTo>
                    <a:pt x="3317" y="2508"/>
                    <a:pt x="3314" y="2500"/>
                    <a:pt x="3309" y="2491"/>
                  </a:cubicBezTo>
                  <a:cubicBezTo>
                    <a:pt x="3307" y="2491"/>
                    <a:pt x="3307" y="2491"/>
                    <a:pt x="3307" y="2491"/>
                  </a:cubicBezTo>
                  <a:cubicBezTo>
                    <a:pt x="3309" y="2489"/>
                    <a:pt x="3311" y="2489"/>
                    <a:pt x="3314" y="2489"/>
                  </a:cubicBezTo>
                  <a:cubicBezTo>
                    <a:pt x="3314" y="2489"/>
                    <a:pt x="3331" y="2488"/>
                    <a:pt x="3338" y="2487"/>
                  </a:cubicBezTo>
                  <a:cubicBezTo>
                    <a:pt x="3346" y="2483"/>
                    <a:pt x="3361" y="2473"/>
                    <a:pt x="3368" y="2466"/>
                  </a:cubicBezTo>
                  <a:cubicBezTo>
                    <a:pt x="3370" y="2463"/>
                    <a:pt x="3371" y="2461"/>
                    <a:pt x="3373" y="2460"/>
                  </a:cubicBezTo>
                  <a:cubicBezTo>
                    <a:pt x="3376" y="2456"/>
                    <a:pt x="3378" y="2455"/>
                    <a:pt x="3386" y="2448"/>
                  </a:cubicBezTo>
                  <a:cubicBezTo>
                    <a:pt x="3403" y="2435"/>
                    <a:pt x="3403" y="2413"/>
                    <a:pt x="3398" y="2398"/>
                  </a:cubicBezTo>
                  <a:cubicBezTo>
                    <a:pt x="3396" y="2393"/>
                    <a:pt x="3396" y="2388"/>
                    <a:pt x="3395" y="2383"/>
                  </a:cubicBezTo>
                  <a:cubicBezTo>
                    <a:pt x="3393" y="2371"/>
                    <a:pt x="3391" y="2361"/>
                    <a:pt x="3384" y="2349"/>
                  </a:cubicBezTo>
                  <a:cubicBezTo>
                    <a:pt x="3376" y="2338"/>
                    <a:pt x="3358" y="2338"/>
                    <a:pt x="3347" y="2338"/>
                  </a:cubicBezTo>
                  <a:lnTo>
                    <a:pt x="3347" y="2338"/>
                  </a:lnTo>
                  <a:cubicBezTo>
                    <a:pt x="3343" y="2338"/>
                    <a:pt x="3338" y="2338"/>
                    <a:pt x="3332" y="2336"/>
                  </a:cubicBezTo>
                  <a:cubicBezTo>
                    <a:pt x="3327" y="2334"/>
                    <a:pt x="3322" y="2334"/>
                    <a:pt x="3317" y="2332"/>
                  </a:cubicBezTo>
                  <a:cubicBezTo>
                    <a:pt x="3301" y="2332"/>
                    <a:pt x="3275" y="2352"/>
                    <a:pt x="3267" y="2361"/>
                  </a:cubicBezTo>
                  <a:cubicBezTo>
                    <a:pt x="3265" y="2363"/>
                    <a:pt x="3263" y="2363"/>
                    <a:pt x="3263" y="2363"/>
                  </a:cubicBezTo>
                  <a:cubicBezTo>
                    <a:pt x="3263" y="2363"/>
                    <a:pt x="3263" y="2363"/>
                    <a:pt x="3262" y="2361"/>
                  </a:cubicBezTo>
                  <a:lnTo>
                    <a:pt x="3262" y="2359"/>
                  </a:lnTo>
                  <a:cubicBezTo>
                    <a:pt x="3262" y="2354"/>
                    <a:pt x="3260" y="2346"/>
                    <a:pt x="3250" y="2338"/>
                  </a:cubicBezTo>
                  <a:cubicBezTo>
                    <a:pt x="3243" y="2299"/>
                    <a:pt x="3226" y="2286"/>
                    <a:pt x="3193" y="2274"/>
                  </a:cubicBezTo>
                  <a:cubicBezTo>
                    <a:pt x="3193" y="2271"/>
                    <a:pt x="3191" y="2269"/>
                    <a:pt x="3190" y="2267"/>
                  </a:cubicBezTo>
                  <a:cubicBezTo>
                    <a:pt x="3185" y="2261"/>
                    <a:pt x="3178" y="2257"/>
                    <a:pt x="3169" y="2257"/>
                  </a:cubicBezTo>
                  <a:cubicBezTo>
                    <a:pt x="3166" y="2257"/>
                    <a:pt x="3162" y="2259"/>
                    <a:pt x="3160" y="2259"/>
                  </a:cubicBezTo>
                  <a:cubicBezTo>
                    <a:pt x="3162" y="2257"/>
                    <a:pt x="3166" y="2254"/>
                    <a:pt x="3169" y="2253"/>
                  </a:cubicBezTo>
                  <a:cubicBezTo>
                    <a:pt x="3176" y="2247"/>
                    <a:pt x="3186" y="2237"/>
                    <a:pt x="3196" y="2227"/>
                  </a:cubicBezTo>
                  <a:cubicBezTo>
                    <a:pt x="3198" y="2226"/>
                    <a:pt x="3200" y="2224"/>
                    <a:pt x="3201" y="2224"/>
                  </a:cubicBezTo>
                  <a:cubicBezTo>
                    <a:pt x="3220" y="2209"/>
                    <a:pt x="3249" y="2202"/>
                    <a:pt x="3279" y="2206"/>
                  </a:cubicBezTo>
                  <a:cubicBezTo>
                    <a:pt x="3304" y="2209"/>
                    <a:pt x="3313" y="2212"/>
                    <a:pt x="3315" y="2222"/>
                  </a:cubicBezTo>
                  <a:cubicBezTo>
                    <a:pt x="3320" y="2237"/>
                    <a:pt x="3326" y="2247"/>
                    <a:pt x="3332" y="2254"/>
                  </a:cubicBezTo>
                  <a:cubicBezTo>
                    <a:pt x="3334" y="2255"/>
                    <a:pt x="3336" y="2257"/>
                    <a:pt x="3338" y="2259"/>
                  </a:cubicBezTo>
                  <a:cubicBezTo>
                    <a:pt x="3343" y="2264"/>
                    <a:pt x="3347" y="2269"/>
                    <a:pt x="3352" y="2276"/>
                  </a:cubicBezTo>
                  <a:cubicBezTo>
                    <a:pt x="3359" y="2284"/>
                    <a:pt x="3378" y="2301"/>
                    <a:pt x="3393" y="2302"/>
                  </a:cubicBezTo>
                  <a:cubicBezTo>
                    <a:pt x="3398" y="2302"/>
                    <a:pt x="3403" y="2301"/>
                    <a:pt x="3407" y="2299"/>
                  </a:cubicBezTo>
                  <a:cubicBezTo>
                    <a:pt x="3413" y="2293"/>
                    <a:pt x="3413" y="2287"/>
                    <a:pt x="3413" y="2284"/>
                  </a:cubicBezTo>
                  <a:cubicBezTo>
                    <a:pt x="3416" y="2284"/>
                    <a:pt x="3422" y="2287"/>
                    <a:pt x="3425" y="2293"/>
                  </a:cubicBezTo>
                  <a:cubicBezTo>
                    <a:pt x="3427" y="2296"/>
                    <a:pt x="3428" y="2299"/>
                    <a:pt x="3430" y="2302"/>
                  </a:cubicBezTo>
                  <a:cubicBezTo>
                    <a:pt x="3435" y="2313"/>
                    <a:pt x="3440" y="2324"/>
                    <a:pt x="3447" y="2332"/>
                  </a:cubicBezTo>
                  <a:lnTo>
                    <a:pt x="3450" y="2336"/>
                  </a:lnTo>
                  <a:cubicBezTo>
                    <a:pt x="3460" y="2347"/>
                    <a:pt x="3479" y="2366"/>
                    <a:pt x="3497" y="2358"/>
                  </a:cubicBezTo>
                  <a:cubicBezTo>
                    <a:pt x="3512" y="2352"/>
                    <a:pt x="3512" y="2336"/>
                    <a:pt x="3512" y="2331"/>
                  </a:cubicBezTo>
                  <a:cubicBezTo>
                    <a:pt x="3512" y="2331"/>
                    <a:pt x="3512" y="2331"/>
                    <a:pt x="3512" y="2329"/>
                  </a:cubicBezTo>
                  <a:cubicBezTo>
                    <a:pt x="3512" y="2331"/>
                    <a:pt x="3514" y="2332"/>
                    <a:pt x="3516" y="2334"/>
                  </a:cubicBezTo>
                  <a:cubicBezTo>
                    <a:pt x="3517" y="2336"/>
                    <a:pt x="3519" y="2343"/>
                    <a:pt x="3521" y="2347"/>
                  </a:cubicBezTo>
                  <a:cubicBezTo>
                    <a:pt x="3526" y="2358"/>
                    <a:pt x="3530" y="2371"/>
                    <a:pt x="3539" y="2379"/>
                  </a:cubicBezTo>
                  <a:cubicBezTo>
                    <a:pt x="3546" y="2386"/>
                    <a:pt x="3571" y="2401"/>
                    <a:pt x="3600" y="2403"/>
                  </a:cubicBezTo>
                  <a:cubicBezTo>
                    <a:pt x="3603" y="2403"/>
                    <a:pt x="3606" y="2404"/>
                    <a:pt x="3610" y="2404"/>
                  </a:cubicBezTo>
                  <a:cubicBezTo>
                    <a:pt x="3625" y="2404"/>
                    <a:pt x="3637" y="2401"/>
                    <a:pt x="3642" y="2388"/>
                  </a:cubicBezTo>
                  <a:cubicBezTo>
                    <a:pt x="3643" y="2379"/>
                    <a:pt x="3642" y="2370"/>
                    <a:pt x="3640" y="2363"/>
                  </a:cubicBezTo>
                  <a:lnTo>
                    <a:pt x="3640" y="2359"/>
                  </a:lnTo>
                  <a:cubicBezTo>
                    <a:pt x="3640" y="2358"/>
                    <a:pt x="3640" y="2358"/>
                    <a:pt x="3640" y="2356"/>
                  </a:cubicBezTo>
                  <a:cubicBezTo>
                    <a:pt x="3640" y="2356"/>
                    <a:pt x="3643" y="2354"/>
                    <a:pt x="3652" y="2359"/>
                  </a:cubicBezTo>
                  <a:cubicBezTo>
                    <a:pt x="3655" y="2359"/>
                    <a:pt x="3657" y="2361"/>
                    <a:pt x="3660" y="2363"/>
                  </a:cubicBezTo>
                  <a:cubicBezTo>
                    <a:pt x="3677" y="2370"/>
                    <a:pt x="3702" y="2379"/>
                    <a:pt x="3720" y="2374"/>
                  </a:cubicBezTo>
                  <a:cubicBezTo>
                    <a:pt x="3739" y="2371"/>
                    <a:pt x="3749" y="2356"/>
                    <a:pt x="3751" y="2334"/>
                  </a:cubicBezTo>
                  <a:cubicBezTo>
                    <a:pt x="3751" y="2324"/>
                    <a:pt x="3749" y="2318"/>
                    <a:pt x="3746" y="2313"/>
                  </a:cubicBezTo>
                  <a:cubicBezTo>
                    <a:pt x="3744" y="2309"/>
                    <a:pt x="3743" y="2307"/>
                    <a:pt x="3741" y="2306"/>
                  </a:cubicBezTo>
                  <a:cubicBezTo>
                    <a:pt x="3738" y="2302"/>
                    <a:pt x="3736" y="2301"/>
                    <a:pt x="3738" y="2299"/>
                  </a:cubicBezTo>
                  <a:cubicBezTo>
                    <a:pt x="3738" y="2298"/>
                    <a:pt x="3739" y="2294"/>
                    <a:pt x="3741" y="2291"/>
                  </a:cubicBezTo>
                  <a:cubicBezTo>
                    <a:pt x="3746" y="2282"/>
                    <a:pt x="3751" y="2273"/>
                    <a:pt x="3746" y="2259"/>
                  </a:cubicBezTo>
                  <a:cubicBezTo>
                    <a:pt x="3741" y="2247"/>
                    <a:pt x="3731" y="2242"/>
                    <a:pt x="3720" y="2235"/>
                  </a:cubicBezTo>
                  <a:cubicBezTo>
                    <a:pt x="3714" y="2232"/>
                    <a:pt x="3707" y="2229"/>
                    <a:pt x="3706" y="2226"/>
                  </a:cubicBezTo>
                  <a:cubicBezTo>
                    <a:pt x="3706" y="2222"/>
                    <a:pt x="3707" y="2219"/>
                    <a:pt x="3709" y="2217"/>
                  </a:cubicBezTo>
                  <a:cubicBezTo>
                    <a:pt x="3719" y="2207"/>
                    <a:pt x="3722" y="2196"/>
                    <a:pt x="3720" y="2185"/>
                  </a:cubicBezTo>
                  <a:cubicBezTo>
                    <a:pt x="3719" y="2179"/>
                    <a:pt x="3714" y="2167"/>
                    <a:pt x="3706" y="2162"/>
                  </a:cubicBezTo>
                  <a:cubicBezTo>
                    <a:pt x="3702" y="2160"/>
                    <a:pt x="3697" y="2159"/>
                    <a:pt x="3692" y="2159"/>
                  </a:cubicBezTo>
                  <a:cubicBezTo>
                    <a:pt x="3689" y="2159"/>
                    <a:pt x="3685" y="2159"/>
                    <a:pt x="3684" y="2157"/>
                  </a:cubicBezTo>
                  <a:cubicBezTo>
                    <a:pt x="3677" y="2154"/>
                    <a:pt x="3675" y="2150"/>
                    <a:pt x="3675" y="2147"/>
                  </a:cubicBezTo>
                  <a:cubicBezTo>
                    <a:pt x="3674" y="2144"/>
                    <a:pt x="3672" y="2138"/>
                    <a:pt x="3669" y="2136"/>
                  </a:cubicBezTo>
                  <a:cubicBezTo>
                    <a:pt x="3663" y="2130"/>
                    <a:pt x="3657" y="2129"/>
                    <a:pt x="3652" y="2127"/>
                  </a:cubicBezTo>
                  <a:cubicBezTo>
                    <a:pt x="3652" y="2127"/>
                    <a:pt x="3652" y="2127"/>
                    <a:pt x="3652" y="2125"/>
                  </a:cubicBezTo>
                  <a:cubicBezTo>
                    <a:pt x="3654" y="2120"/>
                    <a:pt x="3652" y="2115"/>
                    <a:pt x="3650" y="2112"/>
                  </a:cubicBezTo>
                  <a:cubicBezTo>
                    <a:pt x="3649" y="2109"/>
                    <a:pt x="3647" y="2107"/>
                    <a:pt x="3645" y="2107"/>
                  </a:cubicBezTo>
                  <a:cubicBezTo>
                    <a:pt x="3652" y="2102"/>
                    <a:pt x="3662" y="2104"/>
                    <a:pt x="3670" y="2107"/>
                  </a:cubicBezTo>
                  <a:cubicBezTo>
                    <a:pt x="3674" y="2107"/>
                    <a:pt x="3679" y="2109"/>
                    <a:pt x="3682" y="2109"/>
                  </a:cubicBezTo>
                  <a:lnTo>
                    <a:pt x="3682" y="2109"/>
                  </a:lnTo>
                  <a:cubicBezTo>
                    <a:pt x="3697" y="2109"/>
                    <a:pt x="3711" y="2095"/>
                    <a:pt x="3720" y="2085"/>
                  </a:cubicBezTo>
                  <a:cubicBezTo>
                    <a:pt x="3722" y="2082"/>
                    <a:pt x="3726" y="2080"/>
                    <a:pt x="3727" y="2079"/>
                  </a:cubicBezTo>
                  <a:cubicBezTo>
                    <a:pt x="3729" y="2077"/>
                    <a:pt x="3731" y="2075"/>
                    <a:pt x="3732" y="2073"/>
                  </a:cubicBezTo>
                  <a:cubicBezTo>
                    <a:pt x="3743" y="2065"/>
                    <a:pt x="3758" y="2052"/>
                    <a:pt x="3759" y="2040"/>
                  </a:cubicBezTo>
                  <a:cubicBezTo>
                    <a:pt x="3761" y="2035"/>
                    <a:pt x="3761" y="2020"/>
                    <a:pt x="3746" y="2010"/>
                  </a:cubicBezTo>
                  <a:cubicBezTo>
                    <a:pt x="3744" y="2010"/>
                    <a:pt x="3744" y="2008"/>
                    <a:pt x="3743" y="2008"/>
                  </a:cubicBezTo>
                  <a:cubicBezTo>
                    <a:pt x="3747" y="2007"/>
                    <a:pt x="3759" y="2008"/>
                    <a:pt x="3775" y="2015"/>
                  </a:cubicBezTo>
                  <a:cubicBezTo>
                    <a:pt x="3800" y="2025"/>
                    <a:pt x="3808" y="2023"/>
                    <a:pt x="3816" y="2020"/>
                  </a:cubicBezTo>
                  <a:lnTo>
                    <a:pt x="3818" y="2020"/>
                  </a:lnTo>
                  <a:cubicBezTo>
                    <a:pt x="3821" y="2020"/>
                    <a:pt x="3833" y="2015"/>
                    <a:pt x="3848" y="2005"/>
                  </a:cubicBezTo>
                  <a:cubicBezTo>
                    <a:pt x="3862" y="1998"/>
                    <a:pt x="3875" y="1987"/>
                    <a:pt x="3879" y="1972"/>
                  </a:cubicBezTo>
                  <a:cubicBezTo>
                    <a:pt x="3882" y="1950"/>
                    <a:pt x="3869" y="1923"/>
                    <a:pt x="3860" y="1915"/>
                  </a:cubicBezTo>
                  <a:close/>
                  <a:moveTo>
                    <a:pt x="3853" y="1922"/>
                  </a:moveTo>
                  <a:cubicBezTo>
                    <a:pt x="3857" y="1923"/>
                    <a:pt x="3860" y="1928"/>
                    <a:pt x="3862" y="1933"/>
                  </a:cubicBezTo>
                  <a:cubicBezTo>
                    <a:pt x="3852" y="1933"/>
                    <a:pt x="3839" y="1935"/>
                    <a:pt x="3823" y="1943"/>
                  </a:cubicBezTo>
                  <a:cubicBezTo>
                    <a:pt x="3816" y="1940"/>
                    <a:pt x="3809" y="1936"/>
                    <a:pt x="3803" y="1935"/>
                  </a:cubicBezTo>
                  <a:cubicBezTo>
                    <a:pt x="3816" y="1923"/>
                    <a:pt x="3837" y="1918"/>
                    <a:pt x="3850" y="1917"/>
                  </a:cubicBezTo>
                  <a:cubicBezTo>
                    <a:pt x="3850" y="1918"/>
                    <a:pt x="3852" y="1920"/>
                    <a:pt x="3853" y="1922"/>
                  </a:cubicBezTo>
                  <a:close/>
                  <a:moveTo>
                    <a:pt x="3811" y="1903"/>
                  </a:moveTo>
                  <a:cubicBezTo>
                    <a:pt x="3818" y="1906"/>
                    <a:pt x="3823" y="1906"/>
                    <a:pt x="3827" y="1908"/>
                  </a:cubicBezTo>
                  <a:cubicBezTo>
                    <a:pt x="3832" y="1908"/>
                    <a:pt x="3837" y="1910"/>
                    <a:pt x="3840" y="1911"/>
                  </a:cubicBezTo>
                  <a:cubicBezTo>
                    <a:pt x="3828" y="1913"/>
                    <a:pt x="3808" y="1918"/>
                    <a:pt x="3795" y="1933"/>
                  </a:cubicBezTo>
                  <a:cubicBezTo>
                    <a:pt x="3788" y="1931"/>
                    <a:pt x="3781" y="1930"/>
                    <a:pt x="3775" y="1928"/>
                  </a:cubicBezTo>
                  <a:cubicBezTo>
                    <a:pt x="3784" y="1917"/>
                    <a:pt x="3796" y="1908"/>
                    <a:pt x="3811" y="1903"/>
                  </a:cubicBezTo>
                  <a:cubicBezTo>
                    <a:pt x="3811" y="1903"/>
                    <a:pt x="3811" y="1903"/>
                    <a:pt x="3811" y="1903"/>
                  </a:cubicBezTo>
                  <a:close/>
                  <a:moveTo>
                    <a:pt x="3803" y="1898"/>
                  </a:moveTo>
                  <a:cubicBezTo>
                    <a:pt x="3788" y="1905"/>
                    <a:pt x="3776" y="1915"/>
                    <a:pt x="3766" y="1928"/>
                  </a:cubicBezTo>
                  <a:cubicBezTo>
                    <a:pt x="3759" y="1928"/>
                    <a:pt x="3752" y="1928"/>
                    <a:pt x="3746" y="1928"/>
                  </a:cubicBezTo>
                  <a:cubicBezTo>
                    <a:pt x="3758" y="1903"/>
                    <a:pt x="3778" y="1890"/>
                    <a:pt x="3788" y="1883"/>
                  </a:cubicBezTo>
                  <a:cubicBezTo>
                    <a:pt x="3793" y="1890"/>
                    <a:pt x="3796" y="1895"/>
                    <a:pt x="3803" y="1898"/>
                  </a:cubicBezTo>
                  <a:close/>
                  <a:moveTo>
                    <a:pt x="3771" y="1863"/>
                  </a:moveTo>
                  <a:cubicBezTo>
                    <a:pt x="3773" y="1865"/>
                    <a:pt x="3775" y="1866"/>
                    <a:pt x="3776" y="1866"/>
                  </a:cubicBezTo>
                  <a:cubicBezTo>
                    <a:pt x="3779" y="1870"/>
                    <a:pt x="3781" y="1875"/>
                    <a:pt x="3784" y="1878"/>
                  </a:cubicBezTo>
                  <a:cubicBezTo>
                    <a:pt x="3773" y="1886"/>
                    <a:pt x="3751" y="1900"/>
                    <a:pt x="3739" y="1928"/>
                  </a:cubicBezTo>
                  <a:cubicBezTo>
                    <a:pt x="3731" y="1930"/>
                    <a:pt x="3724" y="1930"/>
                    <a:pt x="3717" y="1931"/>
                  </a:cubicBezTo>
                  <a:cubicBezTo>
                    <a:pt x="3734" y="1888"/>
                    <a:pt x="3756" y="1873"/>
                    <a:pt x="3771" y="1863"/>
                  </a:cubicBezTo>
                  <a:close/>
                  <a:moveTo>
                    <a:pt x="3766" y="1858"/>
                  </a:moveTo>
                  <a:cubicBezTo>
                    <a:pt x="3751" y="1870"/>
                    <a:pt x="3726" y="1886"/>
                    <a:pt x="3709" y="1933"/>
                  </a:cubicBezTo>
                  <a:cubicBezTo>
                    <a:pt x="3702" y="1935"/>
                    <a:pt x="3694" y="1936"/>
                    <a:pt x="3687" y="1940"/>
                  </a:cubicBezTo>
                  <a:cubicBezTo>
                    <a:pt x="3702" y="1880"/>
                    <a:pt x="3736" y="1857"/>
                    <a:pt x="3749" y="1850"/>
                  </a:cubicBezTo>
                  <a:cubicBezTo>
                    <a:pt x="3756" y="1853"/>
                    <a:pt x="3761" y="1855"/>
                    <a:pt x="3766" y="1858"/>
                  </a:cubicBezTo>
                  <a:close/>
                  <a:moveTo>
                    <a:pt x="3717" y="1843"/>
                  </a:moveTo>
                  <a:cubicBezTo>
                    <a:pt x="3726" y="1843"/>
                    <a:pt x="3734" y="1845"/>
                    <a:pt x="3741" y="1846"/>
                  </a:cubicBezTo>
                  <a:cubicBezTo>
                    <a:pt x="3724" y="1858"/>
                    <a:pt x="3694" y="1883"/>
                    <a:pt x="3679" y="1942"/>
                  </a:cubicBezTo>
                  <a:cubicBezTo>
                    <a:pt x="3670" y="1945"/>
                    <a:pt x="3663" y="1948"/>
                    <a:pt x="3655" y="1951"/>
                  </a:cubicBezTo>
                  <a:cubicBezTo>
                    <a:pt x="3669" y="1891"/>
                    <a:pt x="3702" y="1855"/>
                    <a:pt x="3717" y="1843"/>
                  </a:cubicBezTo>
                  <a:close/>
                  <a:moveTo>
                    <a:pt x="3647" y="1955"/>
                  </a:moveTo>
                  <a:cubicBezTo>
                    <a:pt x="3640" y="1958"/>
                    <a:pt x="3631" y="1963"/>
                    <a:pt x="3625" y="1967"/>
                  </a:cubicBezTo>
                  <a:cubicBezTo>
                    <a:pt x="3631" y="1931"/>
                    <a:pt x="3650" y="1885"/>
                    <a:pt x="3669" y="1865"/>
                  </a:cubicBezTo>
                  <a:cubicBezTo>
                    <a:pt x="3679" y="1857"/>
                    <a:pt x="3692" y="1848"/>
                    <a:pt x="3706" y="1845"/>
                  </a:cubicBezTo>
                  <a:cubicBezTo>
                    <a:pt x="3687" y="1861"/>
                    <a:pt x="3658" y="1900"/>
                    <a:pt x="3647" y="1955"/>
                  </a:cubicBezTo>
                  <a:close/>
                  <a:moveTo>
                    <a:pt x="3519" y="1963"/>
                  </a:moveTo>
                  <a:cubicBezTo>
                    <a:pt x="3529" y="1933"/>
                    <a:pt x="3537" y="1903"/>
                    <a:pt x="3549" y="1888"/>
                  </a:cubicBezTo>
                  <a:cubicBezTo>
                    <a:pt x="3553" y="1885"/>
                    <a:pt x="3556" y="1881"/>
                    <a:pt x="3560" y="1880"/>
                  </a:cubicBezTo>
                  <a:cubicBezTo>
                    <a:pt x="3564" y="1877"/>
                    <a:pt x="3569" y="1873"/>
                    <a:pt x="3573" y="1870"/>
                  </a:cubicBezTo>
                  <a:cubicBezTo>
                    <a:pt x="3558" y="1895"/>
                    <a:pt x="3548" y="1931"/>
                    <a:pt x="3537" y="1967"/>
                  </a:cubicBezTo>
                  <a:cubicBezTo>
                    <a:pt x="3530" y="1994"/>
                    <a:pt x="3524" y="2020"/>
                    <a:pt x="3516" y="2033"/>
                  </a:cubicBezTo>
                  <a:cubicBezTo>
                    <a:pt x="3507" y="2039"/>
                    <a:pt x="3499" y="2042"/>
                    <a:pt x="3491" y="2047"/>
                  </a:cubicBezTo>
                  <a:cubicBezTo>
                    <a:pt x="3502" y="2023"/>
                    <a:pt x="3511" y="1994"/>
                    <a:pt x="3519" y="1963"/>
                  </a:cubicBezTo>
                  <a:close/>
                  <a:moveTo>
                    <a:pt x="3480" y="2052"/>
                  </a:moveTo>
                  <a:cubicBezTo>
                    <a:pt x="3468" y="2057"/>
                    <a:pt x="3457" y="2062"/>
                    <a:pt x="3447" y="2067"/>
                  </a:cubicBezTo>
                  <a:cubicBezTo>
                    <a:pt x="3473" y="2033"/>
                    <a:pt x="3487" y="1994"/>
                    <a:pt x="3497" y="1955"/>
                  </a:cubicBezTo>
                  <a:cubicBezTo>
                    <a:pt x="3504" y="1945"/>
                    <a:pt x="3507" y="1938"/>
                    <a:pt x="3507" y="1930"/>
                  </a:cubicBezTo>
                  <a:cubicBezTo>
                    <a:pt x="3511" y="1911"/>
                    <a:pt x="3526" y="1903"/>
                    <a:pt x="3529" y="1900"/>
                  </a:cubicBezTo>
                  <a:cubicBezTo>
                    <a:pt x="3530" y="1900"/>
                    <a:pt x="3534" y="1898"/>
                    <a:pt x="3536" y="1897"/>
                  </a:cubicBezTo>
                  <a:cubicBezTo>
                    <a:pt x="3528" y="1913"/>
                    <a:pt x="3521" y="1936"/>
                    <a:pt x="3512" y="1962"/>
                  </a:cubicBezTo>
                  <a:cubicBezTo>
                    <a:pt x="3504" y="1995"/>
                    <a:pt x="3494" y="2028"/>
                    <a:pt x="3480" y="2052"/>
                  </a:cubicBezTo>
                  <a:close/>
                  <a:moveTo>
                    <a:pt x="3544" y="1968"/>
                  </a:moveTo>
                  <a:cubicBezTo>
                    <a:pt x="3556" y="1927"/>
                    <a:pt x="3569" y="1880"/>
                    <a:pt x="3592" y="1859"/>
                  </a:cubicBezTo>
                  <a:cubicBezTo>
                    <a:pt x="3592" y="1858"/>
                    <a:pt x="3593" y="1858"/>
                    <a:pt x="3594" y="1857"/>
                  </a:cubicBezTo>
                  <a:cubicBezTo>
                    <a:pt x="3603" y="1853"/>
                    <a:pt x="3612" y="1851"/>
                    <a:pt x="3617" y="1851"/>
                  </a:cubicBezTo>
                  <a:cubicBezTo>
                    <a:pt x="3588" y="1877"/>
                    <a:pt x="3564" y="1968"/>
                    <a:pt x="3554" y="2008"/>
                  </a:cubicBezTo>
                  <a:lnTo>
                    <a:pt x="3554" y="2010"/>
                  </a:lnTo>
                  <a:cubicBezTo>
                    <a:pt x="3544" y="2017"/>
                    <a:pt x="3536" y="2022"/>
                    <a:pt x="3526" y="2027"/>
                  </a:cubicBezTo>
                  <a:cubicBezTo>
                    <a:pt x="3532" y="2012"/>
                    <a:pt x="3539" y="1990"/>
                    <a:pt x="3544" y="1968"/>
                  </a:cubicBezTo>
                  <a:close/>
                  <a:moveTo>
                    <a:pt x="3625" y="1855"/>
                  </a:moveTo>
                  <a:cubicBezTo>
                    <a:pt x="3626" y="1855"/>
                    <a:pt x="3626" y="1855"/>
                    <a:pt x="3626" y="1857"/>
                  </a:cubicBezTo>
                  <a:cubicBezTo>
                    <a:pt x="3630" y="1861"/>
                    <a:pt x="3630" y="1868"/>
                    <a:pt x="3630" y="1871"/>
                  </a:cubicBezTo>
                  <a:cubicBezTo>
                    <a:pt x="3630" y="1873"/>
                    <a:pt x="3631" y="1873"/>
                    <a:pt x="3631" y="1875"/>
                  </a:cubicBezTo>
                  <a:cubicBezTo>
                    <a:pt x="3606" y="1905"/>
                    <a:pt x="3590" y="1974"/>
                    <a:pt x="3586" y="1990"/>
                  </a:cubicBezTo>
                  <a:cubicBezTo>
                    <a:pt x="3583" y="1992"/>
                    <a:pt x="3580" y="1994"/>
                    <a:pt x="3576" y="1995"/>
                  </a:cubicBezTo>
                  <a:cubicBezTo>
                    <a:pt x="3571" y="1998"/>
                    <a:pt x="3568" y="2002"/>
                    <a:pt x="3562" y="2005"/>
                  </a:cubicBezTo>
                  <a:cubicBezTo>
                    <a:pt x="3573" y="1962"/>
                    <a:pt x="3598" y="1870"/>
                    <a:pt x="3625" y="1855"/>
                  </a:cubicBezTo>
                  <a:close/>
                  <a:moveTo>
                    <a:pt x="3633" y="1881"/>
                  </a:moveTo>
                  <a:cubicBezTo>
                    <a:pt x="3635" y="1883"/>
                    <a:pt x="3635" y="1883"/>
                    <a:pt x="3635" y="1883"/>
                  </a:cubicBezTo>
                  <a:cubicBezTo>
                    <a:pt x="3638" y="1886"/>
                    <a:pt x="3645" y="1883"/>
                    <a:pt x="3649" y="1881"/>
                  </a:cubicBezTo>
                  <a:cubicBezTo>
                    <a:pt x="3633" y="1908"/>
                    <a:pt x="3622" y="1945"/>
                    <a:pt x="3617" y="1972"/>
                  </a:cubicBezTo>
                  <a:cubicBezTo>
                    <a:pt x="3608" y="1975"/>
                    <a:pt x="3601" y="1980"/>
                    <a:pt x="3594" y="1985"/>
                  </a:cubicBezTo>
                  <a:cubicBezTo>
                    <a:pt x="3603" y="1947"/>
                    <a:pt x="3618" y="1905"/>
                    <a:pt x="3633" y="1881"/>
                  </a:cubicBezTo>
                  <a:close/>
                  <a:moveTo>
                    <a:pt x="3722" y="1728"/>
                  </a:moveTo>
                  <a:cubicBezTo>
                    <a:pt x="3732" y="1744"/>
                    <a:pt x="3738" y="1769"/>
                    <a:pt x="3720" y="1791"/>
                  </a:cubicBezTo>
                  <a:cubicBezTo>
                    <a:pt x="3719" y="1794"/>
                    <a:pt x="3713" y="1800"/>
                    <a:pt x="3706" y="1805"/>
                  </a:cubicBezTo>
                  <a:cubicBezTo>
                    <a:pt x="3714" y="1778"/>
                    <a:pt x="3719" y="1754"/>
                    <a:pt x="3722" y="1728"/>
                  </a:cubicBezTo>
                  <a:close/>
                  <a:moveTo>
                    <a:pt x="3711" y="1716"/>
                  </a:moveTo>
                  <a:cubicBezTo>
                    <a:pt x="3713" y="1716"/>
                    <a:pt x="3714" y="1717"/>
                    <a:pt x="3715" y="1721"/>
                  </a:cubicBezTo>
                  <a:cubicBezTo>
                    <a:pt x="3713" y="1753"/>
                    <a:pt x="3707" y="1778"/>
                    <a:pt x="3697" y="1810"/>
                  </a:cubicBezTo>
                  <a:cubicBezTo>
                    <a:pt x="3695" y="1811"/>
                    <a:pt x="3692" y="1813"/>
                    <a:pt x="3692" y="1816"/>
                  </a:cubicBezTo>
                  <a:cubicBezTo>
                    <a:pt x="3690" y="1820"/>
                    <a:pt x="3692" y="1821"/>
                    <a:pt x="3694" y="1825"/>
                  </a:cubicBezTo>
                  <a:cubicBezTo>
                    <a:pt x="3697" y="1828"/>
                    <a:pt x="3701" y="1833"/>
                    <a:pt x="3702" y="1836"/>
                  </a:cubicBezTo>
                  <a:cubicBezTo>
                    <a:pt x="3687" y="1839"/>
                    <a:pt x="3674" y="1850"/>
                    <a:pt x="3663" y="1857"/>
                  </a:cubicBezTo>
                  <a:cubicBezTo>
                    <a:pt x="3687" y="1805"/>
                    <a:pt x="3699" y="1756"/>
                    <a:pt x="3699" y="1708"/>
                  </a:cubicBezTo>
                  <a:cubicBezTo>
                    <a:pt x="3702" y="1709"/>
                    <a:pt x="3707" y="1713"/>
                    <a:pt x="3711" y="1716"/>
                  </a:cubicBezTo>
                  <a:close/>
                  <a:moveTo>
                    <a:pt x="3692" y="1704"/>
                  </a:moveTo>
                  <a:cubicBezTo>
                    <a:pt x="3692" y="1758"/>
                    <a:pt x="3679" y="1811"/>
                    <a:pt x="3652" y="1868"/>
                  </a:cubicBezTo>
                  <a:cubicBezTo>
                    <a:pt x="3650" y="1868"/>
                    <a:pt x="3650" y="1868"/>
                    <a:pt x="3650" y="1868"/>
                  </a:cubicBezTo>
                  <a:cubicBezTo>
                    <a:pt x="3647" y="1871"/>
                    <a:pt x="3643" y="1875"/>
                    <a:pt x="3640" y="1875"/>
                  </a:cubicBezTo>
                  <a:cubicBezTo>
                    <a:pt x="3640" y="1875"/>
                    <a:pt x="3640" y="1871"/>
                    <a:pt x="3640" y="1871"/>
                  </a:cubicBezTo>
                  <a:cubicBezTo>
                    <a:pt x="3640" y="1868"/>
                    <a:pt x="3638" y="1863"/>
                    <a:pt x="3637" y="1858"/>
                  </a:cubicBezTo>
                  <a:cubicBezTo>
                    <a:pt x="3652" y="1828"/>
                    <a:pt x="3675" y="1769"/>
                    <a:pt x="3675" y="1699"/>
                  </a:cubicBezTo>
                  <a:cubicBezTo>
                    <a:pt x="3681" y="1701"/>
                    <a:pt x="3685" y="1703"/>
                    <a:pt x="3692" y="1704"/>
                  </a:cubicBezTo>
                  <a:close/>
                  <a:moveTo>
                    <a:pt x="3667" y="1699"/>
                  </a:moveTo>
                  <a:cubicBezTo>
                    <a:pt x="3669" y="1764"/>
                    <a:pt x="3649" y="1820"/>
                    <a:pt x="3633" y="1850"/>
                  </a:cubicBezTo>
                  <a:cubicBezTo>
                    <a:pt x="3631" y="1846"/>
                    <a:pt x="3626" y="1845"/>
                    <a:pt x="3620" y="1843"/>
                  </a:cubicBezTo>
                  <a:cubicBezTo>
                    <a:pt x="3649" y="1774"/>
                    <a:pt x="3650" y="1724"/>
                    <a:pt x="3649" y="1697"/>
                  </a:cubicBezTo>
                  <a:cubicBezTo>
                    <a:pt x="3654" y="1697"/>
                    <a:pt x="3660" y="1697"/>
                    <a:pt x="3667" y="1699"/>
                  </a:cubicBezTo>
                  <a:close/>
                  <a:moveTo>
                    <a:pt x="3623" y="1719"/>
                  </a:moveTo>
                  <a:cubicBezTo>
                    <a:pt x="3625" y="1717"/>
                    <a:pt x="3626" y="1716"/>
                    <a:pt x="3626" y="1715"/>
                  </a:cubicBezTo>
                  <a:lnTo>
                    <a:pt x="3628" y="1713"/>
                  </a:lnTo>
                  <a:cubicBezTo>
                    <a:pt x="3630" y="1711"/>
                    <a:pt x="3631" y="1709"/>
                    <a:pt x="3631" y="1708"/>
                  </a:cubicBezTo>
                  <a:cubicBezTo>
                    <a:pt x="3633" y="1704"/>
                    <a:pt x="3635" y="1701"/>
                    <a:pt x="3642" y="1699"/>
                  </a:cubicBezTo>
                  <a:cubicBezTo>
                    <a:pt x="3643" y="1726"/>
                    <a:pt x="3642" y="1776"/>
                    <a:pt x="3613" y="1843"/>
                  </a:cubicBezTo>
                  <a:cubicBezTo>
                    <a:pt x="3608" y="1843"/>
                    <a:pt x="3603" y="1845"/>
                    <a:pt x="3596" y="1848"/>
                  </a:cubicBezTo>
                  <a:cubicBezTo>
                    <a:pt x="3610" y="1814"/>
                    <a:pt x="3623" y="1760"/>
                    <a:pt x="3623" y="1719"/>
                  </a:cubicBezTo>
                  <a:close/>
                  <a:moveTo>
                    <a:pt x="3600" y="1726"/>
                  </a:moveTo>
                  <a:cubicBezTo>
                    <a:pt x="3601" y="1726"/>
                    <a:pt x="3605" y="1726"/>
                    <a:pt x="3606" y="1726"/>
                  </a:cubicBezTo>
                  <a:cubicBezTo>
                    <a:pt x="3612" y="1724"/>
                    <a:pt x="3615" y="1724"/>
                    <a:pt x="3617" y="1722"/>
                  </a:cubicBezTo>
                  <a:cubicBezTo>
                    <a:pt x="3615" y="1764"/>
                    <a:pt x="3601" y="1823"/>
                    <a:pt x="3586" y="1851"/>
                  </a:cubicBezTo>
                  <a:cubicBezTo>
                    <a:pt x="3580" y="1855"/>
                    <a:pt x="3573" y="1858"/>
                    <a:pt x="3566" y="1865"/>
                  </a:cubicBezTo>
                  <a:cubicBezTo>
                    <a:pt x="3590" y="1810"/>
                    <a:pt x="3596" y="1771"/>
                    <a:pt x="3600" y="1726"/>
                  </a:cubicBezTo>
                  <a:close/>
                  <a:moveTo>
                    <a:pt x="3568" y="1688"/>
                  </a:moveTo>
                  <a:cubicBezTo>
                    <a:pt x="3578" y="1686"/>
                    <a:pt x="3583" y="1689"/>
                    <a:pt x="3586" y="1699"/>
                  </a:cubicBezTo>
                  <a:cubicBezTo>
                    <a:pt x="3588" y="1704"/>
                    <a:pt x="3588" y="1708"/>
                    <a:pt x="3590" y="1711"/>
                  </a:cubicBezTo>
                  <a:cubicBezTo>
                    <a:pt x="3590" y="1716"/>
                    <a:pt x="3592" y="1719"/>
                    <a:pt x="3593" y="1721"/>
                  </a:cubicBezTo>
                  <a:cubicBezTo>
                    <a:pt x="3590" y="1771"/>
                    <a:pt x="3583" y="1811"/>
                    <a:pt x="3554" y="1873"/>
                  </a:cubicBezTo>
                  <a:cubicBezTo>
                    <a:pt x="3546" y="1878"/>
                    <a:pt x="3539" y="1883"/>
                    <a:pt x="3530" y="1888"/>
                  </a:cubicBezTo>
                  <a:cubicBezTo>
                    <a:pt x="3532" y="1885"/>
                    <a:pt x="3534" y="1881"/>
                    <a:pt x="3536" y="1877"/>
                  </a:cubicBezTo>
                  <a:cubicBezTo>
                    <a:pt x="3560" y="1820"/>
                    <a:pt x="3586" y="1756"/>
                    <a:pt x="3568" y="1688"/>
                  </a:cubicBezTo>
                  <a:close/>
                  <a:moveTo>
                    <a:pt x="3561" y="1689"/>
                  </a:moveTo>
                  <a:cubicBezTo>
                    <a:pt x="3578" y="1756"/>
                    <a:pt x="3553" y="1820"/>
                    <a:pt x="3529" y="1875"/>
                  </a:cubicBezTo>
                  <a:cubicBezTo>
                    <a:pt x="3528" y="1881"/>
                    <a:pt x="3524" y="1888"/>
                    <a:pt x="3522" y="1895"/>
                  </a:cubicBezTo>
                  <a:cubicBezTo>
                    <a:pt x="3516" y="1898"/>
                    <a:pt x="3502" y="1910"/>
                    <a:pt x="3499" y="1928"/>
                  </a:cubicBezTo>
                  <a:cubicBezTo>
                    <a:pt x="3497" y="1936"/>
                    <a:pt x="3496" y="1943"/>
                    <a:pt x="3485" y="1953"/>
                  </a:cubicBezTo>
                  <a:cubicBezTo>
                    <a:pt x="3482" y="1958"/>
                    <a:pt x="3480" y="1960"/>
                    <a:pt x="3479" y="1962"/>
                  </a:cubicBezTo>
                  <a:cubicBezTo>
                    <a:pt x="3479" y="1938"/>
                    <a:pt x="3485" y="1927"/>
                    <a:pt x="3496" y="1908"/>
                  </a:cubicBezTo>
                  <a:cubicBezTo>
                    <a:pt x="3500" y="1897"/>
                    <a:pt x="3509" y="1881"/>
                    <a:pt x="3517" y="1861"/>
                  </a:cubicBezTo>
                  <a:cubicBezTo>
                    <a:pt x="3544" y="1791"/>
                    <a:pt x="3551" y="1742"/>
                    <a:pt x="3542" y="1701"/>
                  </a:cubicBezTo>
                  <a:cubicBezTo>
                    <a:pt x="3549" y="1696"/>
                    <a:pt x="3556" y="1693"/>
                    <a:pt x="3561" y="1689"/>
                  </a:cubicBezTo>
                  <a:close/>
                  <a:moveTo>
                    <a:pt x="3530" y="1711"/>
                  </a:moveTo>
                  <a:cubicBezTo>
                    <a:pt x="3532" y="1709"/>
                    <a:pt x="3534" y="1709"/>
                    <a:pt x="3536" y="1708"/>
                  </a:cubicBezTo>
                  <a:cubicBezTo>
                    <a:pt x="3544" y="1746"/>
                    <a:pt x="3536" y="1793"/>
                    <a:pt x="3511" y="1858"/>
                  </a:cubicBezTo>
                  <a:cubicBezTo>
                    <a:pt x="3502" y="1880"/>
                    <a:pt x="3496" y="1893"/>
                    <a:pt x="3489" y="1905"/>
                  </a:cubicBezTo>
                  <a:cubicBezTo>
                    <a:pt x="3479" y="1922"/>
                    <a:pt x="3472" y="1935"/>
                    <a:pt x="3472" y="1956"/>
                  </a:cubicBezTo>
                  <a:cubicBezTo>
                    <a:pt x="3472" y="1953"/>
                    <a:pt x="3470" y="1948"/>
                    <a:pt x="3464" y="1945"/>
                  </a:cubicBezTo>
                  <a:cubicBezTo>
                    <a:pt x="3462" y="1943"/>
                    <a:pt x="3459" y="1943"/>
                    <a:pt x="3457" y="1943"/>
                  </a:cubicBezTo>
                  <a:cubicBezTo>
                    <a:pt x="3459" y="1925"/>
                    <a:pt x="3467" y="1911"/>
                    <a:pt x="3475" y="1895"/>
                  </a:cubicBezTo>
                  <a:cubicBezTo>
                    <a:pt x="3484" y="1880"/>
                    <a:pt x="3492" y="1863"/>
                    <a:pt x="3500" y="1839"/>
                  </a:cubicBezTo>
                  <a:cubicBezTo>
                    <a:pt x="3511" y="1810"/>
                    <a:pt x="3521" y="1774"/>
                    <a:pt x="3519" y="1724"/>
                  </a:cubicBezTo>
                  <a:cubicBezTo>
                    <a:pt x="3522" y="1721"/>
                    <a:pt x="3526" y="1717"/>
                    <a:pt x="3530" y="1711"/>
                  </a:cubicBezTo>
                  <a:close/>
                  <a:moveTo>
                    <a:pt x="3492" y="1738"/>
                  </a:moveTo>
                  <a:cubicBezTo>
                    <a:pt x="3494" y="1738"/>
                    <a:pt x="3494" y="1736"/>
                    <a:pt x="3496" y="1736"/>
                  </a:cubicBezTo>
                  <a:cubicBezTo>
                    <a:pt x="3502" y="1733"/>
                    <a:pt x="3507" y="1731"/>
                    <a:pt x="3512" y="1728"/>
                  </a:cubicBezTo>
                  <a:cubicBezTo>
                    <a:pt x="3512" y="1774"/>
                    <a:pt x="3504" y="1810"/>
                    <a:pt x="3494" y="1836"/>
                  </a:cubicBezTo>
                  <a:cubicBezTo>
                    <a:pt x="3485" y="1859"/>
                    <a:pt x="3477" y="1877"/>
                    <a:pt x="3468" y="1891"/>
                  </a:cubicBezTo>
                  <a:cubicBezTo>
                    <a:pt x="3460" y="1908"/>
                    <a:pt x="3452" y="1925"/>
                    <a:pt x="3450" y="1945"/>
                  </a:cubicBezTo>
                  <a:cubicBezTo>
                    <a:pt x="3441" y="1947"/>
                    <a:pt x="3433" y="1951"/>
                    <a:pt x="3423" y="1960"/>
                  </a:cubicBezTo>
                  <a:cubicBezTo>
                    <a:pt x="3427" y="1938"/>
                    <a:pt x="3437" y="1917"/>
                    <a:pt x="3448" y="1893"/>
                  </a:cubicBezTo>
                  <a:cubicBezTo>
                    <a:pt x="3467" y="1855"/>
                    <a:pt x="3491" y="1806"/>
                    <a:pt x="3492" y="1738"/>
                  </a:cubicBezTo>
                  <a:close/>
                  <a:moveTo>
                    <a:pt x="3443" y="1843"/>
                  </a:moveTo>
                  <a:cubicBezTo>
                    <a:pt x="3448" y="1841"/>
                    <a:pt x="3452" y="1836"/>
                    <a:pt x="3455" y="1831"/>
                  </a:cubicBezTo>
                  <a:cubicBezTo>
                    <a:pt x="3462" y="1820"/>
                    <a:pt x="3464" y="1803"/>
                    <a:pt x="3467" y="1778"/>
                  </a:cubicBezTo>
                  <a:lnTo>
                    <a:pt x="3468" y="1771"/>
                  </a:lnTo>
                  <a:cubicBezTo>
                    <a:pt x="3470" y="1756"/>
                    <a:pt x="3473" y="1749"/>
                    <a:pt x="3485" y="1741"/>
                  </a:cubicBezTo>
                  <a:cubicBezTo>
                    <a:pt x="3484" y="1806"/>
                    <a:pt x="3460" y="1853"/>
                    <a:pt x="3441" y="1890"/>
                  </a:cubicBezTo>
                  <a:cubicBezTo>
                    <a:pt x="3428" y="1918"/>
                    <a:pt x="3418" y="1942"/>
                    <a:pt x="3416" y="1967"/>
                  </a:cubicBezTo>
                  <a:cubicBezTo>
                    <a:pt x="3411" y="1970"/>
                    <a:pt x="3403" y="1978"/>
                    <a:pt x="3395" y="1987"/>
                  </a:cubicBezTo>
                  <a:cubicBezTo>
                    <a:pt x="3395" y="1956"/>
                    <a:pt x="3413" y="1911"/>
                    <a:pt x="3430" y="1877"/>
                  </a:cubicBezTo>
                  <a:cubicBezTo>
                    <a:pt x="3435" y="1865"/>
                    <a:pt x="3440" y="1853"/>
                    <a:pt x="3443" y="1843"/>
                  </a:cubicBezTo>
                  <a:close/>
                  <a:moveTo>
                    <a:pt x="3371" y="1935"/>
                  </a:moveTo>
                  <a:lnTo>
                    <a:pt x="3371" y="1930"/>
                  </a:lnTo>
                  <a:cubicBezTo>
                    <a:pt x="3373" y="1910"/>
                    <a:pt x="3373" y="1900"/>
                    <a:pt x="3381" y="1878"/>
                  </a:cubicBezTo>
                  <a:cubicBezTo>
                    <a:pt x="3383" y="1870"/>
                    <a:pt x="3386" y="1863"/>
                    <a:pt x="3388" y="1858"/>
                  </a:cubicBezTo>
                  <a:cubicBezTo>
                    <a:pt x="3390" y="1848"/>
                    <a:pt x="3391" y="1843"/>
                    <a:pt x="3395" y="1839"/>
                  </a:cubicBezTo>
                  <a:cubicBezTo>
                    <a:pt x="3398" y="1834"/>
                    <a:pt x="3403" y="1833"/>
                    <a:pt x="3411" y="1831"/>
                  </a:cubicBezTo>
                  <a:cubicBezTo>
                    <a:pt x="3402" y="1861"/>
                    <a:pt x="3393" y="1886"/>
                    <a:pt x="3384" y="1910"/>
                  </a:cubicBezTo>
                  <a:cubicBezTo>
                    <a:pt x="3379" y="1925"/>
                    <a:pt x="3375" y="1936"/>
                    <a:pt x="3371" y="1950"/>
                  </a:cubicBezTo>
                  <a:cubicBezTo>
                    <a:pt x="3371" y="1945"/>
                    <a:pt x="3371" y="1940"/>
                    <a:pt x="3371" y="1935"/>
                  </a:cubicBezTo>
                  <a:close/>
                  <a:moveTo>
                    <a:pt x="3391" y="1911"/>
                  </a:moveTo>
                  <a:cubicBezTo>
                    <a:pt x="3400" y="1888"/>
                    <a:pt x="3410" y="1861"/>
                    <a:pt x="3418" y="1831"/>
                  </a:cubicBezTo>
                  <a:cubicBezTo>
                    <a:pt x="3422" y="1831"/>
                    <a:pt x="3423" y="1834"/>
                    <a:pt x="3427" y="1838"/>
                  </a:cubicBezTo>
                  <a:cubicBezTo>
                    <a:pt x="3427" y="1839"/>
                    <a:pt x="3428" y="1841"/>
                    <a:pt x="3430" y="1843"/>
                  </a:cubicBezTo>
                  <a:cubicBezTo>
                    <a:pt x="3432" y="1845"/>
                    <a:pt x="3433" y="1845"/>
                    <a:pt x="3435" y="1845"/>
                  </a:cubicBezTo>
                  <a:cubicBezTo>
                    <a:pt x="3432" y="1853"/>
                    <a:pt x="3428" y="1863"/>
                    <a:pt x="3423" y="1873"/>
                  </a:cubicBezTo>
                  <a:cubicBezTo>
                    <a:pt x="3407" y="1913"/>
                    <a:pt x="3384" y="1962"/>
                    <a:pt x="3388" y="1995"/>
                  </a:cubicBezTo>
                  <a:cubicBezTo>
                    <a:pt x="3383" y="2003"/>
                    <a:pt x="3376" y="2012"/>
                    <a:pt x="3375" y="2020"/>
                  </a:cubicBezTo>
                  <a:cubicBezTo>
                    <a:pt x="3375" y="2025"/>
                    <a:pt x="3373" y="2027"/>
                    <a:pt x="3373" y="2027"/>
                  </a:cubicBezTo>
                  <a:cubicBezTo>
                    <a:pt x="3373" y="2027"/>
                    <a:pt x="3371" y="2027"/>
                    <a:pt x="3370" y="2025"/>
                  </a:cubicBezTo>
                  <a:cubicBezTo>
                    <a:pt x="3361" y="1995"/>
                    <a:pt x="3373" y="1962"/>
                    <a:pt x="3391" y="1911"/>
                  </a:cubicBezTo>
                  <a:close/>
                  <a:moveTo>
                    <a:pt x="3375" y="1733"/>
                  </a:moveTo>
                  <a:cubicBezTo>
                    <a:pt x="3384" y="1701"/>
                    <a:pt x="3403" y="1664"/>
                    <a:pt x="3428" y="1616"/>
                  </a:cubicBezTo>
                  <a:cubicBezTo>
                    <a:pt x="3430" y="1614"/>
                    <a:pt x="3432" y="1614"/>
                    <a:pt x="3433" y="1612"/>
                  </a:cubicBezTo>
                  <a:cubicBezTo>
                    <a:pt x="3437" y="1611"/>
                    <a:pt x="3440" y="1607"/>
                    <a:pt x="3443" y="1604"/>
                  </a:cubicBezTo>
                  <a:cubicBezTo>
                    <a:pt x="3448" y="1600"/>
                    <a:pt x="3453" y="1598"/>
                    <a:pt x="3455" y="1596"/>
                  </a:cubicBezTo>
                  <a:cubicBezTo>
                    <a:pt x="3455" y="1596"/>
                    <a:pt x="3455" y="1596"/>
                    <a:pt x="3455" y="1596"/>
                  </a:cubicBezTo>
                  <a:cubicBezTo>
                    <a:pt x="3438" y="1624"/>
                    <a:pt x="3413" y="1674"/>
                    <a:pt x="3398" y="1717"/>
                  </a:cubicBezTo>
                  <a:cubicBezTo>
                    <a:pt x="3391" y="1721"/>
                    <a:pt x="3383" y="1726"/>
                    <a:pt x="3375" y="1733"/>
                  </a:cubicBezTo>
                  <a:close/>
                  <a:moveTo>
                    <a:pt x="3364" y="1741"/>
                  </a:moveTo>
                  <a:cubicBezTo>
                    <a:pt x="3359" y="1746"/>
                    <a:pt x="3356" y="1751"/>
                    <a:pt x="3351" y="1758"/>
                  </a:cubicBezTo>
                  <a:cubicBezTo>
                    <a:pt x="3354" y="1744"/>
                    <a:pt x="3356" y="1734"/>
                    <a:pt x="3358" y="1726"/>
                  </a:cubicBezTo>
                  <a:cubicBezTo>
                    <a:pt x="3361" y="1709"/>
                    <a:pt x="3370" y="1697"/>
                    <a:pt x="3373" y="1693"/>
                  </a:cubicBezTo>
                  <a:cubicBezTo>
                    <a:pt x="3379" y="1686"/>
                    <a:pt x="3381" y="1677"/>
                    <a:pt x="3384" y="1669"/>
                  </a:cubicBezTo>
                  <a:cubicBezTo>
                    <a:pt x="3386" y="1666"/>
                    <a:pt x="3388" y="1664"/>
                    <a:pt x="3388" y="1661"/>
                  </a:cubicBezTo>
                  <a:cubicBezTo>
                    <a:pt x="3391" y="1654"/>
                    <a:pt x="3403" y="1639"/>
                    <a:pt x="3408" y="1632"/>
                  </a:cubicBezTo>
                  <a:lnTo>
                    <a:pt x="3411" y="1629"/>
                  </a:lnTo>
                  <a:cubicBezTo>
                    <a:pt x="3413" y="1627"/>
                    <a:pt x="3415" y="1626"/>
                    <a:pt x="3416" y="1624"/>
                  </a:cubicBezTo>
                  <a:cubicBezTo>
                    <a:pt x="3390" y="1672"/>
                    <a:pt x="3375" y="1709"/>
                    <a:pt x="3364" y="1741"/>
                  </a:cubicBezTo>
                  <a:close/>
                  <a:moveTo>
                    <a:pt x="3432" y="1699"/>
                  </a:moveTo>
                  <a:cubicBezTo>
                    <a:pt x="3423" y="1704"/>
                    <a:pt x="3415" y="1708"/>
                    <a:pt x="3408" y="1713"/>
                  </a:cubicBezTo>
                  <a:cubicBezTo>
                    <a:pt x="3422" y="1671"/>
                    <a:pt x="3447" y="1626"/>
                    <a:pt x="3462" y="1599"/>
                  </a:cubicBezTo>
                  <a:cubicBezTo>
                    <a:pt x="3464" y="1600"/>
                    <a:pt x="3464" y="1604"/>
                    <a:pt x="3464" y="1609"/>
                  </a:cubicBezTo>
                  <a:cubicBezTo>
                    <a:pt x="3464" y="1614"/>
                    <a:pt x="3465" y="1618"/>
                    <a:pt x="3468" y="1619"/>
                  </a:cubicBezTo>
                  <a:cubicBezTo>
                    <a:pt x="3459" y="1639"/>
                    <a:pt x="3440" y="1676"/>
                    <a:pt x="3432" y="1699"/>
                  </a:cubicBezTo>
                  <a:close/>
                  <a:moveTo>
                    <a:pt x="3462" y="1684"/>
                  </a:moveTo>
                  <a:cubicBezTo>
                    <a:pt x="3460" y="1684"/>
                    <a:pt x="3460" y="1686"/>
                    <a:pt x="3460" y="1686"/>
                  </a:cubicBezTo>
                  <a:cubicBezTo>
                    <a:pt x="3453" y="1689"/>
                    <a:pt x="3447" y="1693"/>
                    <a:pt x="3440" y="1696"/>
                  </a:cubicBezTo>
                  <a:cubicBezTo>
                    <a:pt x="3448" y="1671"/>
                    <a:pt x="3467" y="1636"/>
                    <a:pt x="3477" y="1619"/>
                  </a:cubicBezTo>
                  <a:cubicBezTo>
                    <a:pt x="3482" y="1618"/>
                    <a:pt x="3489" y="1611"/>
                    <a:pt x="3497" y="1602"/>
                  </a:cubicBezTo>
                  <a:cubicBezTo>
                    <a:pt x="3480" y="1634"/>
                    <a:pt x="3468" y="1663"/>
                    <a:pt x="3462" y="1684"/>
                  </a:cubicBezTo>
                  <a:close/>
                  <a:moveTo>
                    <a:pt x="3475" y="1674"/>
                  </a:moveTo>
                  <a:cubicBezTo>
                    <a:pt x="3473" y="1676"/>
                    <a:pt x="3472" y="1676"/>
                    <a:pt x="3472" y="1677"/>
                  </a:cubicBezTo>
                  <a:cubicBezTo>
                    <a:pt x="3480" y="1651"/>
                    <a:pt x="3496" y="1618"/>
                    <a:pt x="3516" y="1580"/>
                  </a:cubicBezTo>
                  <a:cubicBezTo>
                    <a:pt x="3516" y="1580"/>
                    <a:pt x="3516" y="1580"/>
                    <a:pt x="3516" y="1580"/>
                  </a:cubicBezTo>
                  <a:cubicBezTo>
                    <a:pt x="3528" y="1566"/>
                    <a:pt x="3544" y="1544"/>
                    <a:pt x="3553" y="1540"/>
                  </a:cubicBezTo>
                  <a:cubicBezTo>
                    <a:pt x="3553" y="1540"/>
                    <a:pt x="3553" y="1540"/>
                    <a:pt x="3553" y="1540"/>
                  </a:cubicBezTo>
                  <a:cubicBezTo>
                    <a:pt x="3530" y="1576"/>
                    <a:pt x="3512" y="1621"/>
                    <a:pt x="3500" y="1656"/>
                  </a:cubicBezTo>
                  <a:cubicBezTo>
                    <a:pt x="3492" y="1661"/>
                    <a:pt x="3484" y="1668"/>
                    <a:pt x="3475" y="1674"/>
                  </a:cubicBezTo>
                  <a:close/>
                  <a:moveTo>
                    <a:pt x="3526" y="1641"/>
                  </a:moveTo>
                  <a:lnTo>
                    <a:pt x="3522" y="1643"/>
                  </a:lnTo>
                  <a:cubicBezTo>
                    <a:pt x="3519" y="1643"/>
                    <a:pt x="3516" y="1646"/>
                    <a:pt x="3511" y="1649"/>
                  </a:cubicBezTo>
                  <a:cubicBezTo>
                    <a:pt x="3522" y="1616"/>
                    <a:pt x="3541" y="1572"/>
                    <a:pt x="3561" y="1539"/>
                  </a:cubicBezTo>
                  <a:cubicBezTo>
                    <a:pt x="3562" y="1540"/>
                    <a:pt x="3564" y="1542"/>
                    <a:pt x="3564" y="1544"/>
                  </a:cubicBezTo>
                  <a:cubicBezTo>
                    <a:pt x="3566" y="1546"/>
                    <a:pt x="3568" y="1549"/>
                    <a:pt x="3569" y="1552"/>
                  </a:cubicBezTo>
                  <a:lnTo>
                    <a:pt x="3568" y="1557"/>
                  </a:lnTo>
                  <a:cubicBezTo>
                    <a:pt x="3553" y="1586"/>
                    <a:pt x="3542" y="1606"/>
                    <a:pt x="3530" y="1639"/>
                  </a:cubicBezTo>
                  <a:cubicBezTo>
                    <a:pt x="3529" y="1639"/>
                    <a:pt x="3528" y="1641"/>
                    <a:pt x="3526" y="1641"/>
                  </a:cubicBezTo>
                  <a:close/>
                  <a:moveTo>
                    <a:pt x="3539" y="1636"/>
                  </a:moveTo>
                  <a:cubicBezTo>
                    <a:pt x="3551" y="1606"/>
                    <a:pt x="3560" y="1587"/>
                    <a:pt x="3573" y="1560"/>
                  </a:cubicBezTo>
                  <a:lnTo>
                    <a:pt x="3576" y="1555"/>
                  </a:lnTo>
                  <a:cubicBezTo>
                    <a:pt x="3580" y="1555"/>
                    <a:pt x="3585" y="1555"/>
                    <a:pt x="3590" y="1551"/>
                  </a:cubicBezTo>
                  <a:cubicBezTo>
                    <a:pt x="3593" y="1549"/>
                    <a:pt x="3594" y="1547"/>
                    <a:pt x="3596" y="1544"/>
                  </a:cubicBezTo>
                  <a:cubicBezTo>
                    <a:pt x="3585" y="1567"/>
                    <a:pt x="3573" y="1596"/>
                    <a:pt x="3562" y="1624"/>
                  </a:cubicBezTo>
                  <a:cubicBezTo>
                    <a:pt x="3554" y="1629"/>
                    <a:pt x="3546" y="1632"/>
                    <a:pt x="3539" y="1636"/>
                  </a:cubicBezTo>
                  <a:close/>
                  <a:moveTo>
                    <a:pt x="3574" y="1540"/>
                  </a:moveTo>
                  <a:cubicBezTo>
                    <a:pt x="3580" y="1534"/>
                    <a:pt x="3588" y="1527"/>
                    <a:pt x="3594" y="1521"/>
                  </a:cubicBezTo>
                  <a:cubicBezTo>
                    <a:pt x="3594" y="1532"/>
                    <a:pt x="3593" y="1539"/>
                    <a:pt x="3585" y="1544"/>
                  </a:cubicBezTo>
                  <a:cubicBezTo>
                    <a:pt x="3580" y="1547"/>
                    <a:pt x="3578" y="1547"/>
                    <a:pt x="3578" y="1547"/>
                  </a:cubicBezTo>
                  <a:cubicBezTo>
                    <a:pt x="3578" y="1546"/>
                    <a:pt x="3576" y="1546"/>
                    <a:pt x="3574" y="1540"/>
                  </a:cubicBezTo>
                  <a:close/>
                  <a:moveTo>
                    <a:pt x="3615" y="1559"/>
                  </a:moveTo>
                  <a:lnTo>
                    <a:pt x="3615" y="1560"/>
                  </a:lnTo>
                  <a:cubicBezTo>
                    <a:pt x="3613" y="1562"/>
                    <a:pt x="3613" y="1564"/>
                    <a:pt x="3612" y="1566"/>
                  </a:cubicBezTo>
                  <a:cubicBezTo>
                    <a:pt x="3610" y="1569"/>
                    <a:pt x="3608" y="1572"/>
                    <a:pt x="3606" y="1577"/>
                  </a:cubicBezTo>
                  <a:cubicBezTo>
                    <a:pt x="3601" y="1591"/>
                    <a:pt x="3596" y="1604"/>
                    <a:pt x="3573" y="1619"/>
                  </a:cubicBezTo>
                  <a:cubicBezTo>
                    <a:pt x="3588" y="1576"/>
                    <a:pt x="3613" y="1527"/>
                    <a:pt x="3623" y="1510"/>
                  </a:cubicBezTo>
                  <a:cubicBezTo>
                    <a:pt x="3625" y="1510"/>
                    <a:pt x="3625" y="1510"/>
                    <a:pt x="3626" y="1512"/>
                  </a:cubicBezTo>
                  <a:cubicBezTo>
                    <a:pt x="3630" y="1512"/>
                    <a:pt x="3631" y="1512"/>
                    <a:pt x="3635" y="1514"/>
                  </a:cubicBezTo>
                  <a:cubicBezTo>
                    <a:pt x="3626" y="1529"/>
                    <a:pt x="3622" y="1544"/>
                    <a:pt x="3615" y="1559"/>
                  </a:cubicBezTo>
                  <a:close/>
                  <a:moveTo>
                    <a:pt x="3603" y="1534"/>
                  </a:moveTo>
                  <a:cubicBezTo>
                    <a:pt x="3603" y="1529"/>
                    <a:pt x="3605" y="1524"/>
                    <a:pt x="3603" y="1517"/>
                  </a:cubicBezTo>
                  <a:cubicBezTo>
                    <a:pt x="3603" y="1515"/>
                    <a:pt x="3605" y="1512"/>
                    <a:pt x="3605" y="1512"/>
                  </a:cubicBezTo>
                  <a:cubicBezTo>
                    <a:pt x="3606" y="1510"/>
                    <a:pt x="3612" y="1510"/>
                    <a:pt x="3617" y="1510"/>
                  </a:cubicBezTo>
                  <a:cubicBezTo>
                    <a:pt x="3612" y="1515"/>
                    <a:pt x="3608" y="1524"/>
                    <a:pt x="3603" y="1534"/>
                  </a:cubicBezTo>
                  <a:close/>
                  <a:moveTo>
                    <a:pt x="3647" y="1534"/>
                  </a:moveTo>
                  <a:cubicBezTo>
                    <a:pt x="3645" y="1534"/>
                    <a:pt x="3645" y="1534"/>
                    <a:pt x="3643" y="1534"/>
                  </a:cubicBezTo>
                  <a:cubicBezTo>
                    <a:pt x="3638" y="1537"/>
                    <a:pt x="3631" y="1542"/>
                    <a:pt x="3628" y="1546"/>
                  </a:cubicBezTo>
                  <a:cubicBezTo>
                    <a:pt x="3631" y="1535"/>
                    <a:pt x="3637" y="1526"/>
                    <a:pt x="3642" y="1515"/>
                  </a:cubicBezTo>
                  <a:cubicBezTo>
                    <a:pt x="3645" y="1517"/>
                    <a:pt x="3649" y="1517"/>
                    <a:pt x="3652" y="1519"/>
                  </a:cubicBezTo>
                  <a:cubicBezTo>
                    <a:pt x="3650" y="1524"/>
                    <a:pt x="3649" y="1529"/>
                    <a:pt x="3647" y="1534"/>
                  </a:cubicBezTo>
                  <a:close/>
                  <a:moveTo>
                    <a:pt x="3655" y="1530"/>
                  </a:moveTo>
                  <a:cubicBezTo>
                    <a:pt x="3657" y="1527"/>
                    <a:pt x="3657" y="1524"/>
                    <a:pt x="3658" y="1521"/>
                  </a:cubicBezTo>
                  <a:cubicBezTo>
                    <a:pt x="3662" y="1522"/>
                    <a:pt x="3663" y="1522"/>
                    <a:pt x="3665" y="1524"/>
                  </a:cubicBezTo>
                  <a:cubicBezTo>
                    <a:pt x="3669" y="1524"/>
                    <a:pt x="3670" y="1526"/>
                    <a:pt x="3674" y="1527"/>
                  </a:cubicBezTo>
                  <a:cubicBezTo>
                    <a:pt x="3667" y="1527"/>
                    <a:pt x="3660" y="1529"/>
                    <a:pt x="3655" y="1530"/>
                  </a:cubicBezTo>
                  <a:close/>
                  <a:moveTo>
                    <a:pt x="3739" y="1517"/>
                  </a:moveTo>
                  <a:cubicBezTo>
                    <a:pt x="3731" y="1527"/>
                    <a:pt x="3719" y="1529"/>
                    <a:pt x="3709" y="1527"/>
                  </a:cubicBezTo>
                  <a:cubicBezTo>
                    <a:pt x="3704" y="1527"/>
                    <a:pt x="3699" y="1526"/>
                    <a:pt x="3694" y="1524"/>
                  </a:cubicBezTo>
                  <a:cubicBezTo>
                    <a:pt x="3706" y="1515"/>
                    <a:pt x="3724" y="1506"/>
                    <a:pt x="3741" y="1499"/>
                  </a:cubicBezTo>
                  <a:cubicBezTo>
                    <a:pt x="3744" y="1506"/>
                    <a:pt x="3743" y="1512"/>
                    <a:pt x="3739" y="1517"/>
                  </a:cubicBezTo>
                  <a:close/>
                  <a:moveTo>
                    <a:pt x="3738" y="1492"/>
                  </a:moveTo>
                  <a:cubicBezTo>
                    <a:pt x="3738" y="1492"/>
                    <a:pt x="3738" y="1492"/>
                    <a:pt x="3738" y="1492"/>
                  </a:cubicBezTo>
                  <a:cubicBezTo>
                    <a:pt x="3719" y="1501"/>
                    <a:pt x="3699" y="1510"/>
                    <a:pt x="3685" y="1521"/>
                  </a:cubicBezTo>
                  <a:cubicBezTo>
                    <a:pt x="3681" y="1519"/>
                    <a:pt x="3675" y="1517"/>
                    <a:pt x="3670" y="1515"/>
                  </a:cubicBezTo>
                  <a:cubicBezTo>
                    <a:pt x="3687" y="1504"/>
                    <a:pt x="3709" y="1494"/>
                    <a:pt x="3729" y="1483"/>
                  </a:cubicBezTo>
                  <a:cubicBezTo>
                    <a:pt x="3732" y="1487"/>
                    <a:pt x="3734" y="1489"/>
                    <a:pt x="3738" y="1492"/>
                  </a:cubicBezTo>
                  <a:close/>
                  <a:moveTo>
                    <a:pt x="3702" y="1475"/>
                  </a:moveTo>
                  <a:cubicBezTo>
                    <a:pt x="3704" y="1475"/>
                    <a:pt x="3706" y="1475"/>
                    <a:pt x="3709" y="1475"/>
                  </a:cubicBezTo>
                  <a:cubicBezTo>
                    <a:pt x="3714" y="1477"/>
                    <a:pt x="3717" y="1479"/>
                    <a:pt x="3722" y="1481"/>
                  </a:cubicBezTo>
                  <a:cubicBezTo>
                    <a:pt x="3694" y="1494"/>
                    <a:pt x="3675" y="1504"/>
                    <a:pt x="3663" y="1514"/>
                  </a:cubicBezTo>
                  <a:cubicBezTo>
                    <a:pt x="3658" y="1510"/>
                    <a:pt x="3654" y="1509"/>
                    <a:pt x="3649" y="1507"/>
                  </a:cubicBezTo>
                  <a:cubicBezTo>
                    <a:pt x="3657" y="1501"/>
                    <a:pt x="3672" y="1490"/>
                    <a:pt x="3702" y="1475"/>
                  </a:cubicBezTo>
                  <a:close/>
                  <a:moveTo>
                    <a:pt x="3689" y="1475"/>
                  </a:moveTo>
                  <a:cubicBezTo>
                    <a:pt x="3662" y="1489"/>
                    <a:pt x="3649" y="1499"/>
                    <a:pt x="3640" y="1506"/>
                  </a:cubicBezTo>
                  <a:cubicBezTo>
                    <a:pt x="3635" y="1504"/>
                    <a:pt x="3631" y="1502"/>
                    <a:pt x="3628" y="1502"/>
                  </a:cubicBezTo>
                  <a:cubicBezTo>
                    <a:pt x="3625" y="1502"/>
                    <a:pt x="3622" y="1502"/>
                    <a:pt x="3620" y="1502"/>
                  </a:cubicBezTo>
                  <a:cubicBezTo>
                    <a:pt x="3643" y="1485"/>
                    <a:pt x="3667" y="1472"/>
                    <a:pt x="3685" y="1463"/>
                  </a:cubicBezTo>
                  <a:cubicBezTo>
                    <a:pt x="3685" y="1463"/>
                    <a:pt x="3685" y="1463"/>
                    <a:pt x="3685" y="1463"/>
                  </a:cubicBezTo>
                  <a:cubicBezTo>
                    <a:pt x="3685" y="1467"/>
                    <a:pt x="3685" y="1472"/>
                    <a:pt x="3689" y="1475"/>
                  </a:cubicBezTo>
                  <a:close/>
                  <a:moveTo>
                    <a:pt x="3685" y="1455"/>
                  </a:moveTo>
                  <a:cubicBezTo>
                    <a:pt x="3663" y="1465"/>
                    <a:pt x="3635" y="1481"/>
                    <a:pt x="3608" y="1502"/>
                  </a:cubicBezTo>
                  <a:cubicBezTo>
                    <a:pt x="3605" y="1502"/>
                    <a:pt x="3601" y="1504"/>
                    <a:pt x="3600" y="1506"/>
                  </a:cubicBezTo>
                  <a:cubicBezTo>
                    <a:pt x="3596" y="1507"/>
                    <a:pt x="3596" y="1509"/>
                    <a:pt x="3594" y="1512"/>
                  </a:cubicBezTo>
                  <a:cubicBezTo>
                    <a:pt x="3586" y="1519"/>
                    <a:pt x="3578" y="1527"/>
                    <a:pt x="3569" y="1534"/>
                  </a:cubicBezTo>
                  <a:cubicBezTo>
                    <a:pt x="3569" y="1534"/>
                    <a:pt x="3568" y="1532"/>
                    <a:pt x="3564" y="1530"/>
                  </a:cubicBezTo>
                  <a:cubicBezTo>
                    <a:pt x="3562" y="1530"/>
                    <a:pt x="3560" y="1530"/>
                    <a:pt x="3556" y="1530"/>
                  </a:cubicBezTo>
                  <a:cubicBezTo>
                    <a:pt x="3594" y="1490"/>
                    <a:pt x="3640" y="1462"/>
                    <a:pt x="3675" y="1445"/>
                  </a:cubicBezTo>
                  <a:cubicBezTo>
                    <a:pt x="3682" y="1449"/>
                    <a:pt x="3685" y="1452"/>
                    <a:pt x="3685" y="1455"/>
                  </a:cubicBezTo>
                  <a:close/>
                  <a:moveTo>
                    <a:pt x="3805" y="1083"/>
                  </a:moveTo>
                  <a:cubicBezTo>
                    <a:pt x="3808" y="1086"/>
                    <a:pt x="3809" y="1091"/>
                    <a:pt x="3811" y="1096"/>
                  </a:cubicBezTo>
                  <a:cubicBezTo>
                    <a:pt x="3775" y="1139"/>
                    <a:pt x="3746" y="1164"/>
                    <a:pt x="3674" y="1202"/>
                  </a:cubicBezTo>
                  <a:cubicBezTo>
                    <a:pt x="3672" y="1203"/>
                    <a:pt x="3672" y="1204"/>
                    <a:pt x="3672" y="1206"/>
                  </a:cubicBezTo>
                  <a:cubicBezTo>
                    <a:pt x="3674" y="1208"/>
                    <a:pt x="3674" y="1208"/>
                    <a:pt x="3675" y="1208"/>
                  </a:cubicBezTo>
                  <a:cubicBezTo>
                    <a:pt x="3675" y="1208"/>
                    <a:pt x="3677" y="1208"/>
                    <a:pt x="3677" y="1208"/>
                  </a:cubicBezTo>
                  <a:cubicBezTo>
                    <a:pt x="3747" y="1171"/>
                    <a:pt x="3776" y="1148"/>
                    <a:pt x="3811" y="1106"/>
                  </a:cubicBezTo>
                  <a:cubicBezTo>
                    <a:pt x="3811" y="1109"/>
                    <a:pt x="3811" y="1111"/>
                    <a:pt x="3811" y="1114"/>
                  </a:cubicBezTo>
                  <a:cubicBezTo>
                    <a:pt x="3811" y="1119"/>
                    <a:pt x="3811" y="1125"/>
                    <a:pt x="3811" y="1128"/>
                  </a:cubicBezTo>
                  <a:cubicBezTo>
                    <a:pt x="3778" y="1163"/>
                    <a:pt x="3739" y="1186"/>
                    <a:pt x="3719" y="1198"/>
                  </a:cubicBezTo>
                  <a:cubicBezTo>
                    <a:pt x="3717" y="1200"/>
                    <a:pt x="3717" y="1202"/>
                    <a:pt x="3717" y="1203"/>
                  </a:cubicBezTo>
                  <a:cubicBezTo>
                    <a:pt x="3719" y="1204"/>
                    <a:pt x="3719" y="1204"/>
                    <a:pt x="3720" y="1204"/>
                  </a:cubicBezTo>
                  <a:cubicBezTo>
                    <a:pt x="3720" y="1204"/>
                    <a:pt x="3722" y="1204"/>
                    <a:pt x="3722" y="1204"/>
                  </a:cubicBezTo>
                  <a:cubicBezTo>
                    <a:pt x="3743" y="1193"/>
                    <a:pt x="3779" y="1170"/>
                    <a:pt x="3813" y="1136"/>
                  </a:cubicBezTo>
                  <a:cubicBezTo>
                    <a:pt x="3815" y="1138"/>
                    <a:pt x="3818" y="1141"/>
                    <a:pt x="3820" y="1143"/>
                  </a:cubicBezTo>
                  <a:cubicBezTo>
                    <a:pt x="3820" y="1143"/>
                    <a:pt x="3820" y="1144"/>
                    <a:pt x="3820" y="1144"/>
                  </a:cubicBezTo>
                  <a:cubicBezTo>
                    <a:pt x="3807" y="1158"/>
                    <a:pt x="3778" y="1184"/>
                    <a:pt x="3756" y="1196"/>
                  </a:cubicBezTo>
                  <a:cubicBezTo>
                    <a:pt x="3754" y="1198"/>
                    <a:pt x="3754" y="1200"/>
                    <a:pt x="3754" y="1202"/>
                  </a:cubicBezTo>
                  <a:cubicBezTo>
                    <a:pt x="3756" y="1203"/>
                    <a:pt x="3758" y="1203"/>
                    <a:pt x="3758" y="1203"/>
                  </a:cubicBezTo>
                  <a:cubicBezTo>
                    <a:pt x="3759" y="1203"/>
                    <a:pt x="3759" y="1203"/>
                    <a:pt x="3759" y="1203"/>
                  </a:cubicBezTo>
                  <a:cubicBezTo>
                    <a:pt x="3783" y="1190"/>
                    <a:pt x="3811" y="1163"/>
                    <a:pt x="3827" y="1148"/>
                  </a:cubicBezTo>
                  <a:cubicBezTo>
                    <a:pt x="3828" y="1151"/>
                    <a:pt x="3830" y="1153"/>
                    <a:pt x="3830" y="1158"/>
                  </a:cubicBezTo>
                  <a:cubicBezTo>
                    <a:pt x="3832" y="1159"/>
                    <a:pt x="3832" y="1159"/>
                    <a:pt x="3832" y="1161"/>
                  </a:cubicBezTo>
                  <a:cubicBezTo>
                    <a:pt x="3813" y="1179"/>
                    <a:pt x="3796" y="1195"/>
                    <a:pt x="3786" y="1202"/>
                  </a:cubicBezTo>
                  <a:cubicBezTo>
                    <a:pt x="3784" y="1203"/>
                    <a:pt x="3784" y="1204"/>
                    <a:pt x="3784" y="1206"/>
                  </a:cubicBezTo>
                  <a:cubicBezTo>
                    <a:pt x="3786" y="1206"/>
                    <a:pt x="3786" y="1208"/>
                    <a:pt x="3788" y="1208"/>
                  </a:cubicBezTo>
                  <a:cubicBezTo>
                    <a:pt x="3790" y="1208"/>
                    <a:pt x="3790" y="1206"/>
                    <a:pt x="3790" y="1206"/>
                  </a:cubicBezTo>
                  <a:cubicBezTo>
                    <a:pt x="3800" y="1200"/>
                    <a:pt x="3815" y="1188"/>
                    <a:pt x="3832" y="1171"/>
                  </a:cubicBezTo>
                  <a:cubicBezTo>
                    <a:pt x="3830" y="1176"/>
                    <a:pt x="3830" y="1179"/>
                    <a:pt x="3828" y="1186"/>
                  </a:cubicBezTo>
                  <a:cubicBezTo>
                    <a:pt x="3825" y="1200"/>
                    <a:pt x="3816" y="1206"/>
                    <a:pt x="3809" y="1210"/>
                  </a:cubicBezTo>
                  <a:cubicBezTo>
                    <a:pt x="3800" y="1216"/>
                    <a:pt x="3796" y="1223"/>
                    <a:pt x="3796" y="1231"/>
                  </a:cubicBezTo>
                  <a:cubicBezTo>
                    <a:pt x="3796" y="1238"/>
                    <a:pt x="3790" y="1243"/>
                    <a:pt x="3790" y="1245"/>
                  </a:cubicBezTo>
                  <a:cubicBezTo>
                    <a:pt x="3788" y="1247"/>
                    <a:pt x="3764" y="1260"/>
                    <a:pt x="3752" y="1260"/>
                  </a:cubicBezTo>
                  <a:cubicBezTo>
                    <a:pt x="3746" y="1261"/>
                    <a:pt x="3738" y="1258"/>
                    <a:pt x="3731" y="1255"/>
                  </a:cubicBezTo>
                  <a:cubicBezTo>
                    <a:pt x="3726" y="1253"/>
                    <a:pt x="3720" y="1251"/>
                    <a:pt x="3717" y="1249"/>
                  </a:cubicBezTo>
                  <a:cubicBezTo>
                    <a:pt x="3709" y="1248"/>
                    <a:pt x="3704" y="1248"/>
                    <a:pt x="3701" y="1249"/>
                  </a:cubicBezTo>
                  <a:cubicBezTo>
                    <a:pt x="3699" y="1251"/>
                    <a:pt x="3697" y="1255"/>
                    <a:pt x="3697" y="1256"/>
                  </a:cubicBezTo>
                  <a:cubicBezTo>
                    <a:pt x="3697" y="1260"/>
                    <a:pt x="3701" y="1263"/>
                    <a:pt x="3704" y="1267"/>
                  </a:cubicBezTo>
                  <a:cubicBezTo>
                    <a:pt x="3709" y="1272"/>
                    <a:pt x="3714" y="1276"/>
                    <a:pt x="3713" y="1285"/>
                  </a:cubicBezTo>
                  <a:cubicBezTo>
                    <a:pt x="3711" y="1298"/>
                    <a:pt x="3701" y="1308"/>
                    <a:pt x="3684" y="1315"/>
                  </a:cubicBezTo>
                  <a:cubicBezTo>
                    <a:pt x="3670" y="1319"/>
                    <a:pt x="3647" y="1313"/>
                    <a:pt x="3631" y="1310"/>
                  </a:cubicBezTo>
                  <a:cubicBezTo>
                    <a:pt x="3626" y="1308"/>
                    <a:pt x="3623" y="1307"/>
                    <a:pt x="3620" y="1307"/>
                  </a:cubicBezTo>
                  <a:cubicBezTo>
                    <a:pt x="3612" y="1305"/>
                    <a:pt x="3606" y="1305"/>
                    <a:pt x="3603" y="1308"/>
                  </a:cubicBezTo>
                  <a:cubicBezTo>
                    <a:pt x="3603" y="1310"/>
                    <a:pt x="3601" y="1312"/>
                    <a:pt x="3603" y="1315"/>
                  </a:cubicBezTo>
                  <a:cubicBezTo>
                    <a:pt x="3603" y="1317"/>
                    <a:pt x="3605" y="1320"/>
                    <a:pt x="3606" y="1323"/>
                  </a:cubicBezTo>
                  <a:cubicBezTo>
                    <a:pt x="3608" y="1325"/>
                    <a:pt x="3610" y="1327"/>
                    <a:pt x="3612" y="1330"/>
                  </a:cubicBezTo>
                  <a:cubicBezTo>
                    <a:pt x="3613" y="1333"/>
                    <a:pt x="3610" y="1342"/>
                    <a:pt x="3600" y="1346"/>
                  </a:cubicBezTo>
                  <a:cubicBezTo>
                    <a:pt x="3586" y="1355"/>
                    <a:pt x="3564" y="1362"/>
                    <a:pt x="3553" y="1364"/>
                  </a:cubicBezTo>
                  <a:cubicBezTo>
                    <a:pt x="3548" y="1364"/>
                    <a:pt x="3544" y="1364"/>
                    <a:pt x="3541" y="1364"/>
                  </a:cubicBezTo>
                  <a:cubicBezTo>
                    <a:pt x="3530" y="1365"/>
                    <a:pt x="3522" y="1365"/>
                    <a:pt x="3514" y="1372"/>
                  </a:cubicBezTo>
                  <a:cubicBezTo>
                    <a:pt x="3509" y="1375"/>
                    <a:pt x="3504" y="1380"/>
                    <a:pt x="3499" y="1387"/>
                  </a:cubicBezTo>
                  <a:cubicBezTo>
                    <a:pt x="3496" y="1392"/>
                    <a:pt x="3491" y="1395"/>
                    <a:pt x="3489" y="1397"/>
                  </a:cubicBezTo>
                  <a:cubicBezTo>
                    <a:pt x="3485" y="1400"/>
                    <a:pt x="3480" y="1402"/>
                    <a:pt x="3477" y="1404"/>
                  </a:cubicBezTo>
                  <a:cubicBezTo>
                    <a:pt x="3472" y="1405"/>
                    <a:pt x="3467" y="1407"/>
                    <a:pt x="3464" y="1410"/>
                  </a:cubicBezTo>
                  <a:cubicBezTo>
                    <a:pt x="3457" y="1415"/>
                    <a:pt x="3455" y="1425"/>
                    <a:pt x="3453" y="1437"/>
                  </a:cubicBezTo>
                  <a:cubicBezTo>
                    <a:pt x="3450" y="1447"/>
                    <a:pt x="3448" y="1457"/>
                    <a:pt x="3443" y="1463"/>
                  </a:cubicBezTo>
                  <a:cubicBezTo>
                    <a:pt x="3441" y="1465"/>
                    <a:pt x="3440" y="1467"/>
                    <a:pt x="3437" y="1469"/>
                  </a:cubicBezTo>
                  <a:cubicBezTo>
                    <a:pt x="3440" y="1460"/>
                    <a:pt x="3440" y="1449"/>
                    <a:pt x="3440" y="1443"/>
                  </a:cubicBezTo>
                  <a:cubicBezTo>
                    <a:pt x="3440" y="1435"/>
                    <a:pt x="3445" y="1427"/>
                    <a:pt x="3448" y="1417"/>
                  </a:cubicBezTo>
                  <a:cubicBezTo>
                    <a:pt x="3453" y="1405"/>
                    <a:pt x="3453" y="1398"/>
                    <a:pt x="3453" y="1390"/>
                  </a:cubicBezTo>
                  <a:lnTo>
                    <a:pt x="3453" y="1390"/>
                  </a:lnTo>
                  <a:cubicBezTo>
                    <a:pt x="3453" y="1384"/>
                    <a:pt x="3453" y="1375"/>
                    <a:pt x="3459" y="1370"/>
                  </a:cubicBezTo>
                  <a:cubicBezTo>
                    <a:pt x="3460" y="1368"/>
                    <a:pt x="3460" y="1368"/>
                    <a:pt x="3462" y="1366"/>
                  </a:cubicBezTo>
                  <a:cubicBezTo>
                    <a:pt x="3465" y="1364"/>
                    <a:pt x="3470" y="1357"/>
                    <a:pt x="3472" y="1352"/>
                  </a:cubicBezTo>
                  <a:cubicBezTo>
                    <a:pt x="3472" y="1352"/>
                    <a:pt x="3472" y="1350"/>
                    <a:pt x="3472" y="1350"/>
                  </a:cubicBezTo>
                  <a:cubicBezTo>
                    <a:pt x="3482" y="1333"/>
                    <a:pt x="3496" y="1317"/>
                    <a:pt x="3509" y="1303"/>
                  </a:cubicBezTo>
                  <a:cubicBezTo>
                    <a:pt x="3517" y="1293"/>
                    <a:pt x="3528" y="1283"/>
                    <a:pt x="3537" y="1275"/>
                  </a:cubicBezTo>
                  <a:cubicBezTo>
                    <a:pt x="3537" y="1275"/>
                    <a:pt x="3537" y="1275"/>
                    <a:pt x="3537" y="1275"/>
                  </a:cubicBezTo>
                  <a:cubicBezTo>
                    <a:pt x="3569" y="1248"/>
                    <a:pt x="3603" y="1225"/>
                    <a:pt x="3654" y="1198"/>
                  </a:cubicBezTo>
                  <a:lnTo>
                    <a:pt x="3654" y="1198"/>
                  </a:lnTo>
                  <a:cubicBezTo>
                    <a:pt x="3655" y="1198"/>
                    <a:pt x="3655" y="1196"/>
                    <a:pt x="3655" y="1196"/>
                  </a:cubicBezTo>
                  <a:cubicBezTo>
                    <a:pt x="3660" y="1195"/>
                    <a:pt x="3663" y="1193"/>
                    <a:pt x="3667" y="1190"/>
                  </a:cubicBezTo>
                  <a:cubicBezTo>
                    <a:pt x="3674" y="1186"/>
                    <a:pt x="3681" y="1183"/>
                    <a:pt x="3685" y="1179"/>
                  </a:cubicBezTo>
                  <a:cubicBezTo>
                    <a:pt x="3687" y="1179"/>
                    <a:pt x="3687" y="1179"/>
                    <a:pt x="3687" y="1179"/>
                  </a:cubicBezTo>
                  <a:cubicBezTo>
                    <a:pt x="3702" y="1171"/>
                    <a:pt x="3714" y="1164"/>
                    <a:pt x="3724" y="1156"/>
                  </a:cubicBezTo>
                  <a:cubicBezTo>
                    <a:pt x="3724" y="1156"/>
                    <a:pt x="3724" y="1156"/>
                    <a:pt x="3724" y="1156"/>
                  </a:cubicBezTo>
                  <a:cubicBezTo>
                    <a:pt x="3763" y="1132"/>
                    <a:pt x="3786" y="1109"/>
                    <a:pt x="3805" y="1083"/>
                  </a:cubicBezTo>
                  <a:close/>
                  <a:moveTo>
                    <a:pt x="3798" y="1074"/>
                  </a:moveTo>
                  <a:cubicBezTo>
                    <a:pt x="3798" y="1076"/>
                    <a:pt x="3800" y="1076"/>
                    <a:pt x="3800" y="1078"/>
                  </a:cubicBezTo>
                  <a:cubicBezTo>
                    <a:pt x="3784" y="1103"/>
                    <a:pt x="3763" y="1123"/>
                    <a:pt x="3731" y="1144"/>
                  </a:cubicBezTo>
                  <a:cubicBezTo>
                    <a:pt x="3746" y="1118"/>
                    <a:pt x="3775" y="1089"/>
                    <a:pt x="3791" y="1073"/>
                  </a:cubicBezTo>
                  <a:cubicBezTo>
                    <a:pt x="3793" y="1073"/>
                    <a:pt x="3796" y="1074"/>
                    <a:pt x="3798" y="1074"/>
                  </a:cubicBezTo>
                  <a:close/>
                  <a:moveTo>
                    <a:pt x="3756" y="1076"/>
                  </a:moveTo>
                  <a:cubicBezTo>
                    <a:pt x="3758" y="1076"/>
                    <a:pt x="3758" y="1076"/>
                    <a:pt x="3759" y="1076"/>
                  </a:cubicBezTo>
                  <a:cubicBezTo>
                    <a:pt x="3763" y="1076"/>
                    <a:pt x="3764" y="1074"/>
                    <a:pt x="3768" y="1074"/>
                  </a:cubicBezTo>
                  <a:cubicBezTo>
                    <a:pt x="3773" y="1073"/>
                    <a:pt x="3778" y="1071"/>
                    <a:pt x="3783" y="1071"/>
                  </a:cubicBezTo>
                  <a:cubicBezTo>
                    <a:pt x="3763" y="1091"/>
                    <a:pt x="3732" y="1123"/>
                    <a:pt x="3720" y="1151"/>
                  </a:cubicBezTo>
                  <a:cubicBezTo>
                    <a:pt x="3711" y="1158"/>
                    <a:pt x="3702" y="1163"/>
                    <a:pt x="3690" y="1170"/>
                  </a:cubicBezTo>
                  <a:cubicBezTo>
                    <a:pt x="3704" y="1128"/>
                    <a:pt x="3729" y="1101"/>
                    <a:pt x="3756" y="1076"/>
                  </a:cubicBezTo>
                  <a:close/>
                  <a:moveTo>
                    <a:pt x="3731" y="1076"/>
                  </a:moveTo>
                  <a:cubicBezTo>
                    <a:pt x="3731" y="1076"/>
                    <a:pt x="3731" y="1076"/>
                    <a:pt x="3731" y="1076"/>
                  </a:cubicBezTo>
                  <a:cubicBezTo>
                    <a:pt x="3734" y="1076"/>
                    <a:pt x="3738" y="1076"/>
                    <a:pt x="3741" y="1076"/>
                  </a:cubicBezTo>
                  <a:cubicBezTo>
                    <a:pt x="3743" y="1076"/>
                    <a:pt x="3744" y="1076"/>
                    <a:pt x="3746" y="1076"/>
                  </a:cubicBezTo>
                  <a:cubicBezTo>
                    <a:pt x="3719" y="1103"/>
                    <a:pt x="3694" y="1130"/>
                    <a:pt x="3682" y="1175"/>
                  </a:cubicBezTo>
                  <a:cubicBezTo>
                    <a:pt x="3677" y="1178"/>
                    <a:pt x="3670" y="1181"/>
                    <a:pt x="3663" y="1184"/>
                  </a:cubicBezTo>
                  <a:cubicBezTo>
                    <a:pt x="3662" y="1184"/>
                    <a:pt x="3660" y="1186"/>
                    <a:pt x="3658" y="1186"/>
                  </a:cubicBezTo>
                  <a:cubicBezTo>
                    <a:pt x="3677" y="1119"/>
                    <a:pt x="3704" y="1093"/>
                    <a:pt x="3731" y="1076"/>
                  </a:cubicBezTo>
                  <a:close/>
                  <a:moveTo>
                    <a:pt x="3674" y="1103"/>
                  </a:moveTo>
                  <a:cubicBezTo>
                    <a:pt x="3675" y="1103"/>
                    <a:pt x="3675" y="1101"/>
                    <a:pt x="3677" y="1101"/>
                  </a:cubicBezTo>
                  <a:cubicBezTo>
                    <a:pt x="3677" y="1101"/>
                    <a:pt x="3682" y="1096"/>
                    <a:pt x="3695" y="1086"/>
                  </a:cubicBezTo>
                  <a:cubicBezTo>
                    <a:pt x="3704" y="1079"/>
                    <a:pt x="3711" y="1076"/>
                    <a:pt x="3719" y="1076"/>
                  </a:cubicBezTo>
                  <a:cubicBezTo>
                    <a:pt x="3694" y="1094"/>
                    <a:pt x="3667" y="1125"/>
                    <a:pt x="3650" y="1191"/>
                  </a:cubicBezTo>
                  <a:cubicBezTo>
                    <a:pt x="3643" y="1196"/>
                    <a:pt x="3635" y="1200"/>
                    <a:pt x="3628" y="1204"/>
                  </a:cubicBezTo>
                  <a:cubicBezTo>
                    <a:pt x="3638" y="1159"/>
                    <a:pt x="3655" y="1123"/>
                    <a:pt x="3674" y="1103"/>
                  </a:cubicBezTo>
                  <a:close/>
                  <a:moveTo>
                    <a:pt x="3663" y="1096"/>
                  </a:moveTo>
                  <a:cubicBezTo>
                    <a:pt x="3663" y="1098"/>
                    <a:pt x="3665" y="1099"/>
                    <a:pt x="3665" y="1101"/>
                  </a:cubicBezTo>
                  <a:cubicBezTo>
                    <a:pt x="3647" y="1123"/>
                    <a:pt x="3630" y="1163"/>
                    <a:pt x="3620" y="1210"/>
                  </a:cubicBezTo>
                  <a:cubicBezTo>
                    <a:pt x="3613" y="1213"/>
                    <a:pt x="3606" y="1216"/>
                    <a:pt x="3600" y="1222"/>
                  </a:cubicBezTo>
                  <a:cubicBezTo>
                    <a:pt x="3615" y="1144"/>
                    <a:pt x="3638" y="1105"/>
                    <a:pt x="3657" y="1086"/>
                  </a:cubicBezTo>
                  <a:cubicBezTo>
                    <a:pt x="3660" y="1087"/>
                    <a:pt x="3662" y="1091"/>
                    <a:pt x="3663" y="1096"/>
                  </a:cubicBezTo>
                  <a:close/>
                  <a:moveTo>
                    <a:pt x="3649" y="1083"/>
                  </a:moveTo>
                  <a:cubicBezTo>
                    <a:pt x="3649" y="1083"/>
                    <a:pt x="3650" y="1083"/>
                    <a:pt x="3650" y="1083"/>
                  </a:cubicBezTo>
                  <a:cubicBezTo>
                    <a:pt x="3623" y="1113"/>
                    <a:pt x="3603" y="1161"/>
                    <a:pt x="3592" y="1226"/>
                  </a:cubicBezTo>
                  <a:cubicBezTo>
                    <a:pt x="3585" y="1231"/>
                    <a:pt x="3576" y="1236"/>
                    <a:pt x="3569" y="1241"/>
                  </a:cubicBezTo>
                  <a:cubicBezTo>
                    <a:pt x="3586" y="1159"/>
                    <a:pt x="3608" y="1109"/>
                    <a:pt x="3626" y="1086"/>
                  </a:cubicBezTo>
                  <a:cubicBezTo>
                    <a:pt x="3635" y="1085"/>
                    <a:pt x="3643" y="1083"/>
                    <a:pt x="3649" y="1083"/>
                  </a:cubicBezTo>
                  <a:close/>
                  <a:moveTo>
                    <a:pt x="3573" y="1139"/>
                  </a:moveTo>
                  <a:cubicBezTo>
                    <a:pt x="3576" y="1136"/>
                    <a:pt x="3580" y="1132"/>
                    <a:pt x="3581" y="1128"/>
                  </a:cubicBezTo>
                  <a:lnTo>
                    <a:pt x="3583" y="1125"/>
                  </a:lnTo>
                  <a:cubicBezTo>
                    <a:pt x="3586" y="1116"/>
                    <a:pt x="3593" y="1103"/>
                    <a:pt x="3603" y="1094"/>
                  </a:cubicBezTo>
                  <a:cubicBezTo>
                    <a:pt x="3606" y="1093"/>
                    <a:pt x="3612" y="1091"/>
                    <a:pt x="3617" y="1089"/>
                  </a:cubicBezTo>
                  <a:cubicBezTo>
                    <a:pt x="3598" y="1116"/>
                    <a:pt x="3576" y="1168"/>
                    <a:pt x="3561" y="1247"/>
                  </a:cubicBezTo>
                  <a:cubicBezTo>
                    <a:pt x="3554" y="1251"/>
                    <a:pt x="3548" y="1258"/>
                    <a:pt x="3541" y="1263"/>
                  </a:cubicBezTo>
                  <a:cubicBezTo>
                    <a:pt x="3546" y="1225"/>
                    <a:pt x="3561" y="1173"/>
                    <a:pt x="3573" y="1139"/>
                  </a:cubicBezTo>
                  <a:close/>
                  <a:moveTo>
                    <a:pt x="3507" y="1198"/>
                  </a:moveTo>
                  <a:cubicBezTo>
                    <a:pt x="3511" y="1184"/>
                    <a:pt x="3514" y="1166"/>
                    <a:pt x="3517" y="1159"/>
                  </a:cubicBezTo>
                  <a:cubicBezTo>
                    <a:pt x="3526" y="1141"/>
                    <a:pt x="3534" y="1136"/>
                    <a:pt x="3541" y="1132"/>
                  </a:cubicBezTo>
                  <a:cubicBezTo>
                    <a:pt x="3548" y="1128"/>
                    <a:pt x="3551" y="1130"/>
                    <a:pt x="3556" y="1134"/>
                  </a:cubicBezTo>
                  <a:cubicBezTo>
                    <a:pt x="3558" y="1136"/>
                    <a:pt x="3558" y="1136"/>
                    <a:pt x="3560" y="1136"/>
                  </a:cubicBezTo>
                  <a:cubicBezTo>
                    <a:pt x="3561" y="1138"/>
                    <a:pt x="3562" y="1139"/>
                    <a:pt x="3566" y="1139"/>
                  </a:cubicBezTo>
                  <a:cubicBezTo>
                    <a:pt x="3553" y="1176"/>
                    <a:pt x="3537" y="1233"/>
                    <a:pt x="3532" y="1270"/>
                  </a:cubicBezTo>
                  <a:cubicBezTo>
                    <a:pt x="3526" y="1276"/>
                    <a:pt x="3519" y="1281"/>
                    <a:pt x="3512" y="1288"/>
                  </a:cubicBezTo>
                  <a:cubicBezTo>
                    <a:pt x="3516" y="1270"/>
                    <a:pt x="3521" y="1247"/>
                    <a:pt x="3526" y="1220"/>
                  </a:cubicBezTo>
                  <a:cubicBezTo>
                    <a:pt x="3528" y="1218"/>
                    <a:pt x="3526" y="1216"/>
                    <a:pt x="3524" y="1216"/>
                  </a:cubicBezTo>
                  <a:cubicBezTo>
                    <a:pt x="3522" y="1216"/>
                    <a:pt x="3521" y="1216"/>
                    <a:pt x="3519" y="1218"/>
                  </a:cubicBezTo>
                  <a:cubicBezTo>
                    <a:pt x="3512" y="1249"/>
                    <a:pt x="3507" y="1276"/>
                    <a:pt x="3504" y="1296"/>
                  </a:cubicBezTo>
                  <a:cubicBezTo>
                    <a:pt x="3504" y="1296"/>
                    <a:pt x="3504" y="1298"/>
                    <a:pt x="3504" y="1298"/>
                  </a:cubicBezTo>
                  <a:cubicBezTo>
                    <a:pt x="3499" y="1303"/>
                    <a:pt x="3494" y="1308"/>
                    <a:pt x="3491" y="1313"/>
                  </a:cubicBezTo>
                  <a:cubicBezTo>
                    <a:pt x="3491" y="1303"/>
                    <a:pt x="3492" y="1292"/>
                    <a:pt x="3496" y="1275"/>
                  </a:cubicBezTo>
                  <a:cubicBezTo>
                    <a:pt x="3497" y="1273"/>
                    <a:pt x="3496" y="1272"/>
                    <a:pt x="3494" y="1272"/>
                  </a:cubicBezTo>
                  <a:cubicBezTo>
                    <a:pt x="3492" y="1272"/>
                    <a:pt x="3491" y="1272"/>
                    <a:pt x="3489" y="1273"/>
                  </a:cubicBezTo>
                  <a:cubicBezTo>
                    <a:pt x="3485" y="1293"/>
                    <a:pt x="3484" y="1303"/>
                    <a:pt x="3482" y="1315"/>
                  </a:cubicBezTo>
                  <a:cubicBezTo>
                    <a:pt x="3482" y="1319"/>
                    <a:pt x="3482" y="1321"/>
                    <a:pt x="3482" y="1325"/>
                  </a:cubicBezTo>
                  <a:cubicBezTo>
                    <a:pt x="3479" y="1328"/>
                    <a:pt x="3475" y="1332"/>
                    <a:pt x="3473" y="1335"/>
                  </a:cubicBezTo>
                  <a:lnTo>
                    <a:pt x="3473" y="1335"/>
                  </a:lnTo>
                  <a:cubicBezTo>
                    <a:pt x="3473" y="1327"/>
                    <a:pt x="3475" y="1317"/>
                    <a:pt x="3475" y="1308"/>
                  </a:cubicBezTo>
                  <a:cubicBezTo>
                    <a:pt x="3475" y="1296"/>
                    <a:pt x="3475" y="1285"/>
                    <a:pt x="3477" y="1276"/>
                  </a:cubicBezTo>
                  <a:cubicBezTo>
                    <a:pt x="3480" y="1268"/>
                    <a:pt x="3485" y="1263"/>
                    <a:pt x="3491" y="1258"/>
                  </a:cubicBezTo>
                  <a:lnTo>
                    <a:pt x="3492" y="1256"/>
                  </a:lnTo>
                  <a:cubicBezTo>
                    <a:pt x="3499" y="1251"/>
                    <a:pt x="3505" y="1238"/>
                    <a:pt x="3507" y="1230"/>
                  </a:cubicBezTo>
                  <a:cubicBezTo>
                    <a:pt x="3507" y="1225"/>
                    <a:pt x="3507" y="1216"/>
                    <a:pt x="3504" y="1210"/>
                  </a:cubicBezTo>
                  <a:cubicBezTo>
                    <a:pt x="3505" y="1208"/>
                    <a:pt x="3505" y="1203"/>
                    <a:pt x="3507" y="1198"/>
                  </a:cubicBezTo>
                  <a:close/>
                  <a:moveTo>
                    <a:pt x="3347" y="1033"/>
                  </a:moveTo>
                  <a:cubicBezTo>
                    <a:pt x="3370" y="1073"/>
                    <a:pt x="3393" y="1134"/>
                    <a:pt x="3398" y="1156"/>
                  </a:cubicBezTo>
                  <a:cubicBezTo>
                    <a:pt x="3400" y="1158"/>
                    <a:pt x="3402" y="1158"/>
                    <a:pt x="3402" y="1158"/>
                  </a:cubicBezTo>
                  <a:cubicBezTo>
                    <a:pt x="3403" y="1158"/>
                    <a:pt x="3403" y="1158"/>
                    <a:pt x="3403" y="1158"/>
                  </a:cubicBezTo>
                  <a:cubicBezTo>
                    <a:pt x="3405" y="1158"/>
                    <a:pt x="3407" y="1156"/>
                    <a:pt x="3405" y="1155"/>
                  </a:cubicBezTo>
                  <a:cubicBezTo>
                    <a:pt x="3400" y="1132"/>
                    <a:pt x="3378" y="1073"/>
                    <a:pt x="3354" y="1031"/>
                  </a:cubicBezTo>
                  <a:cubicBezTo>
                    <a:pt x="3363" y="1033"/>
                    <a:pt x="3370" y="1034"/>
                    <a:pt x="3373" y="1036"/>
                  </a:cubicBezTo>
                  <a:cubicBezTo>
                    <a:pt x="3375" y="1038"/>
                    <a:pt x="3376" y="1039"/>
                    <a:pt x="3378" y="1039"/>
                  </a:cubicBezTo>
                  <a:cubicBezTo>
                    <a:pt x="3393" y="1069"/>
                    <a:pt x="3410" y="1116"/>
                    <a:pt x="3411" y="1126"/>
                  </a:cubicBezTo>
                  <a:cubicBezTo>
                    <a:pt x="3411" y="1128"/>
                    <a:pt x="3413" y="1130"/>
                    <a:pt x="3415" y="1130"/>
                  </a:cubicBezTo>
                  <a:cubicBezTo>
                    <a:pt x="3415" y="1130"/>
                    <a:pt x="3415" y="1130"/>
                    <a:pt x="3416" y="1130"/>
                  </a:cubicBezTo>
                  <a:cubicBezTo>
                    <a:pt x="3418" y="1130"/>
                    <a:pt x="3418" y="1128"/>
                    <a:pt x="3418" y="1126"/>
                  </a:cubicBezTo>
                  <a:cubicBezTo>
                    <a:pt x="3416" y="1114"/>
                    <a:pt x="3402" y="1071"/>
                    <a:pt x="3386" y="1041"/>
                  </a:cubicBezTo>
                  <a:cubicBezTo>
                    <a:pt x="3386" y="1039"/>
                    <a:pt x="3386" y="1041"/>
                    <a:pt x="3386" y="1039"/>
                  </a:cubicBezTo>
                  <a:cubicBezTo>
                    <a:pt x="3388" y="1039"/>
                    <a:pt x="3390" y="1039"/>
                    <a:pt x="3390" y="1038"/>
                  </a:cubicBezTo>
                  <a:cubicBezTo>
                    <a:pt x="3393" y="1036"/>
                    <a:pt x="3396" y="1034"/>
                    <a:pt x="3402" y="1034"/>
                  </a:cubicBezTo>
                  <a:cubicBezTo>
                    <a:pt x="3407" y="1046"/>
                    <a:pt x="3416" y="1069"/>
                    <a:pt x="3422" y="1089"/>
                  </a:cubicBezTo>
                  <a:cubicBezTo>
                    <a:pt x="3423" y="1091"/>
                    <a:pt x="3423" y="1091"/>
                    <a:pt x="3425" y="1091"/>
                  </a:cubicBezTo>
                  <a:cubicBezTo>
                    <a:pt x="3425" y="1091"/>
                    <a:pt x="3427" y="1091"/>
                    <a:pt x="3427" y="1091"/>
                  </a:cubicBezTo>
                  <a:cubicBezTo>
                    <a:pt x="3428" y="1091"/>
                    <a:pt x="3430" y="1089"/>
                    <a:pt x="3428" y="1087"/>
                  </a:cubicBezTo>
                  <a:cubicBezTo>
                    <a:pt x="3425" y="1071"/>
                    <a:pt x="3416" y="1051"/>
                    <a:pt x="3410" y="1039"/>
                  </a:cubicBezTo>
                  <a:cubicBezTo>
                    <a:pt x="3420" y="1046"/>
                    <a:pt x="3430" y="1058"/>
                    <a:pt x="3433" y="1062"/>
                  </a:cubicBezTo>
                  <a:cubicBezTo>
                    <a:pt x="3438" y="1074"/>
                    <a:pt x="3438" y="1087"/>
                    <a:pt x="3437" y="1105"/>
                  </a:cubicBezTo>
                  <a:cubicBezTo>
                    <a:pt x="3437" y="1114"/>
                    <a:pt x="3437" y="1118"/>
                    <a:pt x="3438" y="1121"/>
                  </a:cubicBezTo>
                  <a:cubicBezTo>
                    <a:pt x="3440" y="1123"/>
                    <a:pt x="3441" y="1123"/>
                    <a:pt x="3443" y="1123"/>
                  </a:cubicBezTo>
                  <a:cubicBezTo>
                    <a:pt x="3447" y="1123"/>
                    <a:pt x="3448" y="1121"/>
                    <a:pt x="3450" y="1118"/>
                  </a:cubicBezTo>
                  <a:cubicBezTo>
                    <a:pt x="3453" y="1114"/>
                    <a:pt x="3457" y="1111"/>
                    <a:pt x="3462" y="1111"/>
                  </a:cubicBezTo>
                  <a:cubicBezTo>
                    <a:pt x="3470" y="1109"/>
                    <a:pt x="3479" y="1125"/>
                    <a:pt x="3482" y="1139"/>
                  </a:cubicBezTo>
                  <a:cubicBezTo>
                    <a:pt x="3487" y="1159"/>
                    <a:pt x="3482" y="1181"/>
                    <a:pt x="3479" y="1190"/>
                  </a:cubicBezTo>
                  <a:cubicBezTo>
                    <a:pt x="3477" y="1195"/>
                    <a:pt x="3479" y="1200"/>
                    <a:pt x="3480" y="1203"/>
                  </a:cubicBezTo>
                  <a:cubicBezTo>
                    <a:pt x="3482" y="1206"/>
                    <a:pt x="3487" y="1208"/>
                    <a:pt x="3491" y="1208"/>
                  </a:cubicBezTo>
                  <a:cubicBezTo>
                    <a:pt x="3492" y="1210"/>
                    <a:pt x="3492" y="1210"/>
                    <a:pt x="3494" y="1210"/>
                  </a:cubicBezTo>
                  <a:cubicBezTo>
                    <a:pt x="3494" y="1210"/>
                    <a:pt x="3496" y="1211"/>
                    <a:pt x="3496" y="1211"/>
                  </a:cubicBezTo>
                  <a:cubicBezTo>
                    <a:pt x="3496" y="1211"/>
                    <a:pt x="3496" y="1211"/>
                    <a:pt x="3496" y="1211"/>
                  </a:cubicBezTo>
                  <a:cubicBezTo>
                    <a:pt x="3497" y="1216"/>
                    <a:pt x="3499" y="1223"/>
                    <a:pt x="3497" y="1228"/>
                  </a:cubicBezTo>
                  <a:cubicBezTo>
                    <a:pt x="3497" y="1235"/>
                    <a:pt x="3491" y="1245"/>
                    <a:pt x="3485" y="1249"/>
                  </a:cubicBezTo>
                  <a:lnTo>
                    <a:pt x="3484" y="1251"/>
                  </a:lnTo>
                  <a:cubicBezTo>
                    <a:pt x="3479" y="1258"/>
                    <a:pt x="3472" y="1263"/>
                    <a:pt x="3468" y="1275"/>
                  </a:cubicBezTo>
                  <a:cubicBezTo>
                    <a:pt x="3467" y="1283"/>
                    <a:pt x="3467" y="1296"/>
                    <a:pt x="3465" y="1308"/>
                  </a:cubicBezTo>
                  <a:cubicBezTo>
                    <a:pt x="3465" y="1317"/>
                    <a:pt x="3465" y="1325"/>
                    <a:pt x="3465" y="1333"/>
                  </a:cubicBezTo>
                  <a:lnTo>
                    <a:pt x="3464" y="1337"/>
                  </a:lnTo>
                  <a:cubicBezTo>
                    <a:pt x="3464" y="1340"/>
                    <a:pt x="3464" y="1346"/>
                    <a:pt x="3462" y="1348"/>
                  </a:cubicBezTo>
                  <a:cubicBezTo>
                    <a:pt x="3462" y="1353"/>
                    <a:pt x="3457" y="1357"/>
                    <a:pt x="3453" y="1362"/>
                  </a:cubicBezTo>
                  <a:cubicBezTo>
                    <a:pt x="3453" y="1362"/>
                    <a:pt x="3452" y="1364"/>
                    <a:pt x="3452" y="1364"/>
                  </a:cubicBezTo>
                  <a:cubicBezTo>
                    <a:pt x="3447" y="1370"/>
                    <a:pt x="3443" y="1380"/>
                    <a:pt x="3445" y="1390"/>
                  </a:cubicBezTo>
                  <a:lnTo>
                    <a:pt x="3445" y="1392"/>
                  </a:lnTo>
                  <a:cubicBezTo>
                    <a:pt x="3445" y="1398"/>
                    <a:pt x="3445" y="1404"/>
                    <a:pt x="3440" y="1413"/>
                  </a:cubicBezTo>
                  <a:cubicBezTo>
                    <a:pt x="3440" y="1415"/>
                    <a:pt x="3438" y="1418"/>
                    <a:pt x="3437" y="1422"/>
                  </a:cubicBezTo>
                  <a:cubicBezTo>
                    <a:pt x="3433" y="1395"/>
                    <a:pt x="3427" y="1348"/>
                    <a:pt x="3425" y="1332"/>
                  </a:cubicBezTo>
                  <a:cubicBezTo>
                    <a:pt x="3425" y="1328"/>
                    <a:pt x="3425" y="1327"/>
                    <a:pt x="3423" y="1323"/>
                  </a:cubicBezTo>
                  <a:cubicBezTo>
                    <a:pt x="3423" y="1321"/>
                    <a:pt x="3423" y="1320"/>
                    <a:pt x="3423" y="1317"/>
                  </a:cubicBezTo>
                  <a:cubicBezTo>
                    <a:pt x="3423" y="1317"/>
                    <a:pt x="3423" y="1315"/>
                    <a:pt x="3423" y="1315"/>
                  </a:cubicBezTo>
                  <a:cubicBezTo>
                    <a:pt x="3422" y="1307"/>
                    <a:pt x="3420" y="1295"/>
                    <a:pt x="3418" y="1281"/>
                  </a:cubicBezTo>
                  <a:lnTo>
                    <a:pt x="3418" y="1281"/>
                  </a:lnTo>
                  <a:cubicBezTo>
                    <a:pt x="3413" y="1258"/>
                    <a:pt x="3407" y="1225"/>
                    <a:pt x="3395" y="1184"/>
                  </a:cubicBezTo>
                  <a:cubicBezTo>
                    <a:pt x="3390" y="1166"/>
                    <a:pt x="3384" y="1148"/>
                    <a:pt x="3378" y="1132"/>
                  </a:cubicBezTo>
                  <a:cubicBezTo>
                    <a:pt x="3378" y="1132"/>
                    <a:pt x="3378" y="1132"/>
                    <a:pt x="3378" y="1132"/>
                  </a:cubicBezTo>
                  <a:cubicBezTo>
                    <a:pt x="3378" y="1132"/>
                    <a:pt x="3378" y="1132"/>
                    <a:pt x="3378" y="1132"/>
                  </a:cubicBezTo>
                  <a:cubicBezTo>
                    <a:pt x="3359" y="1081"/>
                    <a:pt x="3339" y="1047"/>
                    <a:pt x="3331" y="1036"/>
                  </a:cubicBezTo>
                  <a:cubicBezTo>
                    <a:pt x="3338" y="1034"/>
                    <a:pt x="3343" y="1033"/>
                    <a:pt x="3347" y="1033"/>
                  </a:cubicBezTo>
                  <a:close/>
                  <a:moveTo>
                    <a:pt x="3326" y="1039"/>
                  </a:moveTo>
                  <a:cubicBezTo>
                    <a:pt x="3331" y="1047"/>
                    <a:pt x="3344" y="1071"/>
                    <a:pt x="3361" y="1106"/>
                  </a:cubicBezTo>
                  <a:cubicBezTo>
                    <a:pt x="3346" y="1087"/>
                    <a:pt x="3327" y="1067"/>
                    <a:pt x="3311" y="1056"/>
                  </a:cubicBezTo>
                  <a:cubicBezTo>
                    <a:pt x="3313" y="1047"/>
                    <a:pt x="3317" y="1044"/>
                    <a:pt x="3326" y="1039"/>
                  </a:cubicBezTo>
                  <a:close/>
                  <a:moveTo>
                    <a:pt x="3311" y="1071"/>
                  </a:moveTo>
                  <a:cubicBezTo>
                    <a:pt x="3311" y="1067"/>
                    <a:pt x="3311" y="1066"/>
                    <a:pt x="3311" y="1062"/>
                  </a:cubicBezTo>
                  <a:cubicBezTo>
                    <a:pt x="3332" y="1081"/>
                    <a:pt x="3363" y="1118"/>
                    <a:pt x="3373" y="1134"/>
                  </a:cubicBezTo>
                  <a:cubicBezTo>
                    <a:pt x="3378" y="1150"/>
                    <a:pt x="3383" y="1166"/>
                    <a:pt x="3388" y="1183"/>
                  </a:cubicBezTo>
                  <a:cubicBezTo>
                    <a:pt x="3379" y="1175"/>
                    <a:pt x="3371" y="1161"/>
                    <a:pt x="3361" y="1148"/>
                  </a:cubicBezTo>
                  <a:cubicBezTo>
                    <a:pt x="3344" y="1126"/>
                    <a:pt x="3326" y="1103"/>
                    <a:pt x="3309" y="1085"/>
                  </a:cubicBezTo>
                  <a:cubicBezTo>
                    <a:pt x="3309" y="1081"/>
                    <a:pt x="3311" y="1078"/>
                    <a:pt x="3311" y="1071"/>
                  </a:cubicBezTo>
                  <a:close/>
                  <a:moveTo>
                    <a:pt x="3294" y="1101"/>
                  </a:moveTo>
                  <a:cubicBezTo>
                    <a:pt x="3295" y="1101"/>
                    <a:pt x="3297" y="1099"/>
                    <a:pt x="3299" y="1098"/>
                  </a:cubicBezTo>
                  <a:cubicBezTo>
                    <a:pt x="3299" y="1098"/>
                    <a:pt x="3301" y="1096"/>
                    <a:pt x="3301" y="1096"/>
                  </a:cubicBezTo>
                  <a:cubicBezTo>
                    <a:pt x="3302" y="1094"/>
                    <a:pt x="3304" y="1093"/>
                    <a:pt x="3306" y="1091"/>
                  </a:cubicBezTo>
                  <a:cubicBezTo>
                    <a:pt x="3322" y="1108"/>
                    <a:pt x="3339" y="1131"/>
                    <a:pt x="3354" y="1151"/>
                  </a:cubicBezTo>
                  <a:cubicBezTo>
                    <a:pt x="3370" y="1171"/>
                    <a:pt x="3383" y="1190"/>
                    <a:pt x="3391" y="1196"/>
                  </a:cubicBezTo>
                  <a:cubicBezTo>
                    <a:pt x="3395" y="1208"/>
                    <a:pt x="3398" y="1220"/>
                    <a:pt x="3400" y="1230"/>
                  </a:cubicBezTo>
                  <a:cubicBezTo>
                    <a:pt x="3384" y="1216"/>
                    <a:pt x="3363" y="1190"/>
                    <a:pt x="3343" y="1163"/>
                  </a:cubicBezTo>
                  <a:cubicBezTo>
                    <a:pt x="3324" y="1139"/>
                    <a:pt x="3306" y="1116"/>
                    <a:pt x="3292" y="1103"/>
                  </a:cubicBezTo>
                  <a:cubicBezTo>
                    <a:pt x="3292" y="1103"/>
                    <a:pt x="3294" y="1103"/>
                    <a:pt x="3294" y="1101"/>
                  </a:cubicBezTo>
                  <a:close/>
                  <a:moveTo>
                    <a:pt x="3285" y="1111"/>
                  </a:moveTo>
                  <a:cubicBezTo>
                    <a:pt x="3285" y="1109"/>
                    <a:pt x="3285" y="1109"/>
                    <a:pt x="3287" y="1108"/>
                  </a:cubicBezTo>
                  <a:cubicBezTo>
                    <a:pt x="3301" y="1121"/>
                    <a:pt x="3319" y="1144"/>
                    <a:pt x="3338" y="1168"/>
                  </a:cubicBezTo>
                  <a:cubicBezTo>
                    <a:pt x="3361" y="1198"/>
                    <a:pt x="3384" y="1228"/>
                    <a:pt x="3403" y="1240"/>
                  </a:cubicBezTo>
                  <a:cubicBezTo>
                    <a:pt x="3405" y="1253"/>
                    <a:pt x="3408" y="1265"/>
                    <a:pt x="3410" y="1275"/>
                  </a:cubicBezTo>
                  <a:cubicBezTo>
                    <a:pt x="3381" y="1255"/>
                    <a:pt x="3352" y="1216"/>
                    <a:pt x="3327" y="1183"/>
                  </a:cubicBezTo>
                  <a:cubicBezTo>
                    <a:pt x="3311" y="1161"/>
                    <a:pt x="3295" y="1139"/>
                    <a:pt x="3282" y="1128"/>
                  </a:cubicBezTo>
                  <a:cubicBezTo>
                    <a:pt x="3282" y="1119"/>
                    <a:pt x="3282" y="1114"/>
                    <a:pt x="3285" y="1111"/>
                  </a:cubicBezTo>
                  <a:close/>
                  <a:moveTo>
                    <a:pt x="3295" y="1170"/>
                  </a:moveTo>
                  <a:lnTo>
                    <a:pt x="3294" y="1168"/>
                  </a:lnTo>
                  <a:cubicBezTo>
                    <a:pt x="3289" y="1158"/>
                    <a:pt x="3282" y="1150"/>
                    <a:pt x="3282" y="1138"/>
                  </a:cubicBezTo>
                  <a:lnTo>
                    <a:pt x="3282" y="1138"/>
                  </a:lnTo>
                  <a:cubicBezTo>
                    <a:pt x="3294" y="1150"/>
                    <a:pt x="3307" y="1168"/>
                    <a:pt x="3322" y="1188"/>
                  </a:cubicBezTo>
                  <a:cubicBezTo>
                    <a:pt x="3349" y="1223"/>
                    <a:pt x="3381" y="1265"/>
                    <a:pt x="3411" y="1285"/>
                  </a:cubicBezTo>
                  <a:cubicBezTo>
                    <a:pt x="3413" y="1293"/>
                    <a:pt x="3415" y="1301"/>
                    <a:pt x="3415" y="1310"/>
                  </a:cubicBezTo>
                  <a:cubicBezTo>
                    <a:pt x="3378" y="1285"/>
                    <a:pt x="3339" y="1236"/>
                    <a:pt x="3315" y="1208"/>
                  </a:cubicBezTo>
                  <a:cubicBezTo>
                    <a:pt x="3317" y="1206"/>
                    <a:pt x="3317" y="1204"/>
                    <a:pt x="3317" y="1204"/>
                  </a:cubicBezTo>
                  <a:cubicBezTo>
                    <a:pt x="3317" y="1202"/>
                    <a:pt x="3314" y="1196"/>
                    <a:pt x="3307" y="1188"/>
                  </a:cubicBezTo>
                  <a:cubicBezTo>
                    <a:pt x="3304" y="1183"/>
                    <a:pt x="3299" y="1176"/>
                    <a:pt x="3295" y="1170"/>
                  </a:cubicBezTo>
                  <a:close/>
                  <a:moveTo>
                    <a:pt x="3304" y="1213"/>
                  </a:moveTo>
                  <a:cubicBezTo>
                    <a:pt x="3306" y="1211"/>
                    <a:pt x="3307" y="1211"/>
                    <a:pt x="3309" y="1211"/>
                  </a:cubicBezTo>
                  <a:cubicBezTo>
                    <a:pt x="3309" y="1211"/>
                    <a:pt x="3311" y="1211"/>
                    <a:pt x="3311" y="1211"/>
                  </a:cubicBezTo>
                  <a:cubicBezTo>
                    <a:pt x="3334" y="1243"/>
                    <a:pt x="3378" y="1295"/>
                    <a:pt x="3416" y="1319"/>
                  </a:cubicBezTo>
                  <a:cubicBezTo>
                    <a:pt x="3416" y="1320"/>
                    <a:pt x="3416" y="1323"/>
                    <a:pt x="3416" y="1325"/>
                  </a:cubicBezTo>
                  <a:cubicBezTo>
                    <a:pt x="3418" y="1327"/>
                    <a:pt x="3418" y="1330"/>
                    <a:pt x="3418" y="1332"/>
                  </a:cubicBezTo>
                  <a:cubicBezTo>
                    <a:pt x="3418" y="1335"/>
                    <a:pt x="3418" y="1338"/>
                    <a:pt x="3420" y="1342"/>
                  </a:cubicBezTo>
                  <a:cubicBezTo>
                    <a:pt x="3370" y="1312"/>
                    <a:pt x="3329" y="1263"/>
                    <a:pt x="3295" y="1220"/>
                  </a:cubicBezTo>
                  <a:cubicBezTo>
                    <a:pt x="3297" y="1216"/>
                    <a:pt x="3301" y="1213"/>
                    <a:pt x="3304" y="1213"/>
                  </a:cubicBezTo>
                  <a:close/>
                  <a:moveTo>
                    <a:pt x="3384" y="1385"/>
                  </a:moveTo>
                  <a:cubicBezTo>
                    <a:pt x="3368" y="1375"/>
                    <a:pt x="3366" y="1368"/>
                    <a:pt x="3366" y="1364"/>
                  </a:cubicBezTo>
                  <a:cubicBezTo>
                    <a:pt x="3364" y="1360"/>
                    <a:pt x="3366" y="1357"/>
                    <a:pt x="3368" y="1353"/>
                  </a:cubicBezTo>
                  <a:cubicBezTo>
                    <a:pt x="3371" y="1348"/>
                    <a:pt x="3373" y="1343"/>
                    <a:pt x="3371" y="1338"/>
                  </a:cubicBezTo>
                  <a:cubicBezTo>
                    <a:pt x="3370" y="1333"/>
                    <a:pt x="3361" y="1330"/>
                    <a:pt x="3354" y="1327"/>
                  </a:cubicBezTo>
                  <a:cubicBezTo>
                    <a:pt x="3351" y="1325"/>
                    <a:pt x="3346" y="1323"/>
                    <a:pt x="3344" y="1323"/>
                  </a:cubicBezTo>
                  <a:cubicBezTo>
                    <a:pt x="3339" y="1319"/>
                    <a:pt x="3334" y="1308"/>
                    <a:pt x="3329" y="1298"/>
                  </a:cubicBezTo>
                  <a:cubicBezTo>
                    <a:pt x="3327" y="1295"/>
                    <a:pt x="3326" y="1292"/>
                    <a:pt x="3324" y="1288"/>
                  </a:cubicBezTo>
                  <a:cubicBezTo>
                    <a:pt x="3322" y="1281"/>
                    <a:pt x="3317" y="1276"/>
                    <a:pt x="3313" y="1272"/>
                  </a:cubicBezTo>
                  <a:cubicBezTo>
                    <a:pt x="3304" y="1261"/>
                    <a:pt x="3295" y="1251"/>
                    <a:pt x="3294" y="1240"/>
                  </a:cubicBezTo>
                  <a:cubicBezTo>
                    <a:pt x="3292" y="1235"/>
                    <a:pt x="3292" y="1231"/>
                    <a:pt x="3292" y="1228"/>
                  </a:cubicBezTo>
                  <a:cubicBezTo>
                    <a:pt x="3327" y="1272"/>
                    <a:pt x="3368" y="1320"/>
                    <a:pt x="3420" y="1352"/>
                  </a:cubicBezTo>
                  <a:cubicBezTo>
                    <a:pt x="3425" y="1380"/>
                    <a:pt x="3430" y="1422"/>
                    <a:pt x="3432" y="1437"/>
                  </a:cubicBezTo>
                  <a:cubicBezTo>
                    <a:pt x="3432" y="1438"/>
                    <a:pt x="3432" y="1442"/>
                    <a:pt x="3432" y="1443"/>
                  </a:cubicBezTo>
                  <a:cubicBezTo>
                    <a:pt x="3432" y="1450"/>
                    <a:pt x="3430" y="1467"/>
                    <a:pt x="3427" y="1475"/>
                  </a:cubicBezTo>
                  <a:cubicBezTo>
                    <a:pt x="3425" y="1479"/>
                    <a:pt x="3423" y="1483"/>
                    <a:pt x="3423" y="1487"/>
                  </a:cubicBezTo>
                  <a:cubicBezTo>
                    <a:pt x="3422" y="1485"/>
                    <a:pt x="3422" y="1485"/>
                    <a:pt x="3422" y="1483"/>
                  </a:cubicBezTo>
                  <a:cubicBezTo>
                    <a:pt x="3420" y="1475"/>
                    <a:pt x="3420" y="1467"/>
                    <a:pt x="3420" y="1459"/>
                  </a:cubicBezTo>
                  <a:cubicBezTo>
                    <a:pt x="3418" y="1447"/>
                    <a:pt x="3418" y="1438"/>
                    <a:pt x="3416" y="1432"/>
                  </a:cubicBezTo>
                  <a:cubicBezTo>
                    <a:pt x="3415" y="1415"/>
                    <a:pt x="3405" y="1400"/>
                    <a:pt x="3384" y="1385"/>
                  </a:cubicBezTo>
                  <a:close/>
                  <a:moveTo>
                    <a:pt x="3341" y="1501"/>
                  </a:moveTo>
                  <a:cubicBezTo>
                    <a:pt x="3336" y="1490"/>
                    <a:pt x="3327" y="1474"/>
                    <a:pt x="3331" y="1460"/>
                  </a:cubicBezTo>
                  <a:cubicBezTo>
                    <a:pt x="3332" y="1455"/>
                    <a:pt x="3336" y="1450"/>
                    <a:pt x="3341" y="1447"/>
                  </a:cubicBezTo>
                  <a:cubicBezTo>
                    <a:pt x="3349" y="1442"/>
                    <a:pt x="3358" y="1440"/>
                    <a:pt x="3366" y="1443"/>
                  </a:cubicBezTo>
                  <a:cubicBezTo>
                    <a:pt x="3379" y="1449"/>
                    <a:pt x="3390" y="1462"/>
                    <a:pt x="3395" y="1474"/>
                  </a:cubicBezTo>
                  <a:cubicBezTo>
                    <a:pt x="3391" y="1474"/>
                    <a:pt x="3386" y="1474"/>
                    <a:pt x="3383" y="1475"/>
                  </a:cubicBezTo>
                  <a:cubicBezTo>
                    <a:pt x="3376" y="1450"/>
                    <a:pt x="3356" y="1445"/>
                    <a:pt x="3354" y="1443"/>
                  </a:cubicBezTo>
                  <a:lnTo>
                    <a:pt x="3352" y="1454"/>
                  </a:lnTo>
                  <a:cubicBezTo>
                    <a:pt x="3352" y="1454"/>
                    <a:pt x="3368" y="1459"/>
                    <a:pt x="3373" y="1479"/>
                  </a:cubicBezTo>
                  <a:cubicBezTo>
                    <a:pt x="3370" y="1481"/>
                    <a:pt x="3364" y="1482"/>
                    <a:pt x="3361" y="1483"/>
                  </a:cubicBezTo>
                  <a:cubicBezTo>
                    <a:pt x="3352" y="1487"/>
                    <a:pt x="3346" y="1494"/>
                    <a:pt x="3341" y="1501"/>
                  </a:cubicBezTo>
                  <a:close/>
                  <a:moveTo>
                    <a:pt x="3395" y="1489"/>
                  </a:moveTo>
                  <a:lnTo>
                    <a:pt x="3391" y="1492"/>
                  </a:lnTo>
                  <a:lnTo>
                    <a:pt x="3391" y="1492"/>
                  </a:lnTo>
                  <a:cubicBezTo>
                    <a:pt x="3391" y="1492"/>
                    <a:pt x="3391" y="1492"/>
                    <a:pt x="3391" y="1492"/>
                  </a:cubicBezTo>
                  <a:lnTo>
                    <a:pt x="3388" y="1495"/>
                  </a:lnTo>
                  <a:cubicBezTo>
                    <a:pt x="3390" y="1497"/>
                    <a:pt x="3407" y="1514"/>
                    <a:pt x="3393" y="1539"/>
                  </a:cubicBezTo>
                  <a:cubicBezTo>
                    <a:pt x="3391" y="1539"/>
                    <a:pt x="3391" y="1539"/>
                    <a:pt x="3391" y="1539"/>
                  </a:cubicBezTo>
                  <a:cubicBezTo>
                    <a:pt x="3391" y="1539"/>
                    <a:pt x="3390" y="1539"/>
                    <a:pt x="3390" y="1539"/>
                  </a:cubicBezTo>
                  <a:cubicBezTo>
                    <a:pt x="3393" y="1526"/>
                    <a:pt x="3386" y="1510"/>
                    <a:pt x="3386" y="1509"/>
                  </a:cubicBezTo>
                  <a:lnTo>
                    <a:pt x="3378" y="1514"/>
                  </a:lnTo>
                  <a:cubicBezTo>
                    <a:pt x="3378" y="1514"/>
                    <a:pt x="3384" y="1530"/>
                    <a:pt x="3378" y="1540"/>
                  </a:cubicBezTo>
                  <a:cubicBezTo>
                    <a:pt x="3378" y="1540"/>
                    <a:pt x="3378" y="1540"/>
                    <a:pt x="3378" y="1540"/>
                  </a:cubicBezTo>
                  <a:cubicBezTo>
                    <a:pt x="3363" y="1540"/>
                    <a:pt x="3351" y="1535"/>
                    <a:pt x="3346" y="1527"/>
                  </a:cubicBezTo>
                  <a:cubicBezTo>
                    <a:pt x="3344" y="1524"/>
                    <a:pt x="3343" y="1519"/>
                    <a:pt x="3344" y="1514"/>
                  </a:cubicBezTo>
                  <a:cubicBezTo>
                    <a:pt x="3344" y="1514"/>
                    <a:pt x="3346" y="1512"/>
                    <a:pt x="3346" y="1510"/>
                  </a:cubicBezTo>
                  <a:cubicBezTo>
                    <a:pt x="3346" y="1510"/>
                    <a:pt x="3346" y="1510"/>
                    <a:pt x="3346" y="1510"/>
                  </a:cubicBezTo>
                  <a:cubicBezTo>
                    <a:pt x="3349" y="1502"/>
                    <a:pt x="3356" y="1495"/>
                    <a:pt x="3364" y="1492"/>
                  </a:cubicBezTo>
                  <a:cubicBezTo>
                    <a:pt x="3378" y="1485"/>
                    <a:pt x="3390" y="1482"/>
                    <a:pt x="3398" y="1482"/>
                  </a:cubicBezTo>
                  <a:cubicBezTo>
                    <a:pt x="3400" y="1482"/>
                    <a:pt x="3400" y="1482"/>
                    <a:pt x="3402" y="1482"/>
                  </a:cubicBezTo>
                  <a:cubicBezTo>
                    <a:pt x="3402" y="1482"/>
                    <a:pt x="3402" y="1482"/>
                    <a:pt x="3402" y="1482"/>
                  </a:cubicBezTo>
                  <a:cubicBezTo>
                    <a:pt x="3407" y="1483"/>
                    <a:pt x="3410" y="1485"/>
                    <a:pt x="3413" y="1489"/>
                  </a:cubicBezTo>
                  <a:cubicBezTo>
                    <a:pt x="3418" y="1494"/>
                    <a:pt x="3418" y="1504"/>
                    <a:pt x="3418" y="1510"/>
                  </a:cubicBezTo>
                  <a:cubicBezTo>
                    <a:pt x="3416" y="1510"/>
                    <a:pt x="3416" y="1512"/>
                    <a:pt x="3416" y="1514"/>
                  </a:cubicBezTo>
                  <a:cubicBezTo>
                    <a:pt x="3415" y="1521"/>
                    <a:pt x="3411" y="1526"/>
                    <a:pt x="3407" y="1530"/>
                  </a:cubicBezTo>
                  <a:cubicBezTo>
                    <a:pt x="3411" y="1510"/>
                    <a:pt x="3402" y="1495"/>
                    <a:pt x="3395" y="1489"/>
                  </a:cubicBezTo>
                  <a:close/>
                  <a:moveTo>
                    <a:pt x="3408" y="1540"/>
                  </a:moveTo>
                  <a:cubicBezTo>
                    <a:pt x="3410" y="1539"/>
                    <a:pt x="3411" y="1537"/>
                    <a:pt x="3413" y="1535"/>
                  </a:cubicBezTo>
                  <a:cubicBezTo>
                    <a:pt x="3413" y="1537"/>
                    <a:pt x="3413" y="1540"/>
                    <a:pt x="3413" y="1542"/>
                  </a:cubicBezTo>
                  <a:cubicBezTo>
                    <a:pt x="3413" y="1544"/>
                    <a:pt x="3411" y="1546"/>
                    <a:pt x="3411" y="1547"/>
                  </a:cubicBezTo>
                  <a:cubicBezTo>
                    <a:pt x="3410" y="1546"/>
                    <a:pt x="3408" y="1542"/>
                    <a:pt x="3408" y="1540"/>
                  </a:cubicBezTo>
                  <a:close/>
                  <a:moveTo>
                    <a:pt x="3313" y="1652"/>
                  </a:moveTo>
                  <a:cubicBezTo>
                    <a:pt x="3304" y="1614"/>
                    <a:pt x="3290" y="1574"/>
                    <a:pt x="3282" y="1554"/>
                  </a:cubicBezTo>
                  <a:cubicBezTo>
                    <a:pt x="3290" y="1559"/>
                    <a:pt x="3302" y="1566"/>
                    <a:pt x="3307" y="1567"/>
                  </a:cubicBezTo>
                  <a:cubicBezTo>
                    <a:pt x="3309" y="1580"/>
                    <a:pt x="3317" y="1618"/>
                    <a:pt x="3324" y="1632"/>
                  </a:cubicBezTo>
                  <a:cubicBezTo>
                    <a:pt x="3320" y="1637"/>
                    <a:pt x="3320" y="1646"/>
                    <a:pt x="3322" y="1654"/>
                  </a:cubicBezTo>
                  <a:cubicBezTo>
                    <a:pt x="3322" y="1657"/>
                    <a:pt x="3324" y="1661"/>
                    <a:pt x="3324" y="1666"/>
                  </a:cubicBezTo>
                  <a:cubicBezTo>
                    <a:pt x="3327" y="1677"/>
                    <a:pt x="3329" y="1691"/>
                    <a:pt x="3326" y="1713"/>
                  </a:cubicBezTo>
                  <a:cubicBezTo>
                    <a:pt x="3322" y="1699"/>
                    <a:pt x="3319" y="1679"/>
                    <a:pt x="3313" y="1652"/>
                  </a:cubicBezTo>
                  <a:close/>
                  <a:moveTo>
                    <a:pt x="3231" y="1736"/>
                  </a:moveTo>
                  <a:cubicBezTo>
                    <a:pt x="3237" y="1729"/>
                    <a:pt x="3242" y="1726"/>
                    <a:pt x="3252" y="1728"/>
                  </a:cubicBezTo>
                  <a:cubicBezTo>
                    <a:pt x="3270" y="1728"/>
                    <a:pt x="3294" y="1746"/>
                    <a:pt x="3299" y="1754"/>
                  </a:cubicBezTo>
                  <a:cubicBezTo>
                    <a:pt x="3299" y="1758"/>
                    <a:pt x="3297" y="1763"/>
                    <a:pt x="3295" y="1766"/>
                  </a:cubicBezTo>
                  <a:cubicBezTo>
                    <a:pt x="3283" y="1748"/>
                    <a:pt x="3260" y="1736"/>
                    <a:pt x="3258" y="1734"/>
                  </a:cubicBezTo>
                  <a:lnTo>
                    <a:pt x="3253" y="1744"/>
                  </a:lnTo>
                  <a:cubicBezTo>
                    <a:pt x="3253" y="1744"/>
                    <a:pt x="3277" y="1756"/>
                    <a:pt x="3287" y="1771"/>
                  </a:cubicBezTo>
                  <a:cubicBezTo>
                    <a:pt x="3287" y="1771"/>
                    <a:pt x="3287" y="1771"/>
                    <a:pt x="3287" y="1771"/>
                  </a:cubicBezTo>
                  <a:cubicBezTo>
                    <a:pt x="3287" y="1773"/>
                    <a:pt x="3289" y="1774"/>
                    <a:pt x="3289" y="1776"/>
                  </a:cubicBezTo>
                  <a:cubicBezTo>
                    <a:pt x="3289" y="1778"/>
                    <a:pt x="3287" y="1778"/>
                    <a:pt x="3287" y="1780"/>
                  </a:cubicBezTo>
                  <a:cubicBezTo>
                    <a:pt x="3277" y="1791"/>
                    <a:pt x="3265" y="1798"/>
                    <a:pt x="3258" y="1801"/>
                  </a:cubicBezTo>
                  <a:cubicBezTo>
                    <a:pt x="3242" y="1786"/>
                    <a:pt x="3220" y="1754"/>
                    <a:pt x="3231" y="1736"/>
                  </a:cubicBezTo>
                  <a:close/>
                  <a:moveTo>
                    <a:pt x="3306" y="1813"/>
                  </a:moveTo>
                  <a:cubicBezTo>
                    <a:pt x="3304" y="1814"/>
                    <a:pt x="3299" y="1820"/>
                    <a:pt x="3290" y="1821"/>
                  </a:cubicBezTo>
                  <a:cubicBezTo>
                    <a:pt x="3274" y="1825"/>
                    <a:pt x="3260" y="1816"/>
                    <a:pt x="3258" y="1811"/>
                  </a:cubicBezTo>
                  <a:cubicBezTo>
                    <a:pt x="3258" y="1811"/>
                    <a:pt x="3258" y="1811"/>
                    <a:pt x="3260" y="1811"/>
                  </a:cubicBezTo>
                  <a:cubicBezTo>
                    <a:pt x="3260" y="1811"/>
                    <a:pt x="3260" y="1811"/>
                    <a:pt x="3260" y="1810"/>
                  </a:cubicBezTo>
                  <a:cubicBezTo>
                    <a:pt x="3262" y="1810"/>
                    <a:pt x="3262" y="1810"/>
                    <a:pt x="3263" y="1810"/>
                  </a:cubicBezTo>
                  <a:cubicBezTo>
                    <a:pt x="3270" y="1805"/>
                    <a:pt x="3282" y="1798"/>
                    <a:pt x="3294" y="1786"/>
                  </a:cubicBezTo>
                  <a:cubicBezTo>
                    <a:pt x="3304" y="1774"/>
                    <a:pt x="3307" y="1763"/>
                    <a:pt x="3309" y="1756"/>
                  </a:cubicBezTo>
                  <a:cubicBezTo>
                    <a:pt x="3309" y="1756"/>
                    <a:pt x="3309" y="1756"/>
                    <a:pt x="3309" y="1756"/>
                  </a:cubicBezTo>
                  <a:cubicBezTo>
                    <a:pt x="3309" y="1754"/>
                    <a:pt x="3309" y="1754"/>
                    <a:pt x="3309" y="1754"/>
                  </a:cubicBezTo>
                  <a:cubicBezTo>
                    <a:pt x="3309" y="1753"/>
                    <a:pt x="3311" y="1751"/>
                    <a:pt x="3311" y="1749"/>
                  </a:cubicBezTo>
                  <a:cubicBezTo>
                    <a:pt x="3314" y="1751"/>
                    <a:pt x="3315" y="1758"/>
                    <a:pt x="3315" y="1764"/>
                  </a:cubicBezTo>
                  <a:cubicBezTo>
                    <a:pt x="3315" y="1764"/>
                    <a:pt x="3315" y="1764"/>
                    <a:pt x="3315" y="1764"/>
                  </a:cubicBezTo>
                  <a:lnTo>
                    <a:pt x="3315" y="1764"/>
                  </a:lnTo>
                  <a:cubicBezTo>
                    <a:pt x="3311" y="1781"/>
                    <a:pt x="3290" y="1798"/>
                    <a:pt x="3290" y="1798"/>
                  </a:cubicBezTo>
                  <a:lnTo>
                    <a:pt x="3295" y="1805"/>
                  </a:lnTo>
                  <a:cubicBezTo>
                    <a:pt x="3297" y="1805"/>
                    <a:pt x="3304" y="1800"/>
                    <a:pt x="3311" y="1791"/>
                  </a:cubicBezTo>
                  <a:cubicBezTo>
                    <a:pt x="3311" y="1796"/>
                    <a:pt x="3309" y="1801"/>
                    <a:pt x="3307" y="1808"/>
                  </a:cubicBezTo>
                  <a:cubicBezTo>
                    <a:pt x="3307" y="1810"/>
                    <a:pt x="3307" y="1811"/>
                    <a:pt x="3306" y="1813"/>
                  </a:cubicBezTo>
                  <a:close/>
                  <a:moveTo>
                    <a:pt x="3257" y="1933"/>
                  </a:moveTo>
                  <a:cubicBezTo>
                    <a:pt x="3258" y="1927"/>
                    <a:pt x="3260" y="1923"/>
                    <a:pt x="3265" y="1920"/>
                  </a:cubicBezTo>
                  <a:cubicBezTo>
                    <a:pt x="3272" y="1917"/>
                    <a:pt x="3277" y="1915"/>
                    <a:pt x="3282" y="1917"/>
                  </a:cubicBezTo>
                  <a:cubicBezTo>
                    <a:pt x="3295" y="1922"/>
                    <a:pt x="3306" y="1936"/>
                    <a:pt x="3309" y="1943"/>
                  </a:cubicBezTo>
                  <a:cubicBezTo>
                    <a:pt x="3307" y="1948"/>
                    <a:pt x="3306" y="1953"/>
                    <a:pt x="3304" y="1958"/>
                  </a:cubicBezTo>
                  <a:cubicBezTo>
                    <a:pt x="3295" y="1933"/>
                    <a:pt x="3279" y="1923"/>
                    <a:pt x="3279" y="1923"/>
                  </a:cubicBezTo>
                  <a:lnTo>
                    <a:pt x="3275" y="1933"/>
                  </a:lnTo>
                  <a:cubicBezTo>
                    <a:pt x="3275" y="1933"/>
                    <a:pt x="3292" y="1943"/>
                    <a:pt x="3297" y="1974"/>
                  </a:cubicBezTo>
                  <a:cubicBezTo>
                    <a:pt x="3290" y="1978"/>
                    <a:pt x="3277" y="1983"/>
                    <a:pt x="3265" y="1985"/>
                  </a:cubicBezTo>
                  <a:cubicBezTo>
                    <a:pt x="3265" y="1985"/>
                    <a:pt x="3263" y="1983"/>
                    <a:pt x="3263" y="1983"/>
                  </a:cubicBezTo>
                  <a:cubicBezTo>
                    <a:pt x="3260" y="1976"/>
                    <a:pt x="3252" y="1951"/>
                    <a:pt x="3257" y="1933"/>
                  </a:cubicBezTo>
                  <a:close/>
                  <a:moveTo>
                    <a:pt x="3146" y="2060"/>
                  </a:moveTo>
                  <a:cubicBezTo>
                    <a:pt x="3136" y="2037"/>
                    <a:pt x="3149" y="2015"/>
                    <a:pt x="3186" y="1997"/>
                  </a:cubicBezTo>
                  <a:cubicBezTo>
                    <a:pt x="3188" y="2012"/>
                    <a:pt x="3196" y="2030"/>
                    <a:pt x="3203" y="2042"/>
                  </a:cubicBezTo>
                  <a:cubicBezTo>
                    <a:pt x="3205" y="2045"/>
                    <a:pt x="3206" y="2048"/>
                    <a:pt x="3208" y="2052"/>
                  </a:cubicBezTo>
                  <a:cubicBezTo>
                    <a:pt x="3176" y="2068"/>
                    <a:pt x="3161" y="2055"/>
                    <a:pt x="3161" y="2055"/>
                  </a:cubicBezTo>
                  <a:lnTo>
                    <a:pt x="3158" y="2059"/>
                  </a:lnTo>
                  <a:lnTo>
                    <a:pt x="3154" y="2064"/>
                  </a:lnTo>
                  <a:cubicBezTo>
                    <a:pt x="3154" y="2064"/>
                    <a:pt x="3162" y="2070"/>
                    <a:pt x="3178" y="2070"/>
                  </a:cubicBezTo>
                  <a:cubicBezTo>
                    <a:pt x="3188" y="2070"/>
                    <a:pt x="3200" y="2067"/>
                    <a:pt x="3215" y="2060"/>
                  </a:cubicBezTo>
                  <a:cubicBezTo>
                    <a:pt x="3218" y="2065"/>
                    <a:pt x="3222" y="2068"/>
                    <a:pt x="3225" y="2072"/>
                  </a:cubicBezTo>
                  <a:cubicBezTo>
                    <a:pt x="3208" y="2079"/>
                    <a:pt x="3161" y="2090"/>
                    <a:pt x="3146" y="2060"/>
                  </a:cubicBezTo>
                  <a:close/>
                  <a:moveTo>
                    <a:pt x="3255" y="2070"/>
                  </a:moveTo>
                  <a:cubicBezTo>
                    <a:pt x="3250" y="2073"/>
                    <a:pt x="3245" y="2073"/>
                    <a:pt x="3238" y="2072"/>
                  </a:cubicBezTo>
                  <a:cubicBezTo>
                    <a:pt x="3233" y="2068"/>
                    <a:pt x="3222" y="2055"/>
                    <a:pt x="3212" y="2037"/>
                  </a:cubicBezTo>
                  <a:cubicBezTo>
                    <a:pt x="3196" y="2012"/>
                    <a:pt x="3190" y="1987"/>
                    <a:pt x="3198" y="1980"/>
                  </a:cubicBezTo>
                  <a:cubicBezTo>
                    <a:pt x="3203" y="1976"/>
                    <a:pt x="3212" y="1975"/>
                    <a:pt x="3220" y="1975"/>
                  </a:cubicBezTo>
                  <a:cubicBezTo>
                    <a:pt x="3231" y="1975"/>
                    <a:pt x="3245" y="1980"/>
                    <a:pt x="3255" y="1988"/>
                  </a:cubicBezTo>
                  <a:cubicBezTo>
                    <a:pt x="3255" y="1988"/>
                    <a:pt x="3255" y="1988"/>
                    <a:pt x="3255" y="1988"/>
                  </a:cubicBezTo>
                  <a:cubicBezTo>
                    <a:pt x="3257" y="1990"/>
                    <a:pt x="3257" y="1990"/>
                    <a:pt x="3257" y="1990"/>
                  </a:cubicBezTo>
                  <a:cubicBezTo>
                    <a:pt x="3260" y="1994"/>
                    <a:pt x="3263" y="1997"/>
                    <a:pt x="3265" y="2000"/>
                  </a:cubicBezTo>
                  <a:cubicBezTo>
                    <a:pt x="3275" y="2020"/>
                    <a:pt x="3277" y="2033"/>
                    <a:pt x="3270" y="2048"/>
                  </a:cubicBezTo>
                  <a:cubicBezTo>
                    <a:pt x="3260" y="2042"/>
                    <a:pt x="3247" y="2027"/>
                    <a:pt x="3242" y="2020"/>
                  </a:cubicBezTo>
                  <a:lnTo>
                    <a:pt x="3238" y="2023"/>
                  </a:lnTo>
                  <a:lnTo>
                    <a:pt x="3238" y="2023"/>
                  </a:lnTo>
                  <a:lnTo>
                    <a:pt x="3235" y="2027"/>
                  </a:lnTo>
                  <a:cubicBezTo>
                    <a:pt x="3237" y="2028"/>
                    <a:pt x="3252" y="2048"/>
                    <a:pt x="3267" y="2057"/>
                  </a:cubicBezTo>
                  <a:cubicBezTo>
                    <a:pt x="3265" y="2057"/>
                    <a:pt x="3265" y="2059"/>
                    <a:pt x="3265" y="2060"/>
                  </a:cubicBezTo>
                  <a:cubicBezTo>
                    <a:pt x="3263" y="2060"/>
                    <a:pt x="3263" y="2062"/>
                    <a:pt x="3262" y="2062"/>
                  </a:cubicBezTo>
                  <a:cubicBezTo>
                    <a:pt x="3247" y="2052"/>
                    <a:pt x="3226" y="2025"/>
                    <a:pt x="3226" y="2025"/>
                  </a:cubicBezTo>
                  <a:lnTo>
                    <a:pt x="3218" y="2030"/>
                  </a:lnTo>
                  <a:cubicBezTo>
                    <a:pt x="3220" y="2032"/>
                    <a:pt x="3238" y="2059"/>
                    <a:pt x="3255" y="2070"/>
                  </a:cubicBezTo>
                  <a:close/>
                  <a:moveTo>
                    <a:pt x="2830" y="2294"/>
                  </a:moveTo>
                  <a:cubicBezTo>
                    <a:pt x="2838" y="2289"/>
                    <a:pt x="2847" y="2289"/>
                    <a:pt x="2855" y="2293"/>
                  </a:cubicBezTo>
                  <a:cubicBezTo>
                    <a:pt x="2858" y="2294"/>
                    <a:pt x="2862" y="2298"/>
                    <a:pt x="2863" y="2304"/>
                  </a:cubicBezTo>
                  <a:cubicBezTo>
                    <a:pt x="2869" y="2321"/>
                    <a:pt x="2862" y="2347"/>
                    <a:pt x="2850" y="2363"/>
                  </a:cubicBezTo>
                  <a:cubicBezTo>
                    <a:pt x="2845" y="2363"/>
                    <a:pt x="2842" y="2363"/>
                    <a:pt x="2835" y="2359"/>
                  </a:cubicBezTo>
                  <a:cubicBezTo>
                    <a:pt x="2851" y="2341"/>
                    <a:pt x="2857" y="2316"/>
                    <a:pt x="2858" y="2314"/>
                  </a:cubicBezTo>
                  <a:lnTo>
                    <a:pt x="2849" y="2313"/>
                  </a:lnTo>
                  <a:cubicBezTo>
                    <a:pt x="2849" y="2313"/>
                    <a:pt x="2845" y="2327"/>
                    <a:pt x="2835" y="2343"/>
                  </a:cubicBezTo>
                  <a:cubicBezTo>
                    <a:pt x="2831" y="2349"/>
                    <a:pt x="2828" y="2354"/>
                    <a:pt x="2826" y="2356"/>
                  </a:cubicBezTo>
                  <a:cubicBezTo>
                    <a:pt x="2825" y="2356"/>
                    <a:pt x="2823" y="2354"/>
                    <a:pt x="2820" y="2352"/>
                  </a:cubicBezTo>
                  <a:cubicBezTo>
                    <a:pt x="2813" y="2349"/>
                    <a:pt x="2806" y="2343"/>
                    <a:pt x="2801" y="2338"/>
                  </a:cubicBezTo>
                  <a:cubicBezTo>
                    <a:pt x="2801" y="2336"/>
                    <a:pt x="2800" y="2336"/>
                    <a:pt x="2798" y="2334"/>
                  </a:cubicBezTo>
                  <a:cubicBezTo>
                    <a:pt x="2801" y="2324"/>
                    <a:pt x="2813" y="2304"/>
                    <a:pt x="2830" y="2294"/>
                  </a:cubicBezTo>
                  <a:close/>
                  <a:moveTo>
                    <a:pt x="2812" y="2366"/>
                  </a:moveTo>
                  <a:lnTo>
                    <a:pt x="2806" y="2374"/>
                  </a:lnTo>
                  <a:cubicBezTo>
                    <a:pt x="2806" y="2374"/>
                    <a:pt x="2813" y="2379"/>
                    <a:pt x="2823" y="2384"/>
                  </a:cubicBezTo>
                  <a:cubicBezTo>
                    <a:pt x="2813" y="2386"/>
                    <a:pt x="2801" y="2390"/>
                    <a:pt x="2790" y="2393"/>
                  </a:cubicBezTo>
                  <a:cubicBezTo>
                    <a:pt x="2796" y="2384"/>
                    <a:pt x="2800" y="2374"/>
                    <a:pt x="2801" y="2364"/>
                  </a:cubicBezTo>
                  <a:cubicBezTo>
                    <a:pt x="2803" y="2358"/>
                    <a:pt x="2801" y="2354"/>
                    <a:pt x="2801" y="2349"/>
                  </a:cubicBezTo>
                  <a:cubicBezTo>
                    <a:pt x="2805" y="2354"/>
                    <a:pt x="2810" y="2358"/>
                    <a:pt x="2817" y="2361"/>
                  </a:cubicBezTo>
                  <a:cubicBezTo>
                    <a:pt x="2835" y="2371"/>
                    <a:pt x="2847" y="2372"/>
                    <a:pt x="2851" y="2372"/>
                  </a:cubicBezTo>
                  <a:cubicBezTo>
                    <a:pt x="2853" y="2372"/>
                    <a:pt x="2853" y="2372"/>
                    <a:pt x="2853" y="2372"/>
                  </a:cubicBezTo>
                  <a:cubicBezTo>
                    <a:pt x="2853" y="2372"/>
                    <a:pt x="2853" y="2376"/>
                    <a:pt x="2851" y="2376"/>
                  </a:cubicBezTo>
                  <a:cubicBezTo>
                    <a:pt x="2849" y="2378"/>
                    <a:pt x="2843" y="2379"/>
                    <a:pt x="2838" y="2379"/>
                  </a:cubicBezTo>
                  <a:lnTo>
                    <a:pt x="2838" y="2379"/>
                  </a:lnTo>
                  <a:cubicBezTo>
                    <a:pt x="2826" y="2378"/>
                    <a:pt x="2812" y="2366"/>
                    <a:pt x="2812" y="2366"/>
                  </a:cubicBezTo>
                  <a:close/>
                  <a:moveTo>
                    <a:pt x="2897" y="2421"/>
                  </a:moveTo>
                  <a:cubicBezTo>
                    <a:pt x="2890" y="2426"/>
                    <a:pt x="2882" y="2431"/>
                    <a:pt x="2875" y="2438"/>
                  </a:cubicBezTo>
                  <a:cubicBezTo>
                    <a:pt x="2858" y="2449"/>
                    <a:pt x="2828" y="2451"/>
                    <a:pt x="2813" y="2449"/>
                  </a:cubicBezTo>
                  <a:cubicBezTo>
                    <a:pt x="2806" y="2448"/>
                    <a:pt x="2801" y="2448"/>
                    <a:pt x="2794" y="2448"/>
                  </a:cubicBezTo>
                  <a:cubicBezTo>
                    <a:pt x="2821" y="2441"/>
                    <a:pt x="2860" y="2433"/>
                    <a:pt x="2897" y="2421"/>
                  </a:cubicBezTo>
                  <a:close/>
                  <a:moveTo>
                    <a:pt x="2810" y="2435"/>
                  </a:moveTo>
                  <a:cubicBezTo>
                    <a:pt x="2806" y="2424"/>
                    <a:pt x="2794" y="2411"/>
                    <a:pt x="2781" y="2404"/>
                  </a:cubicBezTo>
                  <a:cubicBezTo>
                    <a:pt x="2785" y="2403"/>
                    <a:pt x="2788" y="2403"/>
                    <a:pt x="2791" y="2401"/>
                  </a:cubicBezTo>
                  <a:cubicBezTo>
                    <a:pt x="2806" y="2403"/>
                    <a:pt x="2820" y="2419"/>
                    <a:pt x="2825" y="2431"/>
                  </a:cubicBezTo>
                  <a:cubicBezTo>
                    <a:pt x="2820" y="2433"/>
                    <a:pt x="2815" y="2433"/>
                    <a:pt x="2810" y="2435"/>
                  </a:cubicBezTo>
                  <a:close/>
                  <a:moveTo>
                    <a:pt x="2831" y="2429"/>
                  </a:moveTo>
                  <a:cubicBezTo>
                    <a:pt x="2828" y="2419"/>
                    <a:pt x="2817" y="2404"/>
                    <a:pt x="2803" y="2398"/>
                  </a:cubicBezTo>
                  <a:cubicBezTo>
                    <a:pt x="2808" y="2398"/>
                    <a:pt x="2812" y="2396"/>
                    <a:pt x="2815" y="2396"/>
                  </a:cubicBezTo>
                  <a:cubicBezTo>
                    <a:pt x="2826" y="2398"/>
                    <a:pt x="2842" y="2410"/>
                    <a:pt x="2849" y="2426"/>
                  </a:cubicBezTo>
                  <a:cubicBezTo>
                    <a:pt x="2842" y="2426"/>
                    <a:pt x="2837" y="2428"/>
                    <a:pt x="2831" y="2429"/>
                  </a:cubicBezTo>
                  <a:close/>
                  <a:moveTo>
                    <a:pt x="2730" y="2291"/>
                  </a:moveTo>
                  <a:cubicBezTo>
                    <a:pt x="2736" y="2286"/>
                    <a:pt x="2741" y="2282"/>
                    <a:pt x="2748" y="2282"/>
                  </a:cubicBezTo>
                  <a:cubicBezTo>
                    <a:pt x="2754" y="2282"/>
                    <a:pt x="2761" y="2286"/>
                    <a:pt x="2766" y="2293"/>
                  </a:cubicBezTo>
                  <a:cubicBezTo>
                    <a:pt x="2780" y="2306"/>
                    <a:pt x="2783" y="2331"/>
                    <a:pt x="2783" y="2344"/>
                  </a:cubicBezTo>
                  <a:cubicBezTo>
                    <a:pt x="2783" y="2344"/>
                    <a:pt x="2783" y="2344"/>
                    <a:pt x="2783" y="2344"/>
                  </a:cubicBezTo>
                  <a:cubicBezTo>
                    <a:pt x="2778" y="2346"/>
                    <a:pt x="2774" y="2347"/>
                    <a:pt x="2769" y="2349"/>
                  </a:cubicBezTo>
                  <a:cubicBezTo>
                    <a:pt x="2769" y="2346"/>
                    <a:pt x="2769" y="2339"/>
                    <a:pt x="2769" y="2332"/>
                  </a:cubicBezTo>
                  <a:cubicBezTo>
                    <a:pt x="2766" y="2309"/>
                    <a:pt x="2756" y="2298"/>
                    <a:pt x="2756" y="2296"/>
                  </a:cubicBezTo>
                  <a:lnTo>
                    <a:pt x="2748" y="2302"/>
                  </a:lnTo>
                  <a:cubicBezTo>
                    <a:pt x="2749" y="2302"/>
                    <a:pt x="2756" y="2313"/>
                    <a:pt x="2758" y="2329"/>
                  </a:cubicBezTo>
                  <a:cubicBezTo>
                    <a:pt x="2759" y="2338"/>
                    <a:pt x="2759" y="2347"/>
                    <a:pt x="2758" y="2352"/>
                  </a:cubicBezTo>
                  <a:cubicBezTo>
                    <a:pt x="2754" y="2352"/>
                    <a:pt x="2753" y="2352"/>
                    <a:pt x="2748" y="2352"/>
                  </a:cubicBezTo>
                  <a:cubicBezTo>
                    <a:pt x="2737" y="2352"/>
                    <a:pt x="2728" y="2349"/>
                    <a:pt x="2721" y="2347"/>
                  </a:cubicBezTo>
                  <a:cubicBezTo>
                    <a:pt x="2719" y="2346"/>
                    <a:pt x="2719" y="2346"/>
                    <a:pt x="2717" y="2346"/>
                  </a:cubicBezTo>
                  <a:cubicBezTo>
                    <a:pt x="2717" y="2334"/>
                    <a:pt x="2719" y="2304"/>
                    <a:pt x="2730" y="2291"/>
                  </a:cubicBezTo>
                  <a:close/>
                  <a:moveTo>
                    <a:pt x="2721" y="2391"/>
                  </a:moveTo>
                  <a:cubicBezTo>
                    <a:pt x="2712" y="2383"/>
                    <a:pt x="2709" y="2374"/>
                    <a:pt x="2709" y="2368"/>
                  </a:cubicBezTo>
                  <a:cubicBezTo>
                    <a:pt x="2707" y="2359"/>
                    <a:pt x="2709" y="2354"/>
                    <a:pt x="2709" y="2352"/>
                  </a:cubicBezTo>
                  <a:cubicBezTo>
                    <a:pt x="2711" y="2352"/>
                    <a:pt x="2714" y="2354"/>
                    <a:pt x="2717" y="2356"/>
                  </a:cubicBezTo>
                  <a:cubicBezTo>
                    <a:pt x="2726" y="2358"/>
                    <a:pt x="2736" y="2363"/>
                    <a:pt x="2748" y="2363"/>
                  </a:cubicBezTo>
                  <a:lnTo>
                    <a:pt x="2749" y="2363"/>
                  </a:lnTo>
                  <a:cubicBezTo>
                    <a:pt x="2766" y="2361"/>
                    <a:pt x="2778" y="2356"/>
                    <a:pt x="2786" y="2352"/>
                  </a:cubicBezTo>
                  <a:cubicBezTo>
                    <a:pt x="2788" y="2352"/>
                    <a:pt x="2790" y="2351"/>
                    <a:pt x="2791" y="2351"/>
                  </a:cubicBezTo>
                  <a:cubicBezTo>
                    <a:pt x="2793" y="2352"/>
                    <a:pt x="2793" y="2358"/>
                    <a:pt x="2793" y="2364"/>
                  </a:cubicBezTo>
                  <a:cubicBezTo>
                    <a:pt x="2776" y="2374"/>
                    <a:pt x="2754" y="2370"/>
                    <a:pt x="2754" y="2370"/>
                  </a:cubicBezTo>
                  <a:lnTo>
                    <a:pt x="2754" y="2374"/>
                  </a:lnTo>
                  <a:lnTo>
                    <a:pt x="2754" y="2374"/>
                  </a:lnTo>
                  <a:lnTo>
                    <a:pt x="2753" y="2379"/>
                  </a:lnTo>
                  <a:cubicBezTo>
                    <a:pt x="2753" y="2379"/>
                    <a:pt x="2758" y="2381"/>
                    <a:pt x="2766" y="2381"/>
                  </a:cubicBezTo>
                  <a:cubicBezTo>
                    <a:pt x="2773" y="2381"/>
                    <a:pt x="2780" y="2379"/>
                    <a:pt x="2788" y="2376"/>
                  </a:cubicBezTo>
                  <a:cubicBezTo>
                    <a:pt x="2785" y="2384"/>
                    <a:pt x="2776" y="2398"/>
                    <a:pt x="2761" y="2399"/>
                  </a:cubicBezTo>
                  <a:cubicBezTo>
                    <a:pt x="2741" y="2403"/>
                    <a:pt x="2729" y="2396"/>
                    <a:pt x="2721" y="2391"/>
                  </a:cubicBezTo>
                  <a:close/>
                  <a:moveTo>
                    <a:pt x="2198" y="2289"/>
                  </a:moveTo>
                  <a:cubicBezTo>
                    <a:pt x="2202" y="2284"/>
                    <a:pt x="2206" y="2281"/>
                    <a:pt x="2211" y="2279"/>
                  </a:cubicBezTo>
                  <a:cubicBezTo>
                    <a:pt x="2220" y="2279"/>
                    <a:pt x="2227" y="2281"/>
                    <a:pt x="2232" y="2286"/>
                  </a:cubicBezTo>
                  <a:cubicBezTo>
                    <a:pt x="2248" y="2299"/>
                    <a:pt x="2253" y="2329"/>
                    <a:pt x="2255" y="2343"/>
                  </a:cubicBezTo>
                  <a:cubicBezTo>
                    <a:pt x="2252" y="2344"/>
                    <a:pt x="2250" y="2346"/>
                    <a:pt x="2245" y="2347"/>
                  </a:cubicBezTo>
                  <a:cubicBezTo>
                    <a:pt x="2245" y="2311"/>
                    <a:pt x="2227" y="2289"/>
                    <a:pt x="2225" y="2287"/>
                  </a:cubicBezTo>
                  <a:lnTo>
                    <a:pt x="2218" y="2294"/>
                  </a:lnTo>
                  <a:cubicBezTo>
                    <a:pt x="2218" y="2294"/>
                    <a:pt x="2236" y="2316"/>
                    <a:pt x="2235" y="2351"/>
                  </a:cubicBezTo>
                  <a:cubicBezTo>
                    <a:pt x="2230" y="2352"/>
                    <a:pt x="2225" y="2352"/>
                    <a:pt x="2216" y="2352"/>
                  </a:cubicBezTo>
                  <a:cubicBezTo>
                    <a:pt x="2206" y="2352"/>
                    <a:pt x="2196" y="2347"/>
                    <a:pt x="2190" y="2346"/>
                  </a:cubicBezTo>
                  <a:cubicBezTo>
                    <a:pt x="2190" y="2344"/>
                    <a:pt x="2188" y="2344"/>
                    <a:pt x="2188" y="2344"/>
                  </a:cubicBezTo>
                  <a:cubicBezTo>
                    <a:pt x="2184" y="2329"/>
                    <a:pt x="2188" y="2302"/>
                    <a:pt x="2198" y="2289"/>
                  </a:cubicBezTo>
                  <a:close/>
                  <a:moveTo>
                    <a:pt x="2127" y="2302"/>
                  </a:moveTo>
                  <a:cubicBezTo>
                    <a:pt x="2131" y="2298"/>
                    <a:pt x="2136" y="2296"/>
                    <a:pt x="2141" y="2296"/>
                  </a:cubicBezTo>
                  <a:cubicBezTo>
                    <a:pt x="2147" y="2294"/>
                    <a:pt x="2154" y="2298"/>
                    <a:pt x="2159" y="2301"/>
                  </a:cubicBezTo>
                  <a:cubicBezTo>
                    <a:pt x="2171" y="2311"/>
                    <a:pt x="2176" y="2331"/>
                    <a:pt x="2178" y="2341"/>
                  </a:cubicBezTo>
                  <a:cubicBezTo>
                    <a:pt x="2176" y="2343"/>
                    <a:pt x="2176" y="2343"/>
                    <a:pt x="2174" y="2343"/>
                  </a:cubicBezTo>
                  <a:cubicBezTo>
                    <a:pt x="2173" y="2344"/>
                    <a:pt x="2171" y="2346"/>
                    <a:pt x="2170" y="2349"/>
                  </a:cubicBezTo>
                  <a:cubicBezTo>
                    <a:pt x="2170" y="2349"/>
                    <a:pt x="2170" y="2349"/>
                    <a:pt x="2170" y="2349"/>
                  </a:cubicBezTo>
                  <a:cubicBezTo>
                    <a:pt x="2170" y="2351"/>
                    <a:pt x="2170" y="2351"/>
                    <a:pt x="2168" y="2351"/>
                  </a:cubicBezTo>
                  <a:cubicBezTo>
                    <a:pt x="2166" y="2323"/>
                    <a:pt x="2154" y="2307"/>
                    <a:pt x="2151" y="2304"/>
                  </a:cubicBezTo>
                  <a:lnTo>
                    <a:pt x="2147" y="2306"/>
                  </a:lnTo>
                  <a:cubicBezTo>
                    <a:pt x="2147" y="2306"/>
                    <a:pt x="2147" y="2306"/>
                    <a:pt x="2147" y="2306"/>
                  </a:cubicBezTo>
                  <a:cubicBezTo>
                    <a:pt x="2147" y="2306"/>
                    <a:pt x="2147" y="2307"/>
                    <a:pt x="2147" y="2307"/>
                  </a:cubicBezTo>
                  <a:lnTo>
                    <a:pt x="2144" y="2309"/>
                  </a:lnTo>
                  <a:cubicBezTo>
                    <a:pt x="2146" y="2313"/>
                    <a:pt x="2158" y="2327"/>
                    <a:pt x="2159" y="2358"/>
                  </a:cubicBezTo>
                  <a:cubicBezTo>
                    <a:pt x="2158" y="2358"/>
                    <a:pt x="2154" y="2359"/>
                    <a:pt x="2152" y="2359"/>
                  </a:cubicBezTo>
                  <a:cubicBezTo>
                    <a:pt x="2139" y="2361"/>
                    <a:pt x="2131" y="2356"/>
                    <a:pt x="2124" y="2352"/>
                  </a:cubicBezTo>
                  <a:cubicBezTo>
                    <a:pt x="2122" y="2352"/>
                    <a:pt x="2121" y="2352"/>
                    <a:pt x="2119" y="2351"/>
                  </a:cubicBezTo>
                  <a:cubicBezTo>
                    <a:pt x="2119" y="2343"/>
                    <a:pt x="2117" y="2316"/>
                    <a:pt x="2127" y="2302"/>
                  </a:cubicBezTo>
                  <a:close/>
                  <a:moveTo>
                    <a:pt x="2111" y="2358"/>
                  </a:moveTo>
                  <a:cubicBezTo>
                    <a:pt x="2111" y="2358"/>
                    <a:pt x="2112" y="2359"/>
                    <a:pt x="2112" y="2359"/>
                  </a:cubicBezTo>
                  <a:cubicBezTo>
                    <a:pt x="2114" y="2359"/>
                    <a:pt x="2114" y="2359"/>
                    <a:pt x="2115" y="2359"/>
                  </a:cubicBezTo>
                  <a:cubicBezTo>
                    <a:pt x="2117" y="2361"/>
                    <a:pt x="2119" y="2361"/>
                    <a:pt x="2121" y="2361"/>
                  </a:cubicBezTo>
                  <a:cubicBezTo>
                    <a:pt x="2127" y="2366"/>
                    <a:pt x="2138" y="2370"/>
                    <a:pt x="2154" y="2368"/>
                  </a:cubicBezTo>
                  <a:cubicBezTo>
                    <a:pt x="2159" y="2368"/>
                    <a:pt x="2164" y="2364"/>
                    <a:pt x="2170" y="2363"/>
                  </a:cubicBezTo>
                  <a:cubicBezTo>
                    <a:pt x="2170" y="2368"/>
                    <a:pt x="2170" y="2371"/>
                    <a:pt x="2171" y="2376"/>
                  </a:cubicBezTo>
                  <a:cubicBezTo>
                    <a:pt x="2158" y="2378"/>
                    <a:pt x="2141" y="2372"/>
                    <a:pt x="2141" y="2372"/>
                  </a:cubicBezTo>
                  <a:lnTo>
                    <a:pt x="2139" y="2378"/>
                  </a:lnTo>
                  <a:lnTo>
                    <a:pt x="2139" y="2378"/>
                  </a:lnTo>
                  <a:lnTo>
                    <a:pt x="2138" y="2383"/>
                  </a:lnTo>
                  <a:cubicBezTo>
                    <a:pt x="2139" y="2383"/>
                    <a:pt x="2151" y="2386"/>
                    <a:pt x="2163" y="2386"/>
                  </a:cubicBezTo>
                  <a:cubicBezTo>
                    <a:pt x="2168" y="2386"/>
                    <a:pt x="2171" y="2386"/>
                    <a:pt x="2174" y="2384"/>
                  </a:cubicBezTo>
                  <a:cubicBezTo>
                    <a:pt x="2178" y="2390"/>
                    <a:pt x="2183" y="2394"/>
                    <a:pt x="2188" y="2398"/>
                  </a:cubicBezTo>
                  <a:cubicBezTo>
                    <a:pt x="2181" y="2398"/>
                    <a:pt x="2173" y="2398"/>
                    <a:pt x="2164" y="2394"/>
                  </a:cubicBezTo>
                  <a:cubicBezTo>
                    <a:pt x="2149" y="2393"/>
                    <a:pt x="2131" y="2384"/>
                    <a:pt x="2114" y="2378"/>
                  </a:cubicBezTo>
                  <a:cubicBezTo>
                    <a:pt x="2111" y="2370"/>
                    <a:pt x="2109" y="2359"/>
                    <a:pt x="2111" y="2358"/>
                  </a:cubicBezTo>
                  <a:close/>
                  <a:moveTo>
                    <a:pt x="1715" y="2090"/>
                  </a:moveTo>
                  <a:lnTo>
                    <a:pt x="1719" y="2093"/>
                  </a:lnTo>
                  <a:cubicBezTo>
                    <a:pt x="1733" y="2107"/>
                    <a:pt x="1741" y="2113"/>
                    <a:pt x="1756" y="2137"/>
                  </a:cubicBezTo>
                  <a:cubicBezTo>
                    <a:pt x="1758" y="2140"/>
                    <a:pt x="1759" y="2144"/>
                    <a:pt x="1761" y="2147"/>
                  </a:cubicBezTo>
                  <a:cubicBezTo>
                    <a:pt x="1752" y="2140"/>
                    <a:pt x="1741" y="2136"/>
                    <a:pt x="1727" y="2129"/>
                  </a:cubicBezTo>
                  <a:cubicBezTo>
                    <a:pt x="1726" y="2129"/>
                    <a:pt x="1722" y="2127"/>
                    <a:pt x="1719" y="2125"/>
                  </a:cubicBezTo>
                  <a:cubicBezTo>
                    <a:pt x="1719" y="2125"/>
                    <a:pt x="1717" y="2125"/>
                    <a:pt x="1717" y="2124"/>
                  </a:cubicBezTo>
                  <a:cubicBezTo>
                    <a:pt x="1717" y="2124"/>
                    <a:pt x="1707" y="2113"/>
                    <a:pt x="1697" y="2102"/>
                  </a:cubicBezTo>
                  <a:cubicBezTo>
                    <a:pt x="1695" y="2099"/>
                    <a:pt x="1692" y="2095"/>
                    <a:pt x="1690" y="2092"/>
                  </a:cubicBezTo>
                  <a:cubicBezTo>
                    <a:pt x="1689" y="2090"/>
                    <a:pt x="1685" y="2087"/>
                    <a:pt x="1683" y="2085"/>
                  </a:cubicBezTo>
                  <a:cubicBezTo>
                    <a:pt x="1670" y="2065"/>
                    <a:pt x="1653" y="2037"/>
                    <a:pt x="1638" y="2005"/>
                  </a:cubicBezTo>
                  <a:cubicBezTo>
                    <a:pt x="1633" y="1995"/>
                    <a:pt x="1628" y="1985"/>
                    <a:pt x="1623" y="1975"/>
                  </a:cubicBezTo>
                  <a:cubicBezTo>
                    <a:pt x="1610" y="1945"/>
                    <a:pt x="1593" y="1910"/>
                    <a:pt x="1571" y="1875"/>
                  </a:cubicBezTo>
                  <a:cubicBezTo>
                    <a:pt x="1566" y="1866"/>
                    <a:pt x="1561" y="1859"/>
                    <a:pt x="1556" y="1853"/>
                  </a:cubicBezTo>
                  <a:cubicBezTo>
                    <a:pt x="1559" y="1850"/>
                    <a:pt x="1559" y="1845"/>
                    <a:pt x="1559" y="1843"/>
                  </a:cubicBezTo>
                  <a:lnTo>
                    <a:pt x="1561" y="1841"/>
                  </a:lnTo>
                  <a:cubicBezTo>
                    <a:pt x="1561" y="1838"/>
                    <a:pt x="1561" y="1836"/>
                    <a:pt x="1564" y="1833"/>
                  </a:cubicBezTo>
                  <a:cubicBezTo>
                    <a:pt x="1589" y="1870"/>
                    <a:pt x="1610" y="1905"/>
                    <a:pt x="1621" y="1933"/>
                  </a:cubicBezTo>
                  <a:cubicBezTo>
                    <a:pt x="1621" y="1933"/>
                    <a:pt x="1621" y="1933"/>
                    <a:pt x="1621" y="1935"/>
                  </a:cubicBezTo>
                  <a:lnTo>
                    <a:pt x="1620" y="1943"/>
                  </a:lnTo>
                  <a:cubicBezTo>
                    <a:pt x="1617" y="1962"/>
                    <a:pt x="1628" y="1972"/>
                    <a:pt x="1637" y="1974"/>
                  </a:cubicBezTo>
                  <a:cubicBezTo>
                    <a:pt x="1637" y="1998"/>
                    <a:pt x="1649" y="2017"/>
                    <a:pt x="1665" y="2025"/>
                  </a:cubicBezTo>
                  <a:cubicBezTo>
                    <a:pt x="1670" y="2028"/>
                    <a:pt x="1677" y="2030"/>
                    <a:pt x="1682" y="2030"/>
                  </a:cubicBezTo>
                  <a:cubicBezTo>
                    <a:pt x="1683" y="2037"/>
                    <a:pt x="1685" y="2048"/>
                    <a:pt x="1690" y="2057"/>
                  </a:cubicBezTo>
                  <a:cubicBezTo>
                    <a:pt x="1697" y="2068"/>
                    <a:pt x="1701" y="2079"/>
                    <a:pt x="1715" y="2090"/>
                  </a:cubicBezTo>
                  <a:close/>
                  <a:moveTo>
                    <a:pt x="1499" y="1734"/>
                  </a:moveTo>
                  <a:cubicBezTo>
                    <a:pt x="1489" y="1729"/>
                    <a:pt x="1477" y="1721"/>
                    <a:pt x="1460" y="1706"/>
                  </a:cubicBezTo>
                  <a:cubicBezTo>
                    <a:pt x="1504" y="1726"/>
                    <a:pt x="1568" y="1763"/>
                    <a:pt x="1628" y="1821"/>
                  </a:cubicBezTo>
                  <a:cubicBezTo>
                    <a:pt x="1628" y="1830"/>
                    <a:pt x="1628" y="1838"/>
                    <a:pt x="1628" y="1845"/>
                  </a:cubicBezTo>
                  <a:cubicBezTo>
                    <a:pt x="1617" y="1831"/>
                    <a:pt x="1594" y="1813"/>
                    <a:pt x="1588" y="1808"/>
                  </a:cubicBezTo>
                  <a:cubicBezTo>
                    <a:pt x="1588" y="1803"/>
                    <a:pt x="1588" y="1800"/>
                    <a:pt x="1586" y="1794"/>
                  </a:cubicBezTo>
                  <a:cubicBezTo>
                    <a:pt x="1583" y="1786"/>
                    <a:pt x="1566" y="1781"/>
                    <a:pt x="1543" y="1773"/>
                  </a:cubicBezTo>
                  <a:cubicBezTo>
                    <a:pt x="1537" y="1771"/>
                    <a:pt x="1531" y="1769"/>
                    <a:pt x="1527" y="1768"/>
                  </a:cubicBezTo>
                  <a:cubicBezTo>
                    <a:pt x="1521" y="1748"/>
                    <a:pt x="1507" y="1738"/>
                    <a:pt x="1499" y="1734"/>
                  </a:cubicBezTo>
                  <a:close/>
                  <a:moveTo>
                    <a:pt x="1514" y="1760"/>
                  </a:moveTo>
                  <a:cubicBezTo>
                    <a:pt x="1509" y="1754"/>
                    <a:pt x="1504" y="1749"/>
                    <a:pt x="1500" y="1744"/>
                  </a:cubicBezTo>
                  <a:cubicBezTo>
                    <a:pt x="1504" y="1748"/>
                    <a:pt x="1509" y="1753"/>
                    <a:pt x="1514" y="1760"/>
                  </a:cubicBezTo>
                  <a:close/>
                  <a:moveTo>
                    <a:pt x="1589" y="1828"/>
                  </a:moveTo>
                  <a:cubicBezTo>
                    <a:pt x="1588" y="1825"/>
                    <a:pt x="1588" y="1820"/>
                    <a:pt x="1588" y="1816"/>
                  </a:cubicBezTo>
                  <a:cubicBezTo>
                    <a:pt x="1600" y="1825"/>
                    <a:pt x="1621" y="1845"/>
                    <a:pt x="1628" y="1857"/>
                  </a:cubicBezTo>
                  <a:cubicBezTo>
                    <a:pt x="1628" y="1863"/>
                    <a:pt x="1628" y="1870"/>
                    <a:pt x="1628" y="1875"/>
                  </a:cubicBezTo>
                  <a:cubicBezTo>
                    <a:pt x="1621" y="1861"/>
                    <a:pt x="1606" y="1838"/>
                    <a:pt x="1589" y="1828"/>
                  </a:cubicBezTo>
                  <a:close/>
                  <a:moveTo>
                    <a:pt x="1625" y="1920"/>
                  </a:moveTo>
                  <a:cubicBezTo>
                    <a:pt x="1612" y="1895"/>
                    <a:pt x="1593" y="1863"/>
                    <a:pt x="1571" y="1831"/>
                  </a:cubicBezTo>
                  <a:cubicBezTo>
                    <a:pt x="1574" y="1831"/>
                    <a:pt x="1578" y="1831"/>
                    <a:pt x="1581" y="1833"/>
                  </a:cubicBezTo>
                  <a:cubicBezTo>
                    <a:pt x="1581" y="1833"/>
                    <a:pt x="1583" y="1834"/>
                    <a:pt x="1583" y="1834"/>
                  </a:cubicBezTo>
                  <a:cubicBezTo>
                    <a:pt x="1583" y="1834"/>
                    <a:pt x="1585" y="1834"/>
                    <a:pt x="1585" y="1834"/>
                  </a:cubicBezTo>
                  <a:cubicBezTo>
                    <a:pt x="1603" y="1846"/>
                    <a:pt x="1620" y="1878"/>
                    <a:pt x="1625" y="1888"/>
                  </a:cubicBezTo>
                  <a:cubicBezTo>
                    <a:pt x="1626" y="1897"/>
                    <a:pt x="1626" y="1908"/>
                    <a:pt x="1625" y="1920"/>
                  </a:cubicBezTo>
                  <a:close/>
                  <a:moveTo>
                    <a:pt x="1541" y="1781"/>
                  </a:moveTo>
                  <a:cubicBezTo>
                    <a:pt x="1551" y="1786"/>
                    <a:pt x="1576" y="1793"/>
                    <a:pt x="1578" y="1798"/>
                  </a:cubicBezTo>
                  <a:cubicBezTo>
                    <a:pt x="1580" y="1803"/>
                    <a:pt x="1580" y="1808"/>
                    <a:pt x="1580" y="1813"/>
                  </a:cubicBezTo>
                  <a:cubicBezTo>
                    <a:pt x="1578" y="1816"/>
                    <a:pt x="1578" y="1820"/>
                    <a:pt x="1578" y="1823"/>
                  </a:cubicBezTo>
                  <a:cubicBezTo>
                    <a:pt x="1573" y="1821"/>
                    <a:pt x="1568" y="1821"/>
                    <a:pt x="1562" y="1825"/>
                  </a:cubicBezTo>
                  <a:cubicBezTo>
                    <a:pt x="1554" y="1828"/>
                    <a:pt x="1553" y="1836"/>
                    <a:pt x="1551" y="1841"/>
                  </a:cubicBezTo>
                  <a:lnTo>
                    <a:pt x="1551" y="1841"/>
                  </a:lnTo>
                  <a:cubicBezTo>
                    <a:pt x="1551" y="1845"/>
                    <a:pt x="1549" y="1846"/>
                    <a:pt x="1549" y="1846"/>
                  </a:cubicBezTo>
                  <a:cubicBezTo>
                    <a:pt x="1548" y="1846"/>
                    <a:pt x="1546" y="1845"/>
                    <a:pt x="1544" y="1839"/>
                  </a:cubicBezTo>
                  <a:cubicBezTo>
                    <a:pt x="1537" y="1828"/>
                    <a:pt x="1537" y="1820"/>
                    <a:pt x="1537" y="1810"/>
                  </a:cubicBezTo>
                  <a:cubicBezTo>
                    <a:pt x="1536" y="1805"/>
                    <a:pt x="1536" y="1798"/>
                    <a:pt x="1534" y="1791"/>
                  </a:cubicBezTo>
                  <a:cubicBezTo>
                    <a:pt x="1534" y="1786"/>
                    <a:pt x="1532" y="1783"/>
                    <a:pt x="1532" y="1780"/>
                  </a:cubicBezTo>
                  <a:cubicBezTo>
                    <a:pt x="1534" y="1780"/>
                    <a:pt x="1537" y="1781"/>
                    <a:pt x="1541" y="1781"/>
                  </a:cubicBezTo>
                  <a:close/>
                  <a:moveTo>
                    <a:pt x="1704" y="1992"/>
                  </a:moveTo>
                  <a:cubicBezTo>
                    <a:pt x="1702" y="1994"/>
                    <a:pt x="1702" y="1995"/>
                    <a:pt x="1702" y="1997"/>
                  </a:cubicBezTo>
                  <a:cubicBezTo>
                    <a:pt x="1694" y="1994"/>
                    <a:pt x="1682" y="1992"/>
                    <a:pt x="1679" y="1992"/>
                  </a:cubicBezTo>
                  <a:lnTo>
                    <a:pt x="1677" y="2002"/>
                  </a:lnTo>
                  <a:cubicBezTo>
                    <a:pt x="1685" y="2002"/>
                    <a:pt x="1697" y="2005"/>
                    <a:pt x="1702" y="2008"/>
                  </a:cubicBezTo>
                  <a:cubicBezTo>
                    <a:pt x="1702" y="2012"/>
                    <a:pt x="1702" y="2017"/>
                    <a:pt x="1704" y="2020"/>
                  </a:cubicBezTo>
                  <a:cubicBezTo>
                    <a:pt x="1697" y="2022"/>
                    <a:pt x="1682" y="2023"/>
                    <a:pt x="1670" y="2019"/>
                  </a:cubicBezTo>
                  <a:cubicBezTo>
                    <a:pt x="1662" y="2013"/>
                    <a:pt x="1645" y="2002"/>
                    <a:pt x="1645" y="1972"/>
                  </a:cubicBezTo>
                  <a:cubicBezTo>
                    <a:pt x="1645" y="1970"/>
                    <a:pt x="1647" y="1968"/>
                    <a:pt x="1649" y="1967"/>
                  </a:cubicBezTo>
                  <a:cubicBezTo>
                    <a:pt x="1662" y="1958"/>
                    <a:pt x="1697" y="1965"/>
                    <a:pt x="1715" y="1970"/>
                  </a:cubicBezTo>
                  <a:cubicBezTo>
                    <a:pt x="1712" y="1974"/>
                    <a:pt x="1709" y="1978"/>
                    <a:pt x="1706" y="1983"/>
                  </a:cubicBezTo>
                  <a:cubicBezTo>
                    <a:pt x="1694" y="1976"/>
                    <a:pt x="1674" y="1976"/>
                    <a:pt x="1669" y="1976"/>
                  </a:cubicBezTo>
                  <a:lnTo>
                    <a:pt x="1669" y="1987"/>
                  </a:lnTo>
                  <a:cubicBezTo>
                    <a:pt x="1679" y="1987"/>
                    <a:pt x="1697" y="1988"/>
                    <a:pt x="1704" y="1992"/>
                  </a:cubicBezTo>
                  <a:close/>
                  <a:moveTo>
                    <a:pt x="1699" y="2035"/>
                  </a:moveTo>
                  <a:cubicBezTo>
                    <a:pt x="1697" y="2037"/>
                    <a:pt x="1695" y="2039"/>
                    <a:pt x="1694" y="2040"/>
                  </a:cubicBezTo>
                  <a:cubicBezTo>
                    <a:pt x="1692" y="2037"/>
                    <a:pt x="1692" y="2033"/>
                    <a:pt x="1692" y="2032"/>
                  </a:cubicBezTo>
                  <a:cubicBezTo>
                    <a:pt x="1697" y="2032"/>
                    <a:pt x="1704" y="2030"/>
                    <a:pt x="1707" y="2030"/>
                  </a:cubicBezTo>
                  <a:cubicBezTo>
                    <a:pt x="1707" y="2030"/>
                    <a:pt x="1707" y="2030"/>
                    <a:pt x="1707" y="2032"/>
                  </a:cubicBezTo>
                  <a:cubicBezTo>
                    <a:pt x="1704" y="2032"/>
                    <a:pt x="1702" y="2033"/>
                    <a:pt x="1699" y="2035"/>
                  </a:cubicBezTo>
                  <a:close/>
                  <a:moveTo>
                    <a:pt x="1781" y="1962"/>
                  </a:moveTo>
                  <a:cubicBezTo>
                    <a:pt x="1790" y="1962"/>
                    <a:pt x="1803" y="1965"/>
                    <a:pt x="1811" y="1978"/>
                  </a:cubicBezTo>
                  <a:cubicBezTo>
                    <a:pt x="1818" y="1990"/>
                    <a:pt x="1818" y="2000"/>
                    <a:pt x="1813" y="2010"/>
                  </a:cubicBezTo>
                  <a:cubicBezTo>
                    <a:pt x="1806" y="2023"/>
                    <a:pt x="1790" y="2032"/>
                    <a:pt x="1776" y="2035"/>
                  </a:cubicBezTo>
                  <a:cubicBezTo>
                    <a:pt x="1776" y="2032"/>
                    <a:pt x="1776" y="2028"/>
                    <a:pt x="1776" y="2025"/>
                  </a:cubicBezTo>
                  <a:cubicBezTo>
                    <a:pt x="1804" y="2022"/>
                    <a:pt x="1811" y="2000"/>
                    <a:pt x="1813" y="1998"/>
                  </a:cubicBezTo>
                  <a:lnTo>
                    <a:pt x="1803" y="1995"/>
                  </a:lnTo>
                  <a:cubicBezTo>
                    <a:pt x="1803" y="1997"/>
                    <a:pt x="1796" y="2013"/>
                    <a:pt x="1774" y="2015"/>
                  </a:cubicBezTo>
                  <a:cubicBezTo>
                    <a:pt x="1772" y="2012"/>
                    <a:pt x="1771" y="2007"/>
                    <a:pt x="1770" y="2003"/>
                  </a:cubicBezTo>
                  <a:cubicBezTo>
                    <a:pt x="1764" y="1988"/>
                    <a:pt x="1758" y="1978"/>
                    <a:pt x="1749" y="1970"/>
                  </a:cubicBezTo>
                  <a:cubicBezTo>
                    <a:pt x="1756" y="1967"/>
                    <a:pt x="1768" y="1962"/>
                    <a:pt x="1781" y="1962"/>
                  </a:cubicBezTo>
                  <a:close/>
                  <a:moveTo>
                    <a:pt x="1731" y="1972"/>
                  </a:moveTo>
                  <a:cubicBezTo>
                    <a:pt x="1734" y="1972"/>
                    <a:pt x="1738" y="1972"/>
                    <a:pt x="1739" y="1974"/>
                  </a:cubicBezTo>
                  <a:cubicBezTo>
                    <a:pt x="1739" y="1974"/>
                    <a:pt x="1739" y="1975"/>
                    <a:pt x="1741" y="1975"/>
                  </a:cubicBezTo>
                  <a:cubicBezTo>
                    <a:pt x="1741" y="1975"/>
                    <a:pt x="1741" y="1975"/>
                    <a:pt x="1741" y="1975"/>
                  </a:cubicBezTo>
                  <a:cubicBezTo>
                    <a:pt x="1747" y="1980"/>
                    <a:pt x="1756" y="1990"/>
                    <a:pt x="1761" y="2005"/>
                  </a:cubicBezTo>
                  <a:cubicBezTo>
                    <a:pt x="1768" y="2023"/>
                    <a:pt x="1768" y="2039"/>
                    <a:pt x="1764" y="2047"/>
                  </a:cubicBezTo>
                  <a:cubicBezTo>
                    <a:pt x="1763" y="2050"/>
                    <a:pt x="1761" y="2052"/>
                    <a:pt x="1758" y="2052"/>
                  </a:cubicBezTo>
                  <a:cubicBezTo>
                    <a:pt x="1758" y="2052"/>
                    <a:pt x="1758" y="2052"/>
                    <a:pt x="1756" y="2052"/>
                  </a:cubicBezTo>
                  <a:cubicBezTo>
                    <a:pt x="1764" y="2033"/>
                    <a:pt x="1754" y="2005"/>
                    <a:pt x="1754" y="2005"/>
                  </a:cubicBezTo>
                  <a:lnTo>
                    <a:pt x="1744" y="2008"/>
                  </a:lnTo>
                  <a:cubicBezTo>
                    <a:pt x="1746" y="2008"/>
                    <a:pt x="1756" y="2037"/>
                    <a:pt x="1746" y="2052"/>
                  </a:cubicBezTo>
                  <a:cubicBezTo>
                    <a:pt x="1742" y="2052"/>
                    <a:pt x="1741" y="2052"/>
                    <a:pt x="1739" y="2052"/>
                  </a:cubicBezTo>
                  <a:cubicBezTo>
                    <a:pt x="1746" y="2039"/>
                    <a:pt x="1742" y="2020"/>
                    <a:pt x="1742" y="2020"/>
                  </a:cubicBezTo>
                  <a:lnTo>
                    <a:pt x="1734" y="2022"/>
                  </a:lnTo>
                  <a:cubicBezTo>
                    <a:pt x="1734" y="2027"/>
                    <a:pt x="1736" y="2039"/>
                    <a:pt x="1731" y="2047"/>
                  </a:cubicBezTo>
                  <a:cubicBezTo>
                    <a:pt x="1726" y="2044"/>
                    <a:pt x="1721" y="2037"/>
                    <a:pt x="1717" y="2032"/>
                  </a:cubicBezTo>
                  <a:cubicBezTo>
                    <a:pt x="1715" y="2028"/>
                    <a:pt x="1715" y="2027"/>
                    <a:pt x="1714" y="2023"/>
                  </a:cubicBezTo>
                  <a:cubicBezTo>
                    <a:pt x="1711" y="2015"/>
                    <a:pt x="1704" y="1985"/>
                    <a:pt x="1729" y="1972"/>
                  </a:cubicBezTo>
                  <a:cubicBezTo>
                    <a:pt x="1729" y="1972"/>
                    <a:pt x="1731" y="1972"/>
                    <a:pt x="1731" y="1972"/>
                  </a:cubicBezTo>
                  <a:close/>
                  <a:moveTo>
                    <a:pt x="1699" y="1895"/>
                  </a:moveTo>
                  <a:cubicBezTo>
                    <a:pt x="1709" y="1897"/>
                    <a:pt x="1714" y="1900"/>
                    <a:pt x="1719" y="1906"/>
                  </a:cubicBezTo>
                  <a:cubicBezTo>
                    <a:pt x="1731" y="1923"/>
                    <a:pt x="1726" y="1956"/>
                    <a:pt x="1724" y="1963"/>
                  </a:cubicBezTo>
                  <a:cubicBezTo>
                    <a:pt x="1724" y="1963"/>
                    <a:pt x="1724" y="1963"/>
                    <a:pt x="1724" y="1963"/>
                  </a:cubicBezTo>
                  <a:cubicBezTo>
                    <a:pt x="1724" y="1963"/>
                    <a:pt x="1724" y="1963"/>
                    <a:pt x="1724" y="1963"/>
                  </a:cubicBezTo>
                  <a:cubicBezTo>
                    <a:pt x="1721" y="1962"/>
                    <a:pt x="1715" y="1960"/>
                    <a:pt x="1711" y="1960"/>
                  </a:cubicBezTo>
                  <a:cubicBezTo>
                    <a:pt x="1722" y="1925"/>
                    <a:pt x="1707" y="1908"/>
                    <a:pt x="1707" y="1908"/>
                  </a:cubicBezTo>
                  <a:lnTo>
                    <a:pt x="1699" y="1915"/>
                  </a:lnTo>
                  <a:cubicBezTo>
                    <a:pt x="1701" y="1915"/>
                    <a:pt x="1711" y="1928"/>
                    <a:pt x="1701" y="1956"/>
                  </a:cubicBezTo>
                  <a:cubicBezTo>
                    <a:pt x="1685" y="1955"/>
                    <a:pt x="1667" y="1953"/>
                    <a:pt x="1655" y="1955"/>
                  </a:cubicBezTo>
                  <a:cubicBezTo>
                    <a:pt x="1653" y="1943"/>
                    <a:pt x="1655" y="1918"/>
                    <a:pt x="1669" y="1905"/>
                  </a:cubicBezTo>
                  <a:cubicBezTo>
                    <a:pt x="1677" y="1897"/>
                    <a:pt x="1687" y="1893"/>
                    <a:pt x="1699" y="1895"/>
                  </a:cubicBezTo>
                  <a:close/>
                  <a:moveTo>
                    <a:pt x="1695" y="1821"/>
                  </a:moveTo>
                  <a:lnTo>
                    <a:pt x="1701" y="1814"/>
                  </a:lnTo>
                  <a:cubicBezTo>
                    <a:pt x="1709" y="1806"/>
                    <a:pt x="1712" y="1800"/>
                    <a:pt x="1715" y="1796"/>
                  </a:cubicBezTo>
                  <a:cubicBezTo>
                    <a:pt x="1717" y="1801"/>
                    <a:pt x="1721" y="1805"/>
                    <a:pt x="1721" y="1808"/>
                  </a:cubicBezTo>
                  <a:cubicBezTo>
                    <a:pt x="1717" y="1811"/>
                    <a:pt x="1711" y="1818"/>
                    <a:pt x="1702" y="1833"/>
                  </a:cubicBezTo>
                  <a:cubicBezTo>
                    <a:pt x="1692" y="1853"/>
                    <a:pt x="1689" y="1877"/>
                    <a:pt x="1687" y="1886"/>
                  </a:cubicBezTo>
                  <a:cubicBezTo>
                    <a:pt x="1680" y="1886"/>
                    <a:pt x="1674" y="1888"/>
                    <a:pt x="1669" y="1893"/>
                  </a:cubicBezTo>
                  <a:cubicBezTo>
                    <a:pt x="1670" y="1878"/>
                    <a:pt x="1675" y="1846"/>
                    <a:pt x="1695" y="1821"/>
                  </a:cubicBezTo>
                  <a:close/>
                  <a:moveTo>
                    <a:pt x="1612" y="1437"/>
                  </a:moveTo>
                  <a:cubicBezTo>
                    <a:pt x="1623" y="1422"/>
                    <a:pt x="1638" y="1407"/>
                    <a:pt x="1651" y="1395"/>
                  </a:cubicBezTo>
                  <a:cubicBezTo>
                    <a:pt x="1653" y="1400"/>
                    <a:pt x="1653" y="1407"/>
                    <a:pt x="1655" y="1413"/>
                  </a:cubicBezTo>
                  <a:cubicBezTo>
                    <a:pt x="1647" y="1422"/>
                    <a:pt x="1640" y="1430"/>
                    <a:pt x="1633" y="1438"/>
                  </a:cubicBezTo>
                  <a:cubicBezTo>
                    <a:pt x="1613" y="1465"/>
                    <a:pt x="1606" y="1495"/>
                    <a:pt x="1605" y="1506"/>
                  </a:cubicBezTo>
                  <a:cubicBezTo>
                    <a:pt x="1594" y="1509"/>
                    <a:pt x="1593" y="1517"/>
                    <a:pt x="1591" y="1522"/>
                  </a:cubicBezTo>
                  <a:cubicBezTo>
                    <a:pt x="1591" y="1522"/>
                    <a:pt x="1591" y="1522"/>
                    <a:pt x="1591" y="1522"/>
                  </a:cubicBezTo>
                  <a:cubicBezTo>
                    <a:pt x="1591" y="1522"/>
                    <a:pt x="1591" y="1521"/>
                    <a:pt x="1589" y="1519"/>
                  </a:cubicBezTo>
                  <a:cubicBezTo>
                    <a:pt x="1589" y="1515"/>
                    <a:pt x="1586" y="1506"/>
                    <a:pt x="1581" y="1495"/>
                  </a:cubicBezTo>
                  <a:cubicBezTo>
                    <a:pt x="1583" y="1492"/>
                    <a:pt x="1591" y="1465"/>
                    <a:pt x="1612" y="1437"/>
                  </a:cubicBezTo>
                  <a:close/>
                  <a:moveTo>
                    <a:pt x="1566" y="1029"/>
                  </a:moveTo>
                  <a:lnTo>
                    <a:pt x="1569" y="1029"/>
                  </a:lnTo>
                  <a:cubicBezTo>
                    <a:pt x="1571" y="1029"/>
                    <a:pt x="1573" y="1029"/>
                    <a:pt x="1576" y="1031"/>
                  </a:cubicBezTo>
                  <a:cubicBezTo>
                    <a:pt x="1580" y="1041"/>
                    <a:pt x="1596" y="1085"/>
                    <a:pt x="1594" y="1130"/>
                  </a:cubicBezTo>
                  <a:cubicBezTo>
                    <a:pt x="1594" y="1131"/>
                    <a:pt x="1596" y="1132"/>
                    <a:pt x="1598" y="1132"/>
                  </a:cubicBezTo>
                  <a:lnTo>
                    <a:pt x="1600" y="1132"/>
                  </a:lnTo>
                  <a:cubicBezTo>
                    <a:pt x="1601" y="1132"/>
                    <a:pt x="1603" y="1131"/>
                    <a:pt x="1603" y="1130"/>
                  </a:cubicBezTo>
                  <a:cubicBezTo>
                    <a:pt x="1603" y="1086"/>
                    <a:pt x="1589" y="1046"/>
                    <a:pt x="1583" y="1031"/>
                  </a:cubicBezTo>
                  <a:cubicBezTo>
                    <a:pt x="1586" y="1033"/>
                    <a:pt x="1591" y="1033"/>
                    <a:pt x="1594" y="1033"/>
                  </a:cubicBezTo>
                  <a:cubicBezTo>
                    <a:pt x="1601" y="1033"/>
                    <a:pt x="1605" y="1036"/>
                    <a:pt x="1608" y="1044"/>
                  </a:cubicBezTo>
                  <a:cubicBezTo>
                    <a:pt x="1608" y="1046"/>
                    <a:pt x="1610" y="1049"/>
                    <a:pt x="1610" y="1054"/>
                  </a:cubicBezTo>
                  <a:cubicBezTo>
                    <a:pt x="1613" y="1061"/>
                    <a:pt x="1615" y="1069"/>
                    <a:pt x="1617" y="1074"/>
                  </a:cubicBezTo>
                  <a:cubicBezTo>
                    <a:pt x="1618" y="1086"/>
                    <a:pt x="1623" y="1131"/>
                    <a:pt x="1620" y="1155"/>
                  </a:cubicBezTo>
                  <a:cubicBezTo>
                    <a:pt x="1620" y="1156"/>
                    <a:pt x="1621" y="1158"/>
                    <a:pt x="1623" y="1158"/>
                  </a:cubicBezTo>
                  <a:lnTo>
                    <a:pt x="1623" y="1158"/>
                  </a:lnTo>
                  <a:cubicBezTo>
                    <a:pt x="1625" y="1158"/>
                    <a:pt x="1626" y="1158"/>
                    <a:pt x="1626" y="1156"/>
                  </a:cubicBezTo>
                  <a:cubicBezTo>
                    <a:pt x="1630" y="1136"/>
                    <a:pt x="1626" y="1103"/>
                    <a:pt x="1625" y="1085"/>
                  </a:cubicBezTo>
                  <a:cubicBezTo>
                    <a:pt x="1626" y="1085"/>
                    <a:pt x="1628" y="1085"/>
                    <a:pt x="1630" y="1085"/>
                  </a:cubicBezTo>
                  <a:cubicBezTo>
                    <a:pt x="1633" y="1083"/>
                    <a:pt x="1635" y="1081"/>
                    <a:pt x="1637" y="1079"/>
                  </a:cubicBezTo>
                  <a:cubicBezTo>
                    <a:pt x="1638" y="1076"/>
                    <a:pt x="1640" y="1073"/>
                    <a:pt x="1644" y="1073"/>
                  </a:cubicBezTo>
                  <a:cubicBezTo>
                    <a:pt x="1645" y="1087"/>
                    <a:pt x="1649" y="1146"/>
                    <a:pt x="1638" y="1193"/>
                  </a:cubicBezTo>
                  <a:cubicBezTo>
                    <a:pt x="1638" y="1195"/>
                    <a:pt x="1640" y="1196"/>
                    <a:pt x="1642" y="1196"/>
                  </a:cubicBezTo>
                  <a:cubicBezTo>
                    <a:pt x="1642" y="1196"/>
                    <a:pt x="1642" y="1196"/>
                    <a:pt x="1642" y="1196"/>
                  </a:cubicBezTo>
                  <a:cubicBezTo>
                    <a:pt x="1644" y="1196"/>
                    <a:pt x="1645" y="1196"/>
                    <a:pt x="1645" y="1195"/>
                  </a:cubicBezTo>
                  <a:cubicBezTo>
                    <a:pt x="1655" y="1150"/>
                    <a:pt x="1651" y="1093"/>
                    <a:pt x="1650" y="1074"/>
                  </a:cubicBezTo>
                  <a:cubicBezTo>
                    <a:pt x="1657" y="1078"/>
                    <a:pt x="1662" y="1089"/>
                    <a:pt x="1663" y="1098"/>
                  </a:cubicBezTo>
                  <a:cubicBezTo>
                    <a:pt x="1663" y="1099"/>
                    <a:pt x="1663" y="1103"/>
                    <a:pt x="1665" y="1105"/>
                  </a:cubicBezTo>
                  <a:cubicBezTo>
                    <a:pt x="1665" y="1111"/>
                    <a:pt x="1667" y="1116"/>
                    <a:pt x="1667" y="1125"/>
                  </a:cubicBezTo>
                  <a:cubicBezTo>
                    <a:pt x="1665" y="1130"/>
                    <a:pt x="1663" y="1131"/>
                    <a:pt x="1662" y="1136"/>
                  </a:cubicBezTo>
                  <a:cubicBezTo>
                    <a:pt x="1660" y="1139"/>
                    <a:pt x="1658" y="1143"/>
                    <a:pt x="1658" y="1148"/>
                  </a:cubicBezTo>
                  <a:cubicBezTo>
                    <a:pt x="1658" y="1148"/>
                    <a:pt x="1655" y="1166"/>
                    <a:pt x="1662" y="1170"/>
                  </a:cubicBezTo>
                  <a:cubicBezTo>
                    <a:pt x="1662" y="1171"/>
                    <a:pt x="1663" y="1171"/>
                    <a:pt x="1663" y="1171"/>
                  </a:cubicBezTo>
                  <a:cubicBezTo>
                    <a:pt x="1662" y="1183"/>
                    <a:pt x="1658" y="1210"/>
                    <a:pt x="1655" y="1228"/>
                  </a:cubicBezTo>
                  <a:cubicBezTo>
                    <a:pt x="1655" y="1230"/>
                    <a:pt x="1655" y="1231"/>
                    <a:pt x="1657" y="1231"/>
                  </a:cubicBezTo>
                  <a:cubicBezTo>
                    <a:pt x="1657" y="1231"/>
                    <a:pt x="1658" y="1231"/>
                    <a:pt x="1658" y="1231"/>
                  </a:cubicBezTo>
                  <a:cubicBezTo>
                    <a:pt x="1660" y="1231"/>
                    <a:pt x="1662" y="1230"/>
                    <a:pt x="1662" y="1228"/>
                  </a:cubicBezTo>
                  <a:cubicBezTo>
                    <a:pt x="1665" y="1208"/>
                    <a:pt x="1670" y="1178"/>
                    <a:pt x="1670" y="1168"/>
                  </a:cubicBezTo>
                  <a:cubicBezTo>
                    <a:pt x="1670" y="1168"/>
                    <a:pt x="1670" y="1168"/>
                    <a:pt x="1670" y="1168"/>
                  </a:cubicBezTo>
                  <a:cubicBezTo>
                    <a:pt x="1672" y="1166"/>
                    <a:pt x="1675" y="1164"/>
                    <a:pt x="1677" y="1164"/>
                  </a:cubicBezTo>
                  <a:cubicBezTo>
                    <a:pt x="1679" y="1164"/>
                    <a:pt x="1680" y="1164"/>
                    <a:pt x="1683" y="1168"/>
                  </a:cubicBezTo>
                  <a:cubicBezTo>
                    <a:pt x="1683" y="1168"/>
                    <a:pt x="1683" y="1170"/>
                    <a:pt x="1685" y="1170"/>
                  </a:cubicBezTo>
                  <a:cubicBezTo>
                    <a:pt x="1682" y="1179"/>
                    <a:pt x="1677" y="1208"/>
                    <a:pt x="1674" y="1216"/>
                  </a:cubicBezTo>
                  <a:cubicBezTo>
                    <a:pt x="1674" y="1220"/>
                    <a:pt x="1675" y="1222"/>
                    <a:pt x="1677" y="1222"/>
                  </a:cubicBezTo>
                  <a:cubicBezTo>
                    <a:pt x="1677" y="1222"/>
                    <a:pt x="1677" y="1222"/>
                    <a:pt x="1677" y="1222"/>
                  </a:cubicBezTo>
                  <a:cubicBezTo>
                    <a:pt x="1679" y="1222"/>
                    <a:pt x="1680" y="1222"/>
                    <a:pt x="1680" y="1220"/>
                  </a:cubicBezTo>
                  <a:cubicBezTo>
                    <a:pt x="1683" y="1211"/>
                    <a:pt x="1687" y="1195"/>
                    <a:pt x="1689" y="1181"/>
                  </a:cubicBezTo>
                  <a:cubicBezTo>
                    <a:pt x="1692" y="1193"/>
                    <a:pt x="1689" y="1206"/>
                    <a:pt x="1687" y="1216"/>
                  </a:cubicBezTo>
                  <a:cubicBezTo>
                    <a:pt x="1685" y="1226"/>
                    <a:pt x="1675" y="1236"/>
                    <a:pt x="1663" y="1243"/>
                  </a:cubicBezTo>
                  <a:cubicBezTo>
                    <a:pt x="1653" y="1248"/>
                    <a:pt x="1644" y="1251"/>
                    <a:pt x="1642" y="1260"/>
                  </a:cubicBezTo>
                  <a:cubicBezTo>
                    <a:pt x="1640" y="1265"/>
                    <a:pt x="1642" y="1270"/>
                    <a:pt x="1644" y="1272"/>
                  </a:cubicBezTo>
                  <a:cubicBezTo>
                    <a:pt x="1645" y="1273"/>
                    <a:pt x="1647" y="1275"/>
                    <a:pt x="1650" y="1275"/>
                  </a:cubicBezTo>
                  <a:cubicBezTo>
                    <a:pt x="1650" y="1273"/>
                    <a:pt x="1651" y="1273"/>
                    <a:pt x="1653" y="1273"/>
                  </a:cubicBezTo>
                  <a:cubicBezTo>
                    <a:pt x="1658" y="1273"/>
                    <a:pt x="1662" y="1272"/>
                    <a:pt x="1665" y="1275"/>
                  </a:cubicBezTo>
                  <a:cubicBezTo>
                    <a:pt x="1669" y="1280"/>
                    <a:pt x="1663" y="1298"/>
                    <a:pt x="1662" y="1305"/>
                  </a:cubicBezTo>
                  <a:lnTo>
                    <a:pt x="1662" y="1307"/>
                  </a:lnTo>
                  <a:cubicBezTo>
                    <a:pt x="1660" y="1313"/>
                    <a:pt x="1650" y="1328"/>
                    <a:pt x="1644" y="1335"/>
                  </a:cubicBezTo>
                  <a:cubicBezTo>
                    <a:pt x="1640" y="1338"/>
                    <a:pt x="1630" y="1345"/>
                    <a:pt x="1623" y="1348"/>
                  </a:cubicBezTo>
                  <a:cubicBezTo>
                    <a:pt x="1618" y="1352"/>
                    <a:pt x="1613" y="1355"/>
                    <a:pt x="1610" y="1358"/>
                  </a:cubicBezTo>
                  <a:cubicBezTo>
                    <a:pt x="1603" y="1364"/>
                    <a:pt x="1601" y="1370"/>
                    <a:pt x="1603" y="1373"/>
                  </a:cubicBezTo>
                  <a:cubicBezTo>
                    <a:pt x="1603" y="1375"/>
                    <a:pt x="1603" y="1378"/>
                    <a:pt x="1603" y="1382"/>
                  </a:cubicBezTo>
                  <a:cubicBezTo>
                    <a:pt x="1605" y="1387"/>
                    <a:pt x="1605" y="1390"/>
                    <a:pt x="1603" y="1393"/>
                  </a:cubicBezTo>
                  <a:cubicBezTo>
                    <a:pt x="1603" y="1395"/>
                    <a:pt x="1596" y="1404"/>
                    <a:pt x="1593" y="1409"/>
                  </a:cubicBezTo>
                  <a:cubicBezTo>
                    <a:pt x="1588" y="1413"/>
                    <a:pt x="1585" y="1418"/>
                    <a:pt x="1583" y="1422"/>
                  </a:cubicBezTo>
                  <a:cubicBezTo>
                    <a:pt x="1576" y="1432"/>
                    <a:pt x="1574" y="1443"/>
                    <a:pt x="1574" y="1449"/>
                  </a:cubicBezTo>
                  <a:cubicBezTo>
                    <a:pt x="1574" y="1454"/>
                    <a:pt x="1571" y="1462"/>
                    <a:pt x="1569" y="1469"/>
                  </a:cubicBezTo>
                  <a:cubicBezTo>
                    <a:pt x="1566" y="1463"/>
                    <a:pt x="1564" y="1459"/>
                    <a:pt x="1561" y="1455"/>
                  </a:cubicBezTo>
                  <a:cubicBezTo>
                    <a:pt x="1561" y="1452"/>
                    <a:pt x="1559" y="1432"/>
                    <a:pt x="1557" y="1413"/>
                  </a:cubicBezTo>
                  <a:cubicBezTo>
                    <a:pt x="1557" y="1407"/>
                    <a:pt x="1557" y="1400"/>
                    <a:pt x="1556" y="1397"/>
                  </a:cubicBezTo>
                  <a:cubicBezTo>
                    <a:pt x="1557" y="1384"/>
                    <a:pt x="1557" y="1358"/>
                    <a:pt x="1559" y="1337"/>
                  </a:cubicBezTo>
                  <a:cubicBezTo>
                    <a:pt x="1559" y="1317"/>
                    <a:pt x="1564" y="1295"/>
                    <a:pt x="1569" y="1275"/>
                  </a:cubicBezTo>
                  <a:cubicBezTo>
                    <a:pt x="1569" y="1275"/>
                    <a:pt x="1569" y="1275"/>
                    <a:pt x="1569" y="1273"/>
                  </a:cubicBezTo>
                  <a:cubicBezTo>
                    <a:pt x="1569" y="1270"/>
                    <a:pt x="1571" y="1267"/>
                    <a:pt x="1573" y="1261"/>
                  </a:cubicBezTo>
                  <a:cubicBezTo>
                    <a:pt x="1573" y="1256"/>
                    <a:pt x="1574" y="1251"/>
                    <a:pt x="1576" y="1248"/>
                  </a:cubicBezTo>
                  <a:cubicBezTo>
                    <a:pt x="1576" y="1247"/>
                    <a:pt x="1576" y="1247"/>
                    <a:pt x="1576" y="1247"/>
                  </a:cubicBezTo>
                  <a:cubicBezTo>
                    <a:pt x="1576" y="1247"/>
                    <a:pt x="1576" y="1247"/>
                    <a:pt x="1576" y="1245"/>
                  </a:cubicBezTo>
                  <a:cubicBezTo>
                    <a:pt x="1578" y="1236"/>
                    <a:pt x="1580" y="1226"/>
                    <a:pt x="1581" y="1215"/>
                  </a:cubicBezTo>
                  <a:cubicBezTo>
                    <a:pt x="1581" y="1213"/>
                    <a:pt x="1581" y="1211"/>
                    <a:pt x="1581" y="1211"/>
                  </a:cubicBezTo>
                  <a:cubicBezTo>
                    <a:pt x="1583" y="1191"/>
                    <a:pt x="1585" y="1170"/>
                    <a:pt x="1583" y="1139"/>
                  </a:cubicBezTo>
                  <a:cubicBezTo>
                    <a:pt x="1581" y="1089"/>
                    <a:pt x="1561" y="1042"/>
                    <a:pt x="1556" y="1028"/>
                  </a:cubicBezTo>
                  <a:cubicBezTo>
                    <a:pt x="1559" y="1028"/>
                    <a:pt x="1562" y="1028"/>
                    <a:pt x="1566" y="1029"/>
                  </a:cubicBezTo>
                  <a:close/>
                  <a:moveTo>
                    <a:pt x="1546" y="1033"/>
                  </a:moveTo>
                  <a:cubicBezTo>
                    <a:pt x="1548" y="1033"/>
                    <a:pt x="1548" y="1031"/>
                    <a:pt x="1549" y="1031"/>
                  </a:cubicBezTo>
                  <a:cubicBezTo>
                    <a:pt x="1553" y="1039"/>
                    <a:pt x="1564" y="1066"/>
                    <a:pt x="1571" y="1098"/>
                  </a:cubicBezTo>
                  <a:cubicBezTo>
                    <a:pt x="1551" y="1076"/>
                    <a:pt x="1539" y="1049"/>
                    <a:pt x="1537" y="1041"/>
                  </a:cubicBezTo>
                  <a:cubicBezTo>
                    <a:pt x="1541" y="1038"/>
                    <a:pt x="1544" y="1034"/>
                    <a:pt x="1546" y="1033"/>
                  </a:cubicBezTo>
                  <a:close/>
                  <a:moveTo>
                    <a:pt x="1531" y="1046"/>
                  </a:moveTo>
                  <a:cubicBezTo>
                    <a:pt x="1536" y="1059"/>
                    <a:pt x="1549" y="1089"/>
                    <a:pt x="1573" y="1109"/>
                  </a:cubicBezTo>
                  <a:cubicBezTo>
                    <a:pt x="1574" y="1118"/>
                    <a:pt x="1574" y="1125"/>
                    <a:pt x="1576" y="1132"/>
                  </a:cubicBezTo>
                  <a:cubicBezTo>
                    <a:pt x="1554" y="1113"/>
                    <a:pt x="1536" y="1094"/>
                    <a:pt x="1521" y="1061"/>
                  </a:cubicBezTo>
                  <a:cubicBezTo>
                    <a:pt x="1523" y="1056"/>
                    <a:pt x="1527" y="1051"/>
                    <a:pt x="1531" y="1046"/>
                  </a:cubicBezTo>
                  <a:close/>
                  <a:moveTo>
                    <a:pt x="1519" y="1073"/>
                  </a:moveTo>
                  <a:cubicBezTo>
                    <a:pt x="1534" y="1101"/>
                    <a:pt x="1551" y="1119"/>
                    <a:pt x="1571" y="1138"/>
                  </a:cubicBezTo>
                  <a:lnTo>
                    <a:pt x="1576" y="1143"/>
                  </a:lnTo>
                  <a:cubicBezTo>
                    <a:pt x="1576" y="1153"/>
                    <a:pt x="1576" y="1163"/>
                    <a:pt x="1576" y="1171"/>
                  </a:cubicBezTo>
                  <a:cubicBezTo>
                    <a:pt x="1571" y="1163"/>
                    <a:pt x="1562" y="1155"/>
                    <a:pt x="1553" y="1144"/>
                  </a:cubicBezTo>
                  <a:cubicBezTo>
                    <a:pt x="1539" y="1130"/>
                    <a:pt x="1524" y="1114"/>
                    <a:pt x="1517" y="1103"/>
                  </a:cubicBezTo>
                  <a:cubicBezTo>
                    <a:pt x="1519" y="1101"/>
                    <a:pt x="1519" y="1099"/>
                    <a:pt x="1517" y="1098"/>
                  </a:cubicBezTo>
                  <a:cubicBezTo>
                    <a:pt x="1517" y="1094"/>
                    <a:pt x="1519" y="1083"/>
                    <a:pt x="1519" y="1073"/>
                  </a:cubicBezTo>
                  <a:close/>
                  <a:moveTo>
                    <a:pt x="1507" y="1111"/>
                  </a:moveTo>
                  <a:cubicBezTo>
                    <a:pt x="1511" y="1113"/>
                    <a:pt x="1514" y="1111"/>
                    <a:pt x="1514" y="1111"/>
                  </a:cubicBezTo>
                  <a:cubicBezTo>
                    <a:pt x="1514" y="1111"/>
                    <a:pt x="1514" y="1111"/>
                    <a:pt x="1514" y="1111"/>
                  </a:cubicBezTo>
                  <a:cubicBezTo>
                    <a:pt x="1523" y="1123"/>
                    <a:pt x="1536" y="1136"/>
                    <a:pt x="1548" y="1150"/>
                  </a:cubicBezTo>
                  <a:cubicBezTo>
                    <a:pt x="1561" y="1161"/>
                    <a:pt x="1571" y="1173"/>
                    <a:pt x="1576" y="1181"/>
                  </a:cubicBezTo>
                  <a:cubicBezTo>
                    <a:pt x="1576" y="1190"/>
                    <a:pt x="1576" y="1196"/>
                    <a:pt x="1574" y="1202"/>
                  </a:cubicBezTo>
                  <a:cubicBezTo>
                    <a:pt x="1568" y="1193"/>
                    <a:pt x="1556" y="1178"/>
                    <a:pt x="1536" y="1159"/>
                  </a:cubicBezTo>
                  <a:cubicBezTo>
                    <a:pt x="1517" y="1143"/>
                    <a:pt x="1502" y="1119"/>
                    <a:pt x="1495" y="1108"/>
                  </a:cubicBezTo>
                  <a:cubicBezTo>
                    <a:pt x="1499" y="1109"/>
                    <a:pt x="1502" y="1109"/>
                    <a:pt x="1507" y="1111"/>
                  </a:cubicBezTo>
                  <a:close/>
                  <a:moveTo>
                    <a:pt x="1480" y="1106"/>
                  </a:moveTo>
                  <a:cubicBezTo>
                    <a:pt x="1482" y="1106"/>
                    <a:pt x="1484" y="1106"/>
                    <a:pt x="1487" y="1106"/>
                  </a:cubicBezTo>
                  <a:cubicBezTo>
                    <a:pt x="1492" y="1116"/>
                    <a:pt x="1509" y="1144"/>
                    <a:pt x="1531" y="1164"/>
                  </a:cubicBezTo>
                  <a:cubicBezTo>
                    <a:pt x="1557" y="1190"/>
                    <a:pt x="1569" y="1204"/>
                    <a:pt x="1574" y="1211"/>
                  </a:cubicBezTo>
                  <a:cubicBezTo>
                    <a:pt x="1573" y="1220"/>
                    <a:pt x="1573" y="1228"/>
                    <a:pt x="1571" y="1235"/>
                  </a:cubicBezTo>
                  <a:cubicBezTo>
                    <a:pt x="1564" y="1222"/>
                    <a:pt x="1551" y="1204"/>
                    <a:pt x="1526" y="1181"/>
                  </a:cubicBezTo>
                  <a:cubicBezTo>
                    <a:pt x="1491" y="1146"/>
                    <a:pt x="1479" y="1119"/>
                    <a:pt x="1475" y="1111"/>
                  </a:cubicBezTo>
                  <a:cubicBezTo>
                    <a:pt x="1477" y="1109"/>
                    <a:pt x="1479" y="1108"/>
                    <a:pt x="1480" y="1106"/>
                  </a:cubicBezTo>
                  <a:close/>
                  <a:moveTo>
                    <a:pt x="1470" y="1118"/>
                  </a:moveTo>
                  <a:cubicBezTo>
                    <a:pt x="1475" y="1131"/>
                    <a:pt x="1489" y="1156"/>
                    <a:pt x="1521" y="1186"/>
                  </a:cubicBezTo>
                  <a:cubicBezTo>
                    <a:pt x="1551" y="1215"/>
                    <a:pt x="1564" y="1231"/>
                    <a:pt x="1569" y="1247"/>
                  </a:cubicBezTo>
                  <a:cubicBezTo>
                    <a:pt x="1568" y="1249"/>
                    <a:pt x="1566" y="1255"/>
                    <a:pt x="1566" y="1260"/>
                  </a:cubicBezTo>
                  <a:lnTo>
                    <a:pt x="1564" y="1261"/>
                  </a:lnTo>
                  <a:cubicBezTo>
                    <a:pt x="1554" y="1238"/>
                    <a:pt x="1531" y="1216"/>
                    <a:pt x="1514" y="1200"/>
                  </a:cubicBezTo>
                  <a:cubicBezTo>
                    <a:pt x="1494" y="1183"/>
                    <a:pt x="1472" y="1150"/>
                    <a:pt x="1465" y="1136"/>
                  </a:cubicBezTo>
                  <a:cubicBezTo>
                    <a:pt x="1467" y="1128"/>
                    <a:pt x="1468" y="1123"/>
                    <a:pt x="1470" y="1118"/>
                  </a:cubicBezTo>
                  <a:close/>
                  <a:moveTo>
                    <a:pt x="1467" y="1170"/>
                  </a:moveTo>
                  <a:cubicBezTo>
                    <a:pt x="1465" y="1163"/>
                    <a:pt x="1464" y="1158"/>
                    <a:pt x="1465" y="1148"/>
                  </a:cubicBezTo>
                  <a:cubicBezTo>
                    <a:pt x="1473" y="1164"/>
                    <a:pt x="1492" y="1191"/>
                    <a:pt x="1509" y="1204"/>
                  </a:cubicBezTo>
                  <a:cubicBezTo>
                    <a:pt x="1527" y="1223"/>
                    <a:pt x="1554" y="1248"/>
                    <a:pt x="1562" y="1273"/>
                  </a:cubicBezTo>
                  <a:cubicBezTo>
                    <a:pt x="1561" y="1281"/>
                    <a:pt x="1557" y="1292"/>
                    <a:pt x="1556" y="1300"/>
                  </a:cubicBezTo>
                  <a:cubicBezTo>
                    <a:pt x="1554" y="1283"/>
                    <a:pt x="1548" y="1270"/>
                    <a:pt x="1531" y="1251"/>
                  </a:cubicBezTo>
                  <a:cubicBezTo>
                    <a:pt x="1529" y="1249"/>
                    <a:pt x="1526" y="1247"/>
                    <a:pt x="1523" y="1243"/>
                  </a:cubicBezTo>
                  <a:cubicBezTo>
                    <a:pt x="1509" y="1230"/>
                    <a:pt x="1491" y="1208"/>
                    <a:pt x="1480" y="1195"/>
                  </a:cubicBezTo>
                  <a:cubicBezTo>
                    <a:pt x="1479" y="1190"/>
                    <a:pt x="1475" y="1183"/>
                    <a:pt x="1472" y="1178"/>
                  </a:cubicBezTo>
                  <a:cubicBezTo>
                    <a:pt x="1470" y="1175"/>
                    <a:pt x="1468" y="1171"/>
                    <a:pt x="1467" y="1170"/>
                  </a:cubicBezTo>
                  <a:close/>
                  <a:moveTo>
                    <a:pt x="1551" y="1353"/>
                  </a:moveTo>
                  <a:cubicBezTo>
                    <a:pt x="1551" y="1364"/>
                    <a:pt x="1551" y="1373"/>
                    <a:pt x="1551" y="1382"/>
                  </a:cubicBezTo>
                  <a:cubicBezTo>
                    <a:pt x="1548" y="1378"/>
                    <a:pt x="1546" y="1375"/>
                    <a:pt x="1543" y="1370"/>
                  </a:cubicBezTo>
                  <a:cubicBezTo>
                    <a:pt x="1543" y="1368"/>
                    <a:pt x="1541" y="1366"/>
                    <a:pt x="1541" y="1365"/>
                  </a:cubicBezTo>
                  <a:cubicBezTo>
                    <a:pt x="1539" y="1353"/>
                    <a:pt x="1539" y="1310"/>
                    <a:pt x="1531" y="1290"/>
                  </a:cubicBezTo>
                  <a:cubicBezTo>
                    <a:pt x="1531" y="1288"/>
                    <a:pt x="1527" y="1283"/>
                    <a:pt x="1524" y="1280"/>
                  </a:cubicBezTo>
                  <a:cubicBezTo>
                    <a:pt x="1524" y="1273"/>
                    <a:pt x="1523" y="1268"/>
                    <a:pt x="1519" y="1263"/>
                  </a:cubicBezTo>
                  <a:cubicBezTo>
                    <a:pt x="1509" y="1249"/>
                    <a:pt x="1500" y="1243"/>
                    <a:pt x="1492" y="1243"/>
                  </a:cubicBezTo>
                  <a:lnTo>
                    <a:pt x="1492" y="1243"/>
                  </a:lnTo>
                  <a:cubicBezTo>
                    <a:pt x="1492" y="1243"/>
                    <a:pt x="1492" y="1243"/>
                    <a:pt x="1492" y="1243"/>
                  </a:cubicBezTo>
                  <a:cubicBezTo>
                    <a:pt x="1485" y="1236"/>
                    <a:pt x="1482" y="1231"/>
                    <a:pt x="1479" y="1230"/>
                  </a:cubicBezTo>
                  <a:cubicBezTo>
                    <a:pt x="1479" y="1225"/>
                    <a:pt x="1479" y="1222"/>
                    <a:pt x="1479" y="1216"/>
                  </a:cubicBezTo>
                  <a:cubicBezTo>
                    <a:pt x="1480" y="1215"/>
                    <a:pt x="1482" y="1211"/>
                    <a:pt x="1482" y="1208"/>
                  </a:cubicBezTo>
                  <a:cubicBezTo>
                    <a:pt x="1492" y="1222"/>
                    <a:pt x="1507" y="1236"/>
                    <a:pt x="1517" y="1248"/>
                  </a:cubicBezTo>
                  <a:cubicBezTo>
                    <a:pt x="1521" y="1251"/>
                    <a:pt x="1524" y="1255"/>
                    <a:pt x="1526" y="1256"/>
                  </a:cubicBezTo>
                  <a:cubicBezTo>
                    <a:pt x="1553" y="1285"/>
                    <a:pt x="1553" y="1298"/>
                    <a:pt x="1551" y="1342"/>
                  </a:cubicBezTo>
                  <a:lnTo>
                    <a:pt x="1551" y="1353"/>
                  </a:lnTo>
                  <a:cubicBezTo>
                    <a:pt x="1551" y="1353"/>
                    <a:pt x="1551" y="1353"/>
                    <a:pt x="1551" y="1353"/>
                  </a:cubicBezTo>
                  <a:close/>
                  <a:moveTo>
                    <a:pt x="1532" y="1353"/>
                  </a:moveTo>
                  <a:cubicBezTo>
                    <a:pt x="1527" y="1342"/>
                    <a:pt x="1524" y="1330"/>
                    <a:pt x="1524" y="1312"/>
                  </a:cubicBezTo>
                  <a:cubicBezTo>
                    <a:pt x="1524" y="1305"/>
                    <a:pt x="1526" y="1300"/>
                    <a:pt x="1526" y="1295"/>
                  </a:cubicBezTo>
                  <a:cubicBezTo>
                    <a:pt x="1531" y="1310"/>
                    <a:pt x="1532" y="1337"/>
                    <a:pt x="1532" y="1353"/>
                  </a:cubicBezTo>
                  <a:close/>
                  <a:moveTo>
                    <a:pt x="1485" y="1245"/>
                  </a:moveTo>
                  <a:cubicBezTo>
                    <a:pt x="1484" y="1247"/>
                    <a:pt x="1484" y="1247"/>
                    <a:pt x="1484" y="1248"/>
                  </a:cubicBezTo>
                  <a:cubicBezTo>
                    <a:pt x="1480" y="1253"/>
                    <a:pt x="1477" y="1255"/>
                    <a:pt x="1477" y="1255"/>
                  </a:cubicBezTo>
                  <a:cubicBezTo>
                    <a:pt x="1477" y="1255"/>
                    <a:pt x="1477" y="1253"/>
                    <a:pt x="1477" y="1253"/>
                  </a:cubicBezTo>
                  <a:cubicBezTo>
                    <a:pt x="1477" y="1251"/>
                    <a:pt x="1477" y="1248"/>
                    <a:pt x="1477" y="1247"/>
                  </a:cubicBezTo>
                  <a:cubicBezTo>
                    <a:pt x="1477" y="1243"/>
                    <a:pt x="1477" y="1241"/>
                    <a:pt x="1479" y="1238"/>
                  </a:cubicBezTo>
                  <a:cubicBezTo>
                    <a:pt x="1480" y="1240"/>
                    <a:pt x="1482" y="1243"/>
                    <a:pt x="1485" y="1245"/>
                  </a:cubicBezTo>
                  <a:close/>
                  <a:moveTo>
                    <a:pt x="1141" y="1054"/>
                  </a:moveTo>
                  <a:cubicBezTo>
                    <a:pt x="1141" y="1051"/>
                    <a:pt x="1141" y="1047"/>
                    <a:pt x="1143" y="1046"/>
                  </a:cubicBezTo>
                  <a:cubicBezTo>
                    <a:pt x="1144" y="1039"/>
                    <a:pt x="1148" y="1031"/>
                    <a:pt x="1161" y="1028"/>
                  </a:cubicBezTo>
                  <a:cubicBezTo>
                    <a:pt x="1169" y="1026"/>
                    <a:pt x="1191" y="1029"/>
                    <a:pt x="1218" y="1039"/>
                  </a:cubicBezTo>
                  <a:cubicBezTo>
                    <a:pt x="1223" y="1041"/>
                    <a:pt x="1233" y="1058"/>
                    <a:pt x="1240" y="1069"/>
                  </a:cubicBezTo>
                  <a:cubicBezTo>
                    <a:pt x="1244" y="1076"/>
                    <a:pt x="1247" y="1081"/>
                    <a:pt x="1249" y="1085"/>
                  </a:cubicBezTo>
                  <a:cubicBezTo>
                    <a:pt x="1253" y="1091"/>
                    <a:pt x="1258" y="1094"/>
                    <a:pt x="1263" y="1094"/>
                  </a:cubicBezTo>
                  <a:cubicBezTo>
                    <a:pt x="1265" y="1094"/>
                    <a:pt x="1270" y="1094"/>
                    <a:pt x="1274" y="1089"/>
                  </a:cubicBezTo>
                  <a:cubicBezTo>
                    <a:pt x="1277" y="1086"/>
                    <a:pt x="1275" y="1081"/>
                    <a:pt x="1274" y="1074"/>
                  </a:cubicBezTo>
                  <a:cubicBezTo>
                    <a:pt x="1272" y="1071"/>
                    <a:pt x="1272" y="1064"/>
                    <a:pt x="1272" y="1058"/>
                  </a:cubicBezTo>
                  <a:cubicBezTo>
                    <a:pt x="1272" y="1056"/>
                    <a:pt x="1274" y="1054"/>
                    <a:pt x="1274" y="1054"/>
                  </a:cubicBezTo>
                  <a:cubicBezTo>
                    <a:pt x="1277" y="1053"/>
                    <a:pt x="1285" y="1051"/>
                    <a:pt x="1304" y="1058"/>
                  </a:cubicBezTo>
                  <a:cubicBezTo>
                    <a:pt x="1317" y="1061"/>
                    <a:pt x="1342" y="1079"/>
                    <a:pt x="1349" y="1094"/>
                  </a:cubicBezTo>
                  <a:cubicBezTo>
                    <a:pt x="1352" y="1101"/>
                    <a:pt x="1354" y="1108"/>
                    <a:pt x="1356" y="1116"/>
                  </a:cubicBezTo>
                  <a:cubicBezTo>
                    <a:pt x="1359" y="1131"/>
                    <a:pt x="1364" y="1144"/>
                    <a:pt x="1371" y="1153"/>
                  </a:cubicBezTo>
                  <a:cubicBezTo>
                    <a:pt x="1376" y="1158"/>
                    <a:pt x="1381" y="1158"/>
                    <a:pt x="1383" y="1158"/>
                  </a:cubicBezTo>
                  <a:cubicBezTo>
                    <a:pt x="1390" y="1156"/>
                    <a:pt x="1393" y="1150"/>
                    <a:pt x="1393" y="1150"/>
                  </a:cubicBezTo>
                  <a:cubicBezTo>
                    <a:pt x="1393" y="1148"/>
                    <a:pt x="1393" y="1146"/>
                    <a:pt x="1393" y="1146"/>
                  </a:cubicBezTo>
                  <a:cubicBezTo>
                    <a:pt x="1395" y="1141"/>
                    <a:pt x="1396" y="1138"/>
                    <a:pt x="1406" y="1134"/>
                  </a:cubicBezTo>
                  <a:cubicBezTo>
                    <a:pt x="1415" y="1131"/>
                    <a:pt x="1427" y="1150"/>
                    <a:pt x="1434" y="1159"/>
                  </a:cubicBezTo>
                  <a:cubicBezTo>
                    <a:pt x="1435" y="1161"/>
                    <a:pt x="1436" y="1164"/>
                    <a:pt x="1438" y="1166"/>
                  </a:cubicBezTo>
                  <a:cubicBezTo>
                    <a:pt x="1440" y="1168"/>
                    <a:pt x="1442" y="1171"/>
                    <a:pt x="1445" y="1175"/>
                  </a:cubicBezTo>
                  <a:cubicBezTo>
                    <a:pt x="1452" y="1184"/>
                    <a:pt x="1464" y="1196"/>
                    <a:pt x="1467" y="1204"/>
                  </a:cubicBezTo>
                  <a:cubicBezTo>
                    <a:pt x="1472" y="1215"/>
                    <a:pt x="1468" y="1235"/>
                    <a:pt x="1468" y="1245"/>
                  </a:cubicBezTo>
                  <a:cubicBezTo>
                    <a:pt x="1467" y="1248"/>
                    <a:pt x="1467" y="1251"/>
                    <a:pt x="1467" y="1253"/>
                  </a:cubicBezTo>
                  <a:cubicBezTo>
                    <a:pt x="1467" y="1261"/>
                    <a:pt x="1472" y="1263"/>
                    <a:pt x="1473" y="1263"/>
                  </a:cubicBezTo>
                  <a:cubicBezTo>
                    <a:pt x="1479" y="1265"/>
                    <a:pt x="1485" y="1261"/>
                    <a:pt x="1491" y="1253"/>
                  </a:cubicBezTo>
                  <a:cubicBezTo>
                    <a:pt x="1492" y="1251"/>
                    <a:pt x="1492" y="1251"/>
                    <a:pt x="1492" y="1251"/>
                  </a:cubicBezTo>
                  <a:cubicBezTo>
                    <a:pt x="1495" y="1251"/>
                    <a:pt x="1502" y="1256"/>
                    <a:pt x="1511" y="1270"/>
                  </a:cubicBezTo>
                  <a:cubicBezTo>
                    <a:pt x="1516" y="1276"/>
                    <a:pt x="1517" y="1283"/>
                    <a:pt x="1516" y="1312"/>
                  </a:cubicBezTo>
                  <a:cubicBezTo>
                    <a:pt x="1514" y="1342"/>
                    <a:pt x="1523" y="1357"/>
                    <a:pt x="1536" y="1375"/>
                  </a:cubicBezTo>
                  <a:cubicBezTo>
                    <a:pt x="1548" y="1393"/>
                    <a:pt x="1549" y="1397"/>
                    <a:pt x="1549" y="1415"/>
                  </a:cubicBezTo>
                  <a:cubicBezTo>
                    <a:pt x="1549" y="1425"/>
                    <a:pt x="1549" y="1437"/>
                    <a:pt x="1551" y="1445"/>
                  </a:cubicBezTo>
                  <a:cubicBezTo>
                    <a:pt x="1548" y="1442"/>
                    <a:pt x="1543" y="1438"/>
                    <a:pt x="1539" y="1437"/>
                  </a:cubicBezTo>
                  <a:cubicBezTo>
                    <a:pt x="1536" y="1429"/>
                    <a:pt x="1521" y="1389"/>
                    <a:pt x="1479" y="1328"/>
                  </a:cubicBezTo>
                  <a:cubicBezTo>
                    <a:pt x="1465" y="1310"/>
                    <a:pt x="1448" y="1293"/>
                    <a:pt x="1432" y="1278"/>
                  </a:cubicBezTo>
                  <a:cubicBezTo>
                    <a:pt x="1432" y="1278"/>
                    <a:pt x="1432" y="1276"/>
                    <a:pt x="1432" y="1276"/>
                  </a:cubicBezTo>
                  <a:cubicBezTo>
                    <a:pt x="1430" y="1276"/>
                    <a:pt x="1430" y="1275"/>
                    <a:pt x="1428" y="1275"/>
                  </a:cubicBezTo>
                  <a:cubicBezTo>
                    <a:pt x="1427" y="1273"/>
                    <a:pt x="1423" y="1270"/>
                    <a:pt x="1422" y="1268"/>
                  </a:cubicBezTo>
                  <a:cubicBezTo>
                    <a:pt x="1393" y="1243"/>
                    <a:pt x="1352" y="1193"/>
                    <a:pt x="1333" y="1166"/>
                  </a:cubicBezTo>
                  <a:cubicBezTo>
                    <a:pt x="1324" y="1153"/>
                    <a:pt x="1289" y="1099"/>
                    <a:pt x="1289" y="1099"/>
                  </a:cubicBezTo>
                  <a:cubicBezTo>
                    <a:pt x="1289" y="1098"/>
                    <a:pt x="1285" y="1098"/>
                    <a:pt x="1283" y="1098"/>
                  </a:cubicBezTo>
                  <a:cubicBezTo>
                    <a:pt x="1282" y="1099"/>
                    <a:pt x="1282" y="1101"/>
                    <a:pt x="1283" y="1103"/>
                  </a:cubicBezTo>
                  <a:cubicBezTo>
                    <a:pt x="1283" y="1105"/>
                    <a:pt x="1317" y="1156"/>
                    <a:pt x="1327" y="1170"/>
                  </a:cubicBezTo>
                  <a:cubicBezTo>
                    <a:pt x="1341" y="1188"/>
                    <a:pt x="1363" y="1216"/>
                    <a:pt x="1386" y="1241"/>
                  </a:cubicBezTo>
                  <a:cubicBezTo>
                    <a:pt x="1372" y="1233"/>
                    <a:pt x="1359" y="1225"/>
                    <a:pt x="1347" y="1218"/>
                  </a:cubicBezTo>
                  <a:cubicBezTo>
                    <a:pt x="1341" y="1210"/>
                    <a:pt x="1315" y="1176"/>
                    <a:pt x="1304" y="1159"/>
                  </a:cubicBezTo>
                  <a:cubicBezTo>
                    <a:pt x="1292" y="1143"/>
                    <a:pt x="1270" y="1108"/>
                    <a:pt x="1269" y="1106"/>
                  </a:cubicBezTo>
                  <a:cubicBezTo>
                    <a:pt x="1269" y="1106"/>
                    <a:pt x="1267" y="1105"/>
                    <a:pt x="1265" y="1106"/>
                  </a:cubicBezTo>
                  <a:cubicBezTo>
                    <a:pt x="1263" y="1106"/>
                    <a:pt x="1262" y="1109"/>
                    <a:pt x="1263" y="1111"/>
                  </a:cubicBezTo>
                  <a:cubicBezTo>
                    <a:pt x="1263" y="1111"/>
                    <a:pt x="1285" y="1146"/>
                    <a:pt x="1297" y="1163"/>
                  </a:cubicBezTo>
                  <a:cubicBezTo>
                    <a:pt x="1306" y="1175"/>
                    <a:pt x="1322" y="1196"/>
                    <a:pt x="1333" y="1210"/>
                  </a:cubicBezTo>
                  <a:cubicBezTo>
                    <a:pt x="1322" y="1204"/>
                    <a:pt x="1315" y="1202"/>
                    <a:pt x="1310" y="1200"/>
                  </a:cubicBezTo>
                  <a:cubicBezTo>
                    <a:pt x="1310" y="1198"/>
                    <a:pt x="1309" y="1198"/>
                    <a:pt x="1309" y="1198"/>
                  </a:cubicBezTo>
                  <a:cubicBezTo>
                    <a:pt x="1297" y="1190"/>
                    <a:pt x="1270" y="1150"/>
                    <a:pt x="1262" y="1132"/>
                  </a:cubicBezTo>
                  <a:cubicBezTo>
                    <a:pt x="1251" y="1116"/>
                    <a:pt x="1226" y="1076"/>
                    <a:pt x="1225" y="1074"/>
                  </a:cubicBezTo>
                  <a:cubicBezTo>
                    <a:pt x="1225" y="1073"/>
                    <a:pt x="1221" y="1073"/>
                    <a:pt x="1220" y="1074"/>
                  </a:cubicBezTo>
                  <a:cubicBezTo>
                    <a:pt x="1220" y="1074"/>
                    <a:pt x="1218" y="1078"/>
                    <a:pt x="1220" y="1079"/>
                  </a:cubicBezTo>
                  <a:cubicBezTo>
                    <a:pt x="1220" y="1079"/>
                    <a:pt x="1247" y="1119"/>
                    <a:pt x="1255" y="1136"/>
                  </a:cubicBezTo>
                  <a:cubicBezTo>
                    <a:pt x="1262" y="1150"/>
                    <a:pt x="1279" y="1175"/>
                    <a:pt x="1292" y="1191"/>
                  </a:cubicBezTo>
                  <a:cubicBezTo>
                    <a:pt x="1285" y="1188"/>
                    <a:pt x="1277" y="1184"/>
                    <a:pt x="1269" y="1181"/>
                  </a:cubicBezTo>
                  <a:cubicBezTo>
                    <a:pt x="1258" y="1175"/>
                    <a:pt x="1240" y="1146"/>
                    <a:pt x="1218" y="1108"/>
                  </a:cubicBezTo>
                  <a:cubicBezTo>
                    <a:pt x="1206" y="1087"/>
                    <a:pt x="1193" y="1071"/>
                    <a:pt x="1191" y="1069"/>
                  </a:cubicBezTo>
                  <a:cubicBezTo>
                    <a:pt x="1191" y="1067"/>
                    <a:pt x="1188" y="1067"/>
                    <a:pt x="1186" y="1069"/>
                  </a:cubicBezTo>
                  <a:cubicBezTo>
                    <a:pt x="1186" y="1071"/>
                    <a:pt x="1185" y="1073"/>
                    <a:pt x="1186" y="1074"/>
                  </a:cubicBezTo>
                  <a:cubicBezTo>
                    <a:pt x="1186" y="1074"/>
                    <a:pt x="1200" y="1091"/>
                    <a:pt x="1212" y="1111"/>
                  </a:cubicBezTo>
                  <a:cubicBezTo>
                    <a:pt x="1221" y="1130"/>
                    <a:pt x="1238" y="1158"/>
                    <a:pt x="1253" y="1176"/>
                  </a:cubicBezTo>
                  <a:cubicBezTo>
                    <a:pt x="1245" y="1173"/>
                    <a:pt x="1237" y="1170"/>
                    <a:pt x="1228" y="1166"/>
                  </a:cubicBezTo>
                  <a:cubicBezTo>
                    <a:pt x="1228" y="1166"/>
                    <a:pt x="1228" y="1166"/>
                    <a:pt x="1228" y="1166"/>
                  </a:cubicBezTo>
                  <a:cubicBezTo>
                    <a:pt x="1218" y="1158"/>
                    <a:pt x="1201" y="1126"/>
                    <a:pt x="1193" y="1111"/>
                  </a:cubicBezTo>
                  <a:lnTo>
                    <a:pt x="1191" y="1108"/>
                  </a:lnTo>
                  <a:cubicBezTo>
                    <a:pt x="1183" y="1093"/>
                    <a:pt x="1164" y="1069"/>
                    <a:pt x="1162" y="1067"/>
                  </a:cubicBezTo>
                  <a:cubicBezTo>
                    <a:pt x="1162" y="1066"/>
                    <a:pt x="1159" y="1066"/>
                    <a:pt x="1157" y="1067"/>
                  </a:cubicBezTo>
                  <a:cubicBezTo>
                    <a:pt x="1156" y="1067"/>
                    <a:pt x="1156" y="1071"/>
                    <a:pt x="1157" y="1071"/>
                  </a:cubicBezTo>
                  <a:cubicBezTo>
                    <a:pt x="1157" y="1073"/>
                    <a:pt x="1178" y="1098"/>
                    <a:pt x="1185" y="1111"/>
                  </a:cubicBezTo>
                  <a:lnTo>
                    <a:pt x="1186" y="1114"/>
                  </a:lnTo>
                  <a:cubicBezTo>
                    <a:pt x="1193" y="1126"/>
                    <a:pt x="1205" y="1146"/>
                    <a:pt x="1215" y="1159"/>
                  </a:cubicBezTo>
                  <a:cubicBezTo>
                    <a:pt x="1206" y="1156"/>
                    <a:pt x="1198" y="1155"/>
                    <a:pt x="1191" y="1151"/>
                  </a:cubicBezTo>
                  <a:cubicBezTo>
                    <a:pt x="1186" y="1144"/>
                    <a:pt x="1171" y="1119"/>
                    <a:pt x="1161" y="1103"/>
                  </a:cubicBezTo>
                  <a:cubicBezTo>
                    <a:pt x="1156" y="1091"/>
                    <a:pt x="1143" y="1076"/>
                    <a:pt x="1137" y="1071"/>
                  </a:cubicBezTo>
                  <a:cubicBezTo>
                    <a:pt x="1141" y="1066"/>
                    <a:pt x="1141" y="1059"/>
                    <a:pt x="1141" y="1054"/>
                  </a:cubicBezTo>
                  <a:close/>
                  <a:moveTo>
                    <a:pt x="1121" y="1083"/>
                  </a:moveTo>
                  <a:cubicBezTo>
                    <a:pt x="1124" y="1081"/>
                    <a:pt x="1129" y="1079"/>
                    <a:pt x="1132" y="1078"/>
                  </a:cubicBezTo>
                  <a:cubicBezTo>
                    <a:pt x="1132" y="1078"/>
                    <a:pt x="1132" y="1076"/>
                    <a:pt x="1134" y="1076"/>
                  </a:cubicBezTo>
                  <a:cubicBezTo>
                    <a:pt x="1139" y="1083"/>
                    <a:pt x="1151" y="1096"/>
                    <a:pt x="1156" y="1106"/>
                  </a:cubicBezTo>
                  <a:cubicBezTo>
                    <a:pt x="1156" y="1106"/>
                    <a:pt x="1169" y="1131"/>
                    <a:pt x="1180" y="1146"/>
                  </a:cubicBezTo>
                  <a:cubicBezTo>
                    <a:pt x="1176" y="1146"/>
                    <a:pt x="1174" y="1144"/>
                    <a:pt x="1173" y="1144"/>
                  </a:cubicBezTo>
                  <a:cubicBezTo>
                    <a:pt x="1168" y="1141"/>
                    <a:pt x="1159" y="1138"/>
                    <a:pt x="1153" y="1134"/>
                  </a:cubicBezTo>
                  <a:cubicBezTo>
                    <a:pt x="1146" y="1111"/>
                    <a:pt x="1127" y="1091"/>
                    <a:pt x="1119" y="1083"/>
                  </a:cubicBezTo>
                  <a:cubicBezTo>
                    <a:pt x="1119" y="1083"/>
                    <a:pt x="1121" y="1083"/>
                    <a:pt x="1121" y="1083"/>
                  </a:cubicBezTo>
                  <a:close/>
                  <a:moveTo>
                    <a:pt x="1099" y="1096"/>
                  </a:moveTo>
                  <a:cubicBezTo>
                    <a:pt x="1100" y="1091"/>
                    <a:pt x="1105" y="1087"/>
                    <a:pt x="1112" y="1085"/>
                  </a:cubicBezTo>
                  <a:cubicBezTo>
                    <a:pt x="1117" y="1091"/>
                    <a:pt x="1134" y="1108"/>
                    <a:pt x="1143" y="1130"/>
                  </a:cubicBezTo>
                  <a:cubicBezTo>
                    <a:pt x="1124" y="1118"/>
                    <a:pt x="1104" y="1105"/>
                    <a:pt x="1097" y="1099"/>
                  </a:cubicBezTo>
                  <a:cubicBezTo>
                    <a:pt x="1097" y="1099"/>
                    <a:pt x="1099" y="1098"/>
                    <a:pt x="1099" y="1096"/>
                  </a:cubicBezTo>
                  <a:close/>
                  <a:moveTo>
                    <a:pt x="1475" y="1375"/>
                  </a:moveTo>
                  <a:cubicBezTo>
                    <a:pt x="1468" y="1364"/>
                    <a:pt x="1452" y="1365"/>
                    <a:pt x="1430" y="1366"/>
                  </a:cubicBezTo>
                  <a:lnTo>
                    <a:pt x="1425" y="1368"/>
                  </a:lnTo>
                  <a:cubicBezTo>
                    <a:pt x="1403" y="1370"/>
                    <a:pt x="1402" y="1365"/>
                    <a:pt x="1402" y="1362"/>
                  </a:cubicBezTo>
                  <a:cubicBezTo>
                    <a:pt x="1400" y="1360"/>
                    <a:pt x="1400" y="1357"/>
                    <a:pt x="1400" y="1355"/>
                  </a:cubicBezTo>
                  <a:cubicBezTo>
                    <a:pt x="1400" y="1350"/>
                    <a:pt x="1402" y="1343"/>
                    <a:pt x="1396" y="1340"/>
                  </a:cubicBezTo>
                  <a:cubicBezTo>
                    <a:pt x="1390" y="1333"/>
                    <a:pt x="1379" y="1338"/>
                    <a:pt x="1370" y="1343"/>
                  </a:cubicBezTo>
                  <a:cubicBezTo>
                    <a:pt x="1366" y="1345"/>
                    <a:pt x="1364" y="1346"/>
                    <a:pt x="1361" y="1346"/>
                  </a:cubicBezTo>
                  <a:cubicBezTo>
                    <a:pt x="1356" y="1348"/>
                    <a:pt x="1331" y="1346"/>
                    <a:pt x="1312" y="1342"/>
                  </a:cubicBezTo>
                  <a:cubicBezTo>
                    <a:pt x="1307" y="1340"/>
                    <a:pt x="1304" y="1337"/>
                    <a:pt x="1302" y="1333"/>
                  </a:cubicBezTo>
                  <a:cubicBezTo>
                    <a:pt x="1301" y="1328"/>
                    <a:pt x="1304" y="1321"/>
                    <a:pt x="1304" y="1319"/>
                  </a:cubicBezTo>
                  <a:cubicBezTo>
                    <a:pt x="1306" y="1317"/>
                    <a:pt x="1307" y="1312"/>
                    <a:pt x="1306" y="1307"/>
                  </a:cubicBezTo>
                  <a:cubicBezTo>
                    <a:pt x="1304" y="1305"/>
                    <a:pt x="1302" y="1305"/>
                    <a:pt x="1301" y="1305"/>
                  </a:cubicBezTo>
                  <a:cubicBezTo>
                    <a:pt x="1297" y="1303"/>
                    <a:pt x="1280" y="1296"/>
                    <a:pt x="1272" y="1296"/>
                  </a:cubicBezTo>
                  <a:cubicBezTo>
                    <a:pt x="1265" y="1296"/>
                    <a:pt x="1258" y="1300"/>
                    <a:pt x="1250" y="1305"/>
                  </a:cubicBezTo>
                  <a:cubicBezTo>
                    <a:pt x="1247" y="1307"/>
                    <a:pt x="1242" y="1308"/>
                    <a:pt x="1237" y="1310"/>
                  </a:cubicBezTo>
                  <a:cubicBezTo>
                    <a:pt x="1232" y="1313"/>
                    <a:pt x="1223" y="1310"/>
                    <a:pt x="1217" y="1307"/>
                  </a:cubicBezTo>
                  <a:cubicBezTo>
                    <a:pt x="1235" y="1301"/>
                    <a:pt x="1275" y="1288"/>
                    <a:pt x="1280" y="1287"/>
                  </a:cubicBezTo>
                  <a:cubicBezTo>
                    <a:pt x="1282" y="1285"/>
                    <a:pt x="1282" y="1283"/>
                    <a:pt x="1282" y="1281"/>
                  </a:cubicBezTo>
                  <a:cubicBezTo>
                    <a:pt x="1282" y="1280"/>
                    <a:pt x="1280" y="1280"/>
                    <a:pt x="1279" y="1280"/>
                  </a:cubicBezTo>
                  <a:cubicBezTo>
                    <a:pt x="1253" y="1288"/>
                    <a:pt x="1218" y="1298"/>
                    <a:pt x="1208" y="1300"/>
                  </a:cubicBezTo>
                  <a:cubicBezTo>
                    <a:pt x="1203" y="1298"/>
                    <a:pt x="1200" y="1296"/>
                    <a:pt x="1196" y="1293"/>
                  </a:cubicBezTo>
                  <a:cubicBezTo>
                    <a:pt x="1196" y="1293"/>
                    <a:pt x="1194" y="1292"/>
                    <a:pt x="1194" y="1292"/>
                  </a:cubicBezTo>
                  <a:cubicBezTo>
                    <a:pt x="1225" y="1283"/>
                    <a:pt x="1274" y="1265"/>
                    <a:pt x="1277" y="1265"/>
                  </a:cubicBezTo>
                  <a:cubicBezTo>
                    <a:pt x="1279" y="1263"/>
                    <a:pt x="1279" y="1261"/>
                    <a:pt x="1279" y="1260"/>
                  </a:cubicBezTo>
                  <a:cubicBezTo>
                    <a:pt x="1277" y="1258"/>
                    <a:pt x="1275" y="1256"/>
                    <a:pt x="1274" y="1258"/>
                  </a:cubicBezTo>
                  <a:cubicBezTo>
                    <a:pt x="1274" y="1258"/>
                    <a:pt x="1217" y="1280"/>
                    <a:pt x="1186" y="1287"/>
                  </a:cubicBezTo>
                  <a:cubicBezTo>
                    <a:pt x="1183" y="1281"/>
                    <a:pt x="1181" y="1278"/>
                    <a:pt x="1181" y="1275"/>
                  </a:cubicBezTo>
                  <a:cubicBezTo>
                    <a:pt x="1181" y="1273"/>
                    <a:pt x="1183" y="1272"/>
                    <a:pt x="1183" y="1270"/>
                  </a:cubicBezTo>
                  <a:cubicBezTo>
                    <a:pt x="1196" y="1267"/>
                    <a:pt x="1240" y="1255"/>
                    <a:pt x="1263" y="1245"/>
                  </a:cubicBezTo>
                  <a:cubicBezTo>
                    <a:pt x="1265" y="1243"/>
                    <a:pt x="1265" y="1241"/>
                    <a:pt x="1265" y="1240"/>
                  </a:cubicBezTo>
                  <a:cubicBezTo>
                    <a:pt x="1263" y="1238"/>
                    <a:pt x="1262" y="1236"/>
                    <a:pt x="1260" y="1238"/>
                  </a:cubicBezTo>
                  <a:cubicBezTo>
                    <a:pt x="1242" y="1247"/>
                    <a:pt x="1210" y="1256"/>
                    <a:pt x="1191" y="1260"/>
                  </a:cubicBezTo>
                  <a:cubicBezTo>
                    <a:pt x="1193" y="1260"/>
                    <a:pt x="1193" y="1258"/>
                    <a:pt x="1193" y="1256"/>
                  </a:cubicBezTo>
                  <a:cubicBezTo>
                    <a:pt x="1193" y="1253"/>
                    <a:pt x="1191" y="1248"/>
                    <a:pt x="1188" y="1245"/>
                  </a:cubicBezTo>
                  <a:cubicBezTo>
                    <a:pt x="1206" y="1240"/>
                    <a:pt x="1247" y="1228"/>
                    <a:pt x="1251" y="1225"/>
                  </a:cubicBezTo>
                  <a:cubicBezTo>
                    <a:pt x="1253" y="1223"/>
                    <a:pt x="1253" y="1222"/>
                    <a:pt x="1251" y="1220"/>
                  </a:cubicBezTo>
                  <a:cubicBezTo>
                    <a:pt x="1251" y="1218"/>
                    <a:pt x="1249" y="1218"/>
                    <a:pt x="1247" y="1220"/>
                  </a:cubicBezTo>
                  <a:cubicBezTo>
                    <a:pt x="1244" y="1222"/>
                    <a:pt x="1210" y="1231"/>
                    <a:pt x="1180" y="1240"/>
                  </a:cubicBezTo>
                  <a:cubicBezTo>
                    <a:pt x="1171" y="1238"/>
                    <a:pt x="1161" y="1240"/>
                    <a:pt x="1149" y="1240"/>
                  </a:cubicBezTo>
                  <a:cubicBezTo>
                    <a:pt x="1148" y="1241"/>
                    <a:pt x="1146" y="1241"/>
                    <a:pt x="1144" y="1241"/>
                  </a:cubicBezTo>
                  <a:cubicBezTo>
                    <a:pt x="1136" y="1241"/>
                    <a:pt x="1129" y="1238"/>
                    <a:pt x="1119" y="1231"/>
                  </a:cubicBezTo>
                  <a:cubicBezTo>
                    <a:pt x="1119" y="1231"/>
                    <a:pt x="1117" y="1231"/>
                    <a:pt x="1117" y="1231"/>
                  </a:cubicBezTo>
                  <a:cubicBezTo>
                    <a:pt x="1137" y="1230"/>
                    <a:pt x="1191" y="1225"/>
                    <a:pt x="1213" y="1213"/>
                  </a:cubicBezTo>
                  <a:cubicBezTo>
                    <a:pt x="1215" y="1213"/>
                    <a:pt x="1215" y="1210"/>
                    <a:pt x="1215" y="1208"/>
                  </a:cubicBezTo>
                  <a:cubicBezTo>
                    <a:pt x="1213" y="1206"/>
                    <a:pt x="1212" y="1206"/>
                    <a:pt x="1210" y="1208"/>
                  </a:cubicBezTo>
                  <a:cubicBezTo>
                    <a:pt x="1188" y="1220"/>
                    <a:pt x="1131" y="1223"/>
                    <a:pt x="1114" y="1225"/>
                  </a:cubicBezTo>
                  <a:cubicBezTo>
                    <a:pt x="1112" y="1220"/>
                    <a:pt x="1112" y="1213"/>
                    <a:pt x="1112" y="1206"/>
                  </a:cubicBezTo>
                  <a:cubicBezTo>
                    <a:pt x="1125" y="1206"/>
                    <a:pt x="1156" y="1204"/>
                    <a:pt x="1162" y="1203"/>
                  </a:cubicBezTo>
                  <a:cubicBezTo>
                    <a:pt x="1164" y="1202"/>
                    <a:pt x="1166" y="1200"/>
                    <a:pt x="1164" y="1198"/>
                  </a:cubicBezTo>
                  <a:cubicBezTo>
                    <a:pt x="1164" y="1196"/>
                    <a:pt x="1162" y="1196"/>
                    <a:pt x="1161" y="1196"/>
                  </a:cubicBezTo>
                  <a:cubicBezTo>
                    <a:pt x="1156" y="1198"/>
                    <a:pt x="1131" y="1200"/>
                    <a:pt x="1112" y="1200"/>
                  </a:cubicBezTo>
                  <a:lnTo>
                    <a:pt x="1112" y="1198"/>
                  </a:lnTo>
                  <a:cubicBezTo>
                    <a:pt x="1112" y="1193"/>
                    <a:pt x="1112" y="1188"/>
                    <a:pt x="1112" y="1184"/>
                  </a:cubicBezTo>
                  <a:cubicBezTo>
                    <a:pt x="1112" y="1184"/>
                    <a:pt x="1112" y="1184"/>
                    <a:pt x="1112" y="1184"/>
                  </a:cubicBezTo>
                  <a:lnTo>
                    <a:pt x="1112" y="1184"/>
                  </a:lnTo>
                  <a:cubicBezTo>
                    <a:pt x="1119" y="1184"/>
                    <a:pt x="1125" y="1184"/>
                    <a:pt x="1129" y="1183"/>
                  </a:cubicBezTo>
                  <a:cubicBezTo>
                    <a:pt x="1131" y="1183"/>
                    <a:pt x="1131" y="1181"/>
                    <a:pt x="1131" y="1178"/>
                  </a:cubicBezTo>
                  <a:cubicBezTo>
                    <a:pt x="1129" y="1176"/>
                    <a:pt x="1127" y="1176"/>
                    <a:pt x="1125" y="1176"/>
                  </a:cubicBezTo>
                  <a:cubicBezTo>
                    <a:pt x="1124" y="1178"/>
                    <a:pt x="1117" y="1178"/>
                    <a:pt x="1111" y="1178"/>
                  </a:cubicBezTo>
                  <a:cubicBezTo>
                    <a:pt x="1107" y="1173"/>
                    <a:pt x="1105" y="1166"/>
                    <a:pt x="1102" y="1161"/>
                  </a:cubicBezTo>
                  <a:cubicBezTo>
                    <a:pt x="1099" y="1155"/>
                    <a:pt x="1094" y="1146"/>
                    <a:pt x="1094" y="1141"/>
                  </a:cubicBezTo>
                  <a:cubicBezTo>
                    <a:pt x="1092" y="1132"/>
                    <a:pt x="1094" y="1119"/>
                    <a:pt x="1095" y="1106"/>
                  </a:cubicBezTo>
                  <a:cubicBezTo>
                    <a:pt x="1105" y="1113"/>
                    <a:pt x="1127" y="1128"/>
                    <a:pt x="1148" y="1139"/>
                  </a:cubicBezTo>
                  <a:cubicBezTo>
                    <a:pt x="1148" y="1139"/>
                    <a:pt x="1148" y="1139"/>
                    <a:pt x="1148" y="1139"/>
                  </a:cubicBezTo>
                  <a:cubicBezTo>
                    <a:pt x="1156" y="1144"/>
                    <a:pt x="1164" y="1148"/>
                    <a:pt x="1169" y="1150"/>
                  </a:cubicBezTo>
                  <a:cubicBezTo>
                    <a:pt x="1174" y="1151"/>
                    <a:pt x="1181" y="1155"/>
                    <a:pt x="1188" y="1158"/>
                  </a:cubicBezTo>
                  <a:cubicBezTo>
                    <a:pt x="1188" y="1158"/>
                    <a:pt x="1188" y="1158"/>
                    <a:pt x="1188" y="1158"/>
                  </a:cubicBezTo>
                  <a:cubicBezTo>
                    <a:pt x="1189" y="1158"/>
                    <a:pt x="1189" y="1158"/>
                    <a:pt x="1191" y="1158"/>
                  </a:cubicBezTo>
                  <a:cubicBezTo>
                    <a:pt x="1191" y="1158"/>
                    <a:pt x="1191" y="1158"/>
                    <a:pt x="1191" y="1158"/>
                  </a:cubicBezTo>
                  <a:cubicBezTo>
                    <a:pt x="1212" y="1166"/>
                    <a:pt x="1240" y="1178"/>
                    <a:pt x="1265" y="1188"/>
                  </a:cubicBezTo>
                  <a:cubicBezTo>
                    <a:pt x="1265" y="1188"/>
                    <a:pt x="1265" y="1188"/>
                    <a:pt x="1265" y="1188"/>
                  </a:cubicBezTo>
                  <a:cubicBezTo>
                    <a:pt x="1267" y="1188"/>
                    <a:pt x="1267" y="1190"/>
                    <a:pt x="1269" y="1190"/>
                  </a:cubicBezTo>
                  <a:cubicBezTo>
                    <a:pt x="1269" y="1190"/>
                    <a:pt x="1269" y="1188"/>
                    <a:pt x="1269" y="1188"/>
                  </a:cubicBezTo>
                  <a:cubicBezTo>
                    <a:pt x="1285" y="1195"/>
                    <a:pt x="1299" y="1202"/>
                    <a:pt x="1306" y="1204"/>
                  </a:cubicBezTo>
                  <a:cubicBezTo>
                    <a:pt x="1306" y="1204"/>
                    <a:pt x="1306" y="1204"/>
                    <a:pt x="1306" y="1204"/>
                  </a:cubicBezTo>
                  <a:cubicBezTo>
                    <a:pt x="1306" y="1204"/>
                    <a:pt x="1306" y="1204"/>
                    <a:pt x="1306" y="1204"/>
                  </a:cubicBezTo>
                  <a:cubicBezTo>
                    <a:pt x="1306" y="1204"/>
                    <a:pt x="1307" y="1204"/>
                    <a:pt x="1307" y="1204"/>
                  </a:cubicBezTo>
                  <a:cubicBezTo>
                    <a:pt x="1315" y="1208"/>
                    <a:pt x="1327" y="1215"/>
                    <a:pt x="1342" y="1223"/>
                  </a:cubicBezTo>
                  <a:cubicBezTo>
                    <a:pt x="1344" y="1223"/>
                    <a:pt x="1344" y="1223"/>
                    <a:pt x="1344" y="1223"/>
                  </a:cubicBezTo>
                  <a:cubicBezTo>
                    <a:pt x="1364" y="1236"/>
                    <a:pt x="1391" y="1253"/>
                    <a:pt x="1416" y="1273"/>
                  </a:cubicBezTo>
                  <a:cubicBezTo>
                    <a:pt x="1420" y="1276"/>
                    <a:pt x="1422" y="1278"/>
                    <a:pt x="1425" y="1280"/>
                  </a:cubicBezTo>
                  <a:cubicBezTo>
                    <a:pt x="1442" y="1295"/>
                    <a:pt x="1459" y="1313"/>
                    <a:pt x="1472" y="1333"/>
                  </a:cubicBezTo>
                  <a:cubicBezTo>
                    <a:pt x="1505" y="1378"/>
                    <a:pt x="1523" y="1412"/>
                    <a:pt x="1529" y="1429"/>
                  </a:cubicBezTo>
                  <a:cubicBezTo>
                    <a:pt x="1521" y="1423"/>
                    <a:pt x="1512" y="1418"/>
                    <a:pt x="1507" y="1415"/>
                  </a:cubicBezTo>
                  <a:lnTo>
                    <a:pt x="1504" y="1415"/>
                  </a:lnTo>
                  <a:cubicBezTo>
                    <a:pt x="1502" y="1413"/>
                    <a:pt x="1499" y="1412"/>
                    <a:pt x="1495" y="1410"/>
                  </a:cubicBezTo>
                  <a:cubicBezTo>
                    <a:pt x="1495" y="1410"/>
                    <a:pt x="1495" y="1410"/>
                    <a:pt x="1495" y="1409"/>
                  </a:cubicBezTo>
                  <a:cubicBezTo>
                    <a:pt x="1491" y="1407"/>
                    <a:pt x="1485" y="1393"/>
                    <a:pt x="1480" y="1387"/>
                  </a:cubicBezTo>
                  <a:cubicBezTo>
                    <a:pt x="1479" y="1382"/>
                    <a:pt x="1477" y="1377"/>
                    <a:pt x="1475" y="1375"/>
                  </a:cubicBezTo>
                  <a:close/>
                  <a:moveTo>
                    <a:pt x="1255" y="1449"/>
                  </a:moveTo>
                  <a:cubicBezTo>
                    <a:pt x="1265" y="1430"/>
                    <a:pt x="1280" y="1429"/>
                    <a:pt x="1292" y="1430"/>
                  </a:cubicBezTo>
                  <a:cubicBezTo>
                    <a:pt x="1301" y="1432"/>
                    <a:pt x="1310" y="1438"/>
                    <a:pt x="1321" y="1445"/>
                  </a:cubicBezTo>
                  <a:cubicBezTo>
                    <a:pt x="1322" y="1445"/>
                    <a:pt x="1324" y="1447"/>
                    <a:pt x="1326" y="1449"/>
                  </a:cubicBezTo>
                  <a:cubicBezTo>
                    <a:pt x="1329" y="1450"/>
                    <a:pt x="1333" y="1450"/>
                    <a:pt x="1336" y="1449"/>
                  </a:cubicBezTo>
                  <a:cubicBezTo>
                    <a:pt x="1338" y="1447"/>
                    <a:pt x="1338" y="1445"/>
                    <a:pt x="1338" y="1443"/>
                  </a:cubicBezTo>
                  <a:cubicBezTo>
                    <a:pt x="1349" y="1457"/>
                    <a:pt x="1364" y="1477"/>
                    <a:pt x="1364" y="1477"/>
                  </a:cubicBezTo>
                  <a:cubicBezTo>
                    <a:pt x="1364" y="1477"/>
                    <a:pt x="1366" y="1479"/>
                    <a:pt x="1366" y="1479"/>
                  </a:cubicBezTo>
                  <a:cubicBezTo>
                    <a:pt x="1368" y="1479"/>
                    <a:pt x="1368" y="1479"/>
                    <a:pt x="1370" y="1477"/>
                  </a:cubicBezTo>
                  <a:cubicBezTo>
                    <a:pt x="1371" y="1477"/>
                    <a:pt x="1371" y="1474"/>
                    <a:pt x="1370" y="1472"/>
                  </a:cubicBezTo>
                  <a:cubicBezTo>
                    <a:pt x="1370" y="1472"/>
                    <a:pt x="1347" y="1442"/>
                    <a:pt x="1336" y="1430"/>
                  </a:cubicBezTo>
                  <a:cubicBezTo>
                    <a:pt x="1334" y="1427"/>
                    <a:pt x="1334" y="1420"/>
                    <a:pt x="1338" y="1415"/>
                  </a:cubicBezTo>
                  <a:cubicBezTo>
                    <a:pt x="1339" y="1413"/>
                    <a:pt x="1341" y="1412"/>
                    <a:pt x="1342" y="1410"/>
                  </a:cubicBezTo>
                  <a:cubicBezTo>
                    <a:pt x="1351" y="1418"/>
                    <a:pt x="1383" y="1454"/>
                    <a:pt x="1396" y="1481"/>
                  </a:cubicBezTo>
                  <a:cubicBezTo>
                    <a:pt x="1398" y="1481"/>
                    <a:pt x="1398" y="1482"/>
                    <a:pt x="1400" y="1482"/>
                  </a:cubicBezTo>
                  <a:cubicBezTo>
                    <a:pt x="1402" y="1482"/>
                    <a:pt x="1402" y="1482"/>
                    <a:pt x="1402" y="1481"/>
                  </a:cubicBezTo>
                  <a:cubicBezTo>
                    <a:pt x="1403" y="1481"/>
                    <a:pt x="1404" y="1479"/>
                    <a:pt x="1403" y="1477"/>
                  </a:cubicBezTo>
                  <a:cubicBezTo>
                    <a:pt x="1390" y="1452"/>
                    <a:pt x="1361" y="1420"/>
                    <a:pt x="1349" y="1407"/>
                  </a:cubicBezTo>
                  <a:cubicBezTo>
                    <a:pt x="1349" y="1407"/>
                    <a:pt x="1351" y="1407"/>
                    <a:pt x="1351" y="1407"/>
                  </a:cubicBezTo>
                  <a:cubicBezTo>
                    <a:pt x="1358" y="1405"/>
                    <a:pt x="1363" y="1405"/>
                    <a:pt x="1366" y="1405"/>
                  </a:cubicBezTo>
                  <a:cubicBezTo>
                    <a:pt x="1374" y="1413"/>
                    <a:pt x="1395" y="1438"/>
                    <a:pt x="1400" y="1445"/>
                  </a:cubicBezTo>
                  <a:cubicBezTo>
                    <a:pt x="1402" y="1447"/>
                    <a:pt x="1402" y="1447"/>
                    <a:pt x="1403" y="1447"/>
                  </a:cubicBezTo>
                  <a:cubicBezTo>
                    <a:pt x="1403" y="1447"/>
                    <a:pt x="1404" y="1447"/>
                    <a:pt x="1404" y="1447"/>
                  </a:cubicBezTo>
                  <a:cubicBezTo>
                    <a:pt x="1406" y="1445"/>
                    <a:pt x="1406" y="1443"/>
                    <a:pt x="1406" y="1442"/>
                  </a:cubicBezTo>
                  <a:cubicBezTo>
                    <a:pt x="1402" y="1435"/>
                    <a:pt x="1386" y="1417"/>
                    <a:pt x="1376" y="1407"/>
                  </a:cubicBezTo>
                  <a:cubicBezTo>
                    <a:pt x="1391" y="1409"/>
                    <a:pt x="1400" y="1413"/>
                    <a:pt x="1404" y="1417"/>
                  </a:cubicBezTo>
                  <a:lnTo>
                    <a:pt x="1406" y="1418"/>
                  </a:lnTo>
                  <a:cubicBezTo>
                    <a:pt x="1410" y="1422"/>
                    <a:pt x="1416" y="1432"/>
                    <a:pt x="1422" y="1440"/>
                  </a:cubicBezTo>
                  <a:cubicBezTo>
                    <a:pt x="1423" y="1442"/>
                    <a:pt x="1425" y="1443"/>
                    <a:pt x="1427" y="1447"/>
                  </a:cubicBezTo>
                  <a:cubicBezTo>
                    <a:pt x="1435" y="1457"/>
                    <a:pt x="1438" y="1462"/>
                    <a:pt x="1450" y="1460"/>
                  </a:cubicBezTo>
                  <a:cubicBezTo>
                    <a:pt x="1462" y="1459"/>
                    <a:pt x="1460" y="1443"/>
                    <a:pt x="1459" y="1432"/>
                  </a:cubicBezTo>
                  <a:cubicBezTo>
                    <a:pt x="1459" y="1430"/>
                    <a:pt x="1459" y="1429"/>
                    <a:pt x="1459" y="1427"/>
                  </a:cubicBezTo>
                  <a:cubicBezTo>
                    <a:pt x="1459" y="1420"/>
                    <a:pt x="1459" y="1420"/>
                    <a:pt x="1467" y="1415"/>
                  </a:cubicBezTo>
                  <a:cubicBezTo>
                    <a:pt x="1475" y="1410"/>
                    <a:pt x="1491" y="1418"/>
                    <a:pt x="1500" y="1422"/>
                  </a:cubicBezTo>
                  <a:lnTo>
                    <a:pt x="1504" y="1423"/>
                  </a:lnTo>
                  <a:cubicBezTo>
                    <a:pt x="1512" y="1429"/>
                    <a:pt x="1534" y="1442"/>
                    <a:pt x="1548" y="1454"/>
                  </a:cubicBezTo>
                  <a:cubicBezTo>
                    <a:pt x="1554" y="1459"/>
                    <a:pt x="1561" y="1470"/>
                    <a:pt x="1566" y="1482"/>
                  </a:cubicBezTo>
                  <a:cubicBezTo>
                    <a:pt x="1566" y="1482"/>
                    <a:pt x="1566" y="1482"/>
                    <a:pt x="1566" y="1482"/>
                  </a:cubicBezTo>
                  <a:cubicBezTo>
                    <a:pt x="1573" y="1497"/>
                    <a:pt x="1580" y="1514"/>
                    <a:pt x="1581" y="1522"/>
                  </a:cubicBezTo>
                  <a:cubicBezTo>
                    <a:pt x="1583" y="1524"/>
                    <a:pt x="1585" y="1532"/>
                    <a:pt x="1591" y="1532"/>
                  </a:cubicBezTo>
                  <a:cubicBezTo>
                    <a:pt x="1596" y="1532"/>
                    <a:pt x="1600" y="1527"/>
                    <a:pt x="1600" y="1526"/>
                  </a:cubicBezTo>
                  <a:cubicBezTo>
                    <a:pt x="1600" y="1524"/>
                    <a:pt x="1601" y="1524"/>
                    <a:pt x="1601" y="1522"/>
                  </a:cubicBezTo>
                  <a:cubicBezTo>
                    <a:pt x="1601" y="1519"/>
                    <a:pt x="1603" y="1515"/>
                    <a:pt x="1610" y="1514"/>
                  </a:cubicBezTo>
                  <a:cubicBezTo>
                    <a:pt x="1637" y="1512"/>
                    <a:pt x="1645" y="1539"/>
                    <a:pt x="1650" y="1559"/>
                  </a:cubicBezTo>
                  <a:cubicBezTo>
                    <a:pt x="1651" y="1566"/>
                    <a:pt x="1653" y="1571"/>
                    <a:pt x="1658" y="1579"/>
                  </a:cubicBezTo>
                  <a:cubicBezTo>
                    <a:pt x="1663" y="1591"/>
                    <a:pt x="1672" y="1606"/>
                    <a:pt x="1672" y="1626"/>
                  </a:cubicBezTo>
                  <a:cubicBezTo>
                    <a:pt x="1672" y="1641"/>
                    <a:pt x="1669" y="1651"/>
                    <a:pt x="1665" y="1663"/>
                  </a:cubicBezTo>
                  <a:cubicBezTo>
                    <a:pt x="1663" y="1669"/>
                    <a:pt x="1660" y="1676"/>
                    <a:pt x="1658" y="1684"/>
                  </a:cubicBezTo>
                  <a:cubicBezTo>
                    <a:pt x="1658" y="1689"/>
                    <a:pt x="1657" y="1694"/>
                    <a:pt x="1658" y="1697"/>
                  </a:cubicBezTo>
                  <a:cubicBezTo>
                    <a:pt x="1657" y="1711"/>
                    <a:pt x="1653" y="1741"/>
                    <a:pt x="1655" y="1748"/>
                  </a:cubicBezTo>
                  <a:cubicBezTo>
                    <a:pt x="1655" y="1749"/>
                    <a:pt x="1657" y="1751"/>
                    <a:pt x="1658" y="1751"/>
                  </a:cubicBezTo>
                  <a:cubicBezTo>
                    <a:pt x="1658" y="1751"/>
                    <a:pt x="1658" y="1751"/>
                    <a:pt x="1658" y="1751"/>
                  </a:cubicBezTo>
                  <a:cubicBezTo>
                    <a:pt x="1660" y="1751"/>
                    <a:pt x="1662" y="1749"/>
                    <a:pt x="1662" y="1748"/>
                  </a:cubicBezTo>
                  <a:cubicBezTo>
                    <a:pt x="1662" y="1741"/>
                    <a:pt x="1662" y="1719"/>
                    <a:pt x="1663" y="1704"/>
                  </a:cubicBezTo>
                  <a:cubicBezTo>
                    <a:pt x="1669" y="1704"/>
                    <a:pt x="1674" y="1703"/>
                    <a:pt x="1677" y="1699"/>
                  </a:cubicBezTo>
                  <a:cubicBezTo>
                    <a:pt x="1675" y="1706"/>
                    <a:pt x="1675" y="1716"/>
                    <a:pt x="1674" y="1722"/>
                  </a:cubicBezTo>
                  <a:cubicBezTo>
                    <a:pt x="1674" y="1724"/>
                    <a:pt x="1675" y="1726"/>
                    <a:pt x="1677" y="1726"/>
                  </a:cubicBezTo>
                  <a:lnTo>
                    <a:pt x="1677" y="1726"/>
                  </a:lnTo>
                  <a:cubicBezTo>
                    <a:pt x="1680" y="1726"/>
                    <a:pt x="1682" y="1724"/>
                    <a:pt x="1682" y="1722"/>
                  </a:cubicBezTo>
                  <a:cubicBezTo>
                    <a:pt x="1682" y="1716"/>
                    <a:pt x="1683" y="1701"/>
                    <a:pt x="1683" y="1694"/>
                  </a:cubicBezTo>
                  <a:cubicBezTo>
                    <a:pt x="1685" y="1694"/>
                    <a:pt x="1689" y="1694"/>
                    <a:pt x="1692" y="1696"/>
                  </a:cubicBezTo>
                  <a:cubicBezTo>
                    <a:pt x="1701" y="1703"/>
                    <a:pt x="1701" y="1741"/>
                    <a:pt x="1694" y="1768"/>
                  </a:cubicBezTo>
                  <a:cubicBezTo>
                    <a:pt x="1690" y="1778"/>
                    <a:pt x="1685" y="1789"/>
                    <a:pt x="1679" y="1800"/>
                  </a:cubicBezTo>
                  <a:cubicBezTo>
                    <a:pt x="1674" y="1813"/>
                    <a:pt x="1667" y="1823"/>
                    <a:pt x="1665" y="1833"/>
                  </a:cubicBezTo>
                  <a:cubicBezTo>
                    <a:pt x="1662" y="1845"/>
                    <a:pt x="1660" y="1875"/>
                    <a:pt x="1658" y="1891"/>
                  </a:cubicBezTo>
                  <a:cubicBezTo>
                    <a:pt x="1658" y="1897"/>
                    <a:pt x="1658" y="1900"/>
                    <a:pt x="1658" y="1902"/>
                  </a:cubicBezTo>
                  <a:cubicBezTo>
                    <a:pt x="1658" y="1902"/>
                    <a:pt x="1658" y="1902"/>
                    <a:pt x="1658" y="1902"/>
                  </a:cubicBezTo>
                  <a:cubicBezTo>
                    <a:pt x="1658" y="1902"/>
                    <a:pt x="1658" y="1903"/>
                    <a:pt x="1658" y="1903"/>
                  </a:cubicBezTo>
                  <a:cubicBezTo>
                    <a:pt x="1645" y="1922"/>
                    <a:pt x="1645" y="1947"/>
                    <a:pt x="1645" y="1958"/>
                  </a:cubicBezTo>
                  <a:cubicBezTo>
                    <a:pt x="1645" y="1958"/>
                    <a:pt x="1645" y="1958"/>
                    <a:pt x="1644" y="1958"/>
                  </a:cubicBezTo>
                  <a:cubicBezTo>
                    <a:pt x="1642" y="1960"/>
                    <a:pt x="1640" y="1963"/>
                    <a:pt x="1638" y="1965"/>
                  </a:cubicBezTo>
                  <a:cubicBezTo>
                    <a:pt x="1633" y="1963"/>
                    <a:pt x="1626" y="1958"/>
                    <a:pt x="1630" y="1945"/>
                  </a:cubicBezTo>
                  <a:lnTo>
                    <a:pt x="1632" y="1936"/>
                  </a:lnTo>
                  <a:cubicBezTo>
                    <a:pt x="1633" y="1920"/>
                    <a:pt x="1637" y="1905"/>
                    <a:pt x="1635" y="1893"/>
                  </a:cubicBezTo>
                  <a:cubicBezTo>
                    <a:pt x="1635" y="1873"/>
                    <a:pt x="1637" y="1848"/>
                    <a:pt x="1635" y="1823"/>
                  </a:cubicBezTo>
                  <a:cubicBezTo>
                    <a:pt x="1635" y="1821"/>
                    <a:pt x="1635" y="1821"/>
                    <a:pt x="1635" y="1820"/>
                  </a:cubicBezTo>
                  <a:cubicBezTo>
                    <a:pt x="1633" y="1808"/>
                    <a:pt x="1632" y="1798"/>
                    <a:pt x="1630" y="1786"/>
                  </a:cubicBezTo>
                  <a:lnTo>
                    <a:pt x="1630" y="1786"/>
                  </a:lnTo>
                  <a:cubicBezTo>
                    <a:pt x="1630" y="1786"/>
                    <a:pt x="1630" y="1786"/>
                    <a:pt x="1630" y="1786"/>
                  </a:cubicBezTo>
                  <a:cubicBezTo>
                    <a:pt x="1628" y="1780"/>
                    <a:pt x="1626" y="1771"/>
                    <a:pt x="1625" y="1766"/>
                  </a:cubicBezTo>
                  <a:cubicBezTo>
                    <a:pt x="1625" y="1764"/>
                    <a:pt x="1625" y="1764"/>
                    <a:pt x="1625" y="1764"/>
                  </a:cubicBezTo>
                  <a:cubicBezTo>
                    <a:pt x="1620" y="1740"/>
                    <a:pt x="1621" y="1713"/>
                    <a:pt x="1625" y="1686"/>
                  </a:cubicBezTo>
                  <a:cubicBezTo>
                    <a:pt x="1626" y="1652"/>
                    <a:pt x="1630" y="1619"/>
                    <a:pt x="1620" y="1582"/>
                  </a:cubicBezTo>
                  <a:cubicBezTo>
                    <a:pt x="1618" y="1580"/>
                    <a:pt x="1617" y="1579"/>
                    <a:pt x="1615" y="1580"/>
                  </a:cubicBezTo>
                  <a:cubicBezTo>
                    <a:pt x="1613" y="1580"/>
                    <a:pt x="1612" y="1582"/>
                    <a:pt x="1613" y="1584"/>
                  </a:cubicBezTo>
                  <a:cubicBezTo>
                    <a:pt x="1623" y="1621"/>
                    <a:pt x="1620" y="1652"/>
                    <a:pt x="1618" y="1686"/>
                  </a:cubicBezTo>
                  <a:cubicBezTo>
                    <a:pt x="1617" y="1704"/>
                    <a:pt x="1615" y="1721"/>
                    <a:pt x="1615" y="1740"/>
                  </a:cubicBezTo>
                  <a:cubicBezTo>
                    <a:pt x="1613" y="1734"/>
                    <a:pt x="1610" y="1729"/>
                    <a:pt x="1608" y="1724"/>
                  </a:cubicBezTo>
                  <a:cubicBezTo>
                    <a:pt x="1603" y="1709"/>
                    <a:pt x="1603" y="1689"/>
                    <a:pt x="1603" y="1668"/>
                  </a:cubicBezTo>
                  <a:cubicBezTo>
                    <a:pt x="1603" y="1632"/>
                    <a:pt x="1601" y="1594"/>
                    <a:pt x="1583" y="1564"/>
                  </a:cubicBezTo>
                  <a:cubicBezTo>
                    <a:pt x="1581" y="1562"/>
                    <a:pt x="1580" y="1562"/>
                    <a:pt x="1578" y="1562"/>
                  </a:cubicBezTo>
                  <a:cubicBezTo>
                    <a:pt x="1576" y="1564"/>
                    <a:pt x="1576" y="1566"/>
                    <a:pt x="1576" y="1567"/>
                  </a:cubicBezTo>
                  <a:cubicBezTo>
                    <a:pt x="1594" y="1596"/>
                    <a:pt x="1596" y="1634"/>
                    <a:pt x="1596" y="1668"/>
                  </a:cubicBezTo>
                  <a:cubicBezTo>
                    <a:pt x="1596" y="1681"/>
                    <a:pt x="1596" y="1694"/>
                    <a:pt x="1598" y="1708"/>
                  </a:cubicBezTo>
                  <a:cubicBezTo>
                    <a:pt x="1596" y="1704"/>
                    <a:pt x="1596" y="1703"/>
                    <a:pt x="1594" y="1701"/>
                  </a:cubicBezTo>
                  <a:cubicBezTo>
                    <a:pt x="1589" y="1694"/>
                    <a:pt x="1586" y="1688"/>
                    <a:pt x="1581" y="1679"/>
                  </a:cubicBezTo>
                  <a:cubicBezTo>
                    <a:pt x="1581" y="1599"/>
                    <a:pt x="1556" y="1569"/>
                    <a:pt x="1546" y="1557"/>
                  </a:cubicBezTo>
                  <a:lnTo>
                    <a:pt x="1544" y="1555"/>
                  </a:lnTo>
                  <a:cubicBezTo>
                    <a:pt x="1543" y="1555"/>
                    <a:pt x="1541" y="1555"/>
                    <a:pt x="1539" y="1555"/>
                  </a:cubicBezTo>
                  <a:cubicBezTo>
                    <a:pt x="1537" y="1557"/>
                    <a:pt x="1537" y="1559"/>
                    <a:pt x="1539" y="1560"/>
                  </a:cubicBezTo>
                  <a:lnTo>
                    <a:pt x="1541" y="1562"/>
                  </a:lnTo>
                  <a:cubicBezTo>
                    <a:pt x="1549" y="1572"/>
                    <a:pt x="1573" y="1599"/>
                    <a:pt x="1574" y="1669"/>
                  </a:cubicBezTo>
                  <a:cubicBezTo>
                    <a:pt x="1569" y="1663"/>
                    <a:pt x="1566" y="1657"/>
                    <a:pt x="1561" y="1651"/>
                  </a:cubicBezTo>
                  <a:cubicBezTo>
                    <a:pt x="1556" y="1607"/>
                    <a:pt x="1536" y="1587"/>
                    <a:pt x="1536" y="1586"/>
                  </a:cubicBezTo>
                  <a:cubicBezTo>
                    <a:pt x="1534" y="1584"/>
                    <a:pt x="1532" y="1584"/>
                    <a:pt x="1531" y="1586"/>
                  </a:cubicBezTo>
                  <a:cubicBezTo>
                    <a:pt x="1529" y="1587"/>
                    <a:pt x="1529" y="1589"/>
                    <a:pt x="1531" y="1591"/>
                  </a:cubicBezTo>
                  <a:cubicBezTo>
                    <a:pt x="1531" y="1591"/>
                    <a:pt x="1544" y="1607"/>
                    <a:pt x="1553" y="1637"/>
                  </a:cubicBezTo>
                  <a:cubicBezTo>
                    <a:pt x="1541" y="1623"/>
                    <a:pt x="1529" y="1607"/>
                    <a:pt x="1517" y="1592"/>
                  </a:cubicBezTo>
                  <a:cubicBezTo>
                    <a:pt x="1491" y="1562"/>
                    <a:pt x="1465" y="1544"/>
                    <a:pt x="1428" y="1522"/>
                  </a:cubicBezTo>
                  <a:cubicBezTo>
                    <a:pt x="1398" y="1504"/>
                    <a:pt x="1359" y="1494"/>
                    <a:pt x="1327" y="1487"/>
                  </a:cubicBezTo>
                  <a:cubicBezTo>
                    <a:pt x="1289" y="1479"/>
                    <a:pt x="1255" y="1475"/>
                    <a:pt x="1242" y="1475"/>
                  </a:cubicBezTo>
                  <a:cubicBezTo>
                    <a:pt x="1245" y="1467"/>
                    <a:pt x="1249" y="1459"/>
                    <a:pt x="1255" y="1449"/>
                  </a:cubicBezTo>
                  <a:close/>
                  <a:moveTo>
                    <a:pt x="1393" y="1534"/>
                  </a:moveTo>
                  <a:cubicBezTo>
                    <a:pt x="1434" y="1547"/>
                    <a:pt x="1485" y="1572"/>
                    <a:pt x="1511" y="1596"/>
                  </a:cubicBezTo>
                  <a:cubicBezTo>
                    <a:pt x="1511" y="1596"/>
                    <a:pt x="1511" y="1596"/>
                    <a:pt x="1511" y="1596"/>
                  </a:cubicBezTo>
                  <a:cubicBezTo>
                    <a:pt x="1511" y="1598"/>
                    <a:pt x="1512" y="1598"/>
                    <a:pt x="1512" y="1598"/>
                  </a:cubicBezTo>
                  <a:cubicBezTo>
                    <a:pt x="1519" y="1606"/>
                    <a:pt x="1524" y="1612"/>
                    <a:pt x="1531" y="1621"/>
                  </a:cubicBezTo>
                  <a:cubicBezTo>
                    <a:pt x="1489" y="1591"/>
                    <a:pt x="1432" y="1567"/>
                    <a:pt x="1395" y="1554"/>
                  </a:cubicBezTo>
                  <a:cubicBezTo>
                    <a:pt x="1395" y="1547"/>
                    <a:pt x="1395" y="1540"/>
                    <a:pt x="1391" y="1534"/>
                  </a:cubicBezTo>
                  <a:cubicBezTo>
                    <a:pt x="1391" y="1534"/>
                    <a:pt x="1393" y="1534"/>
                    <a:pt x="1393" y="1534"/>
                  </a:cubicBezTo>
                  <a:close/>
                  <a:moveTo>
                    <a:pt x="1386" y="1524"/>
                  </a:moveTo>
                  <a:cubicBezTo>
                    <a:pt x="1384" y="1522"/>
                    <a:pt x="1383" y="1521"/>
                    <a:pt x="1381" y="1519"/>
                  </a:cubicBezTo>
                  <a:cubicBezTo>
                    <a:pt x="1374" y="1512"/>
                    <a:pt x="1366" y="1507"/>
                    <a:pt x="1358" y="1502"/>
                  </a:cubicBezTo>
                  <a:cubicBezTo>
                    <a:pt x="1381" y="1507"/>
                    <a:pt x="1404" y="1515"/>
                    <a:pt x="1425" y="1529"/>
                  </a:cubicBezTo>
                  <a:cubicBezTo>
                    <a:pt x="1447" y="1540"/>
                    <a:pt x="1464" y="1552"/>
                    <a:pt x="1480" y="1566"/>
                  </a:cubicBezTo>
                  <a:cubicBezTo>
                    <a:pt x="1453" y="1551"/>
                    <a:pt x="1422" y="1535"/>
                    <a:pt x="1395" y="1527"/>
                  </a:cubicBezTo>
                  <a:cubicBezTo>
                    <a:pt x="1393" y="1527"/>
                    <a:pt x="1390" y="1526"/>
                    <a:pt x="1386" y="1524"/>
                  </a:cubicBezTo>
                  <a:close/>
                  <a:moveTo>
                    <a:pt x="1240" y="1482"/>
                  </a:moveTo>
                  <a:cubicBezTo>
                    <a:pt x="1250" y="1482"/>
                    <a:pt x="1277" y="1485"/>
                    <a:pt x="1309" y="1490"/>
                  </a:cubicBezTo>
                  <a:cubicBezTo>
                    <a:pt x="1309" y="1492"/>
                    <a:pt x="1309" y="1492"/>
                    <a:pt x="1307" y="1492"/>
                  </a:cubicBezTo>
                  <a:cubicBezTo>
                    <a:pt x="1304" y="1495"/>
                    <a:pt x="1301" y="1499"/>
                    <a:pt x="1292" y="1502"/>
                  </a:cubicBezTo>
                  <a:cubicBezTo>
                    <a:pt x="1267" y="1497"/>
                    <a:pt x="1247" y="1495"/>
                    <a:pt x="1240" y="1494"/>
                  </a:cubicBezTo>
                  <a:cubicBezTo>
                    <a:pt x="1238" y="1490"/>
                    <a:pt x="1240" y="1487"/>
                    <a:pt x="1240" y="1482"/>
                  </a:cubicBezTo>
                  <a:close/>
                  <a:moveTo>
                    <a:pt x="1260" y="1510"/>
                  </a:moveTo>
                  <a:cubicBezTo>
                    <a:pt x="1260" y="1510"/>
                    <a:pt x="1260" y="1510"/>
                    <a:pt x="1260" y="1510"/>
                  </a:cubicBezTo>
                  <a:cubicBezTo>
                    <a:pt x="1251" y="1509"/>
                    <a:pt x="1247" y="1506"/>
                    <a:pt x="1244" y="1501"/>
                  </a:cubicBezTo>
                  <a:cubicBezTo>
                    <a:pt x="1250" y="1502"/>
                    <a:pt x="1263" y="1504"/>
                    <a:pt x="1280" y="1507"/>
                  </a:cubicBezTo>
                  <a:cubicBezTo>
                    <a:pt x="1272" y="1510"/>
                    <a:pt x="1265" y="1510"/>
                    <a:pt x="1260" y="1510"/>
                  </a:cubicBezTo>
                  <a:close/>
                  <a:moveTo>
                    <a:pt x="1314" y="1522"/>
                  </a:moveTo>
                  <a:cubicBezTo>
                    <a:pt x="1307" y="1521"/>
                    <a:pt x="1295" y="1519"/>
                    <a:pt x="1283" y="1515"/>
                  </a:cubicBezTo>
                  <a:cubicBezTo>
                    <a:pt x="1285" y="1514"/>
                    <a:pt x="1287" y="1514"/>
                    <a:pt x="1290" y="1512"/>
                  </a:cubicBezTo>
                  <a:cubicBezTo>
                    <a:pt x="1304" y="1507"/>
                    <a:pt x="1309" y="1504"/>
                    <a:pt x="1312" y="1501"/>
                  </a:cubicBezTo>
                  <a:cubicBezTo>
                    <a:pt x="1314" y="1499"/>
                    <a:pt x="1315" y="1499"/>
                    <a:pt x="1315" y="1497"/>
                  </a:cubicBezTo>
                  <a:cubicBezTo>
                    <a:pt x="1321" y="1495"/>
                    <a:pt x="1324" y="1495"/>
                    <a:pt x="1334" y="1499"/>
                  </a:cubicBezTo>
                  <a:lnTo>
                    <a:pt x="1338" y="1501"/>
                  </a:lnTo>
                  <a:cubicBezTo>
                    <a:pt x="1349" y="1506"/>
                    <a:pt x="1364" y="1517"/>
                    <a:pt x="1376" y="1526"/>
                  </a:cubicBezTo>
                  <a:cubicBezTo>
                    <a:pt x="1384" y="1534"/>
                    <a:pt x="1388" y="1552"/>
                    <a:pt x="1384" y="1562"/>
                  </a:cubicBezTo>
                  <a:cubicBezTo>
                    <a:pt x="1384" y="1562"/>
                    <a:pt x="1384" y="1562"/>
                    <a:pt x="1384" y="1562"/>
                  </a:cubicBezTo>
                  <a:lnTo>
                    <a:pt x="1381" y="1559"/>
                  </a:lnTo>
                  <a:cubicBezTo>
                    <a:pt x="1378" y="1557"/>
                    <a:pt x="1374" y="1555"/>
                    <a:pt x="1368" y="1549"/>
                  </a:cubicBezTo>
                  <a:cubicBezTo>
                    <a:pt x="1358" y="1540"/>
                    <a:pt x="1331" y="1527"/>
                    <a:pt x="1314" y="1522"/>
                  </a:cubicBezTo>
                  <a:close/>
                  <a:moveTo>
                    <a:pt x="1359" y="1560"/>
                  </a:moveTo>
                  <a:cubicBezTo>
                    <a:pt x="1364" y="1559"/>
                    <a:pt x="1368" y="1560"/>
                    <a:pt x="1368" y="1560"/>
                  </a:cubicBezTo>
                  <a:cubicBezTo>
                    <a:pt x="1371" y="1564"/>
                    <a:pt x="1374" y="1566"/>
                    <a:pt x="1376" y="1567"/>
                  </a:cubicBezTo>
                  <a:lnTo>
                    <a:pt x="1379" y="1569"/>
                  </a:lnTo>
                  <a:cubicBezTo>
                    <a:pt x="1383" y="1571"/>
                    <a:pt x="1384" y="1572"/>
                    <a:pt x="1388" y="1572"/>
                  </a:cubicBezTo>
                  <a:cubicBezTo>
                    <a:pt x="1391" y="1571"/>
                    <a:pt x="1393" y="1567"/>
                    <a:pt x="1393" y="1566"/>
                  </a:cubicBezTo>
                  <a:cubicBezTo>
                    <a:pt x="1393" y="1566"/>
                    <a:pt x="1395" y="1564"/>
                    <a:pt x="1395" y="1560"/>
                  </a:cubicBezTo>
                  <a:cubicBezTo>
                    <a:pt x="1436" y="1577"/>
                    <a:pt x="1509" y="1606"/>
                    <a:pt x="1548" y="1643"/>
                  </a:cubicBezTo>
                  <a:cubicBezTo>
                    <a:pt x="1554" y="1652"/>
                    <a:pt x="1561" y="1663"/>
                    <a:pt x="1568" y="1671"/>
                  </a:cubicBezTo>
                  <a:cubicBezTo>
                    <a:pt x="1514" y="1631"/>
                    <a:pt x="1406" y="1582"/>
                    <a:pt x="1349" y="1566"/>
                  </a:cubicBezTo>
                  <a:cubicBezTo>
                    <a:pt x="1352" y="1564"/>
                    <a:pt x="1356" y="1562"/>
                    <a:pt x="1359" y="1560"/>
                  </a:cubicBezTo>
                  <a:close/>
                  <a:moveTo>
                    <a:pt x="1344" y="1571"/>
                  </a:moveTo>
                  <a:cubicBezTo>
                    <a:pt x="1344" y="1571"/>
                    <a:pt x="1344" y="1571"/>
                    <a:pt x="1344" y="1571"/>
                  </a:cubicBezTo>
                  <a:cubicBezTo>
                    <a:pt x="1406" y="1589"/>
                    <a:pt x="1543" y="1649"/>
                    <a:pt x="1581" y="1693"/>
                  </a:cubicBezTo>
                  <a:cubicBezTo>
                    <a:pt x="1581" y="1693"/>
                    <a:pt x="1581" y="1693"/>
                    <a:pt x="1581" y="1693"/>
                  </a:cubicBezTo>
                  <a:cubicBezTo>
                    <a:pt x="1583" y="1697"/>
                    <a:pt x="1586" y="1701"/>
                    <a:pt x="1588" y="1704"/>
                  </a:cubicBezTo>
                  <a:cubicBezTo>
                    <a:pt x="1591" y="1711"/>
                    <a:pt x="1594" y="1716"/>
                    <a:pt x="1598" y="1721"/>
                  </a:cubicBezTo>
                  <a:cubicBezTo>
                    <a:pt x="1516" y="1654"/>
                    <a:pt x="1420" y="1618"/>
                    <a:pt x="1361" y="1596"/>
                  </a:cubicBezTo>
                  <a:cubicBezTo>
                    <a:pt x="1356" y="1594"/>
                    <a:pt x="1351" y="1592"/>
                    <a:pt x="1346" y="1591"/>
                  </a:cubicBezTo>
                  <a:cubicBezTo>
                    <a:pt x="1344" y="1584"/>
                    <a:pt x="1342" y="1576"/>
                    <a:pt x="1344" y="1571"/>
                  </a:cubicBezTo>
                  <a:close/>
                  <a:moveTo>
                    <a:pt x="1425" y="1641"/>
                  </a:moveTo>
                  <a:cubicBezTo>
                    <a:pt x="1425" y="1641"/>
                    <a:pt x="1423" y="1641"/>
                    <a:pt x="1422" y="1641"/>
                  </a:cubicBezTo>
                  <a:cubicBezTo>
                    <a:pt x="1415" y="1641"/>
                    <a:pt x="1400" y="1641"/>
                    <a:pt x="1391" y="1639"/>
                  </a:cubicBezTo>
                  <a:cubicBezTo>
                    <a:pt x="1378" y="1637"/>
                    <a:pt x="1370" y="1629"/>
                    <a:pt x="1359" y="1616"/>
                  </a:cubicBezTo>
                  <a:lnTo>
                    <a:pt x="1359" y="1614"/>
                  </a:lnTo>
                  <a:cubicBezTo>
                    <a:pt x="1354" y="1611"/>
                    <a:pt x="1351" y="1604"/>
                    <a:pt x="1349" y="1599"/>
                  </a:cubicBezTo>
                  <a:cubicBezTo>
                    <a:pt x="1352" y="1600"/>
                    <a:pt x="1356" y="1602"/>
                    <a:pt x="1359" y="1602"/>
                  </a:cubicBezTo>
                  <a:cubicBezTo>
                    <a:pt x="1420" y="1626"/>
                    <a:pt x="1523" y="1663"/>
                    <a:pt x="1606" y="1738"/>
                  </a:cubicBezTo>
                  <a:cubicBezTo>
                    <a:pt x="1613" y="1749"/>
                    <a:pt x="1617" y="1760"/>
                    <a:pt x="1620" y="1773"/>
                  </a:cubicBezTo>
                  <a:cubicBezTo>
                    <a:pt x="1583" y="1729"/>
                    <a:pt x="1487" y="1677"/>
                    <a:pt x="1434" y="1656"/>
                  </a:cubicBezTo>
                  <a:cubicBezTo>
                    <a:pt x="1435" y="1654"/>
                    <a:pt x="1435" y="1652"/>
                    <a:pt x="1435" y="1651"/>
                  </a:cubicBezTo>
                  <a:cubicBezTo>
                    <a:pt x="1435" y="1646"/>
                    <a:pt x="1430" y="1641"/>
                    <a:pt x="1425" y="1641"/>
                  </a:cubicBezTo>
                  <a:close/>
                  <a:moveTo>
                    <a:pt x="1411" y="1669"/>
                  </a:moveTo>
                  <a:cubicBezTo>
                    <a:pt x="1413" y="1664"/>
                    <a:pt x="1422" y="1663"/>
                    <a:pt x="1427" y="1661"/>
                  </a:cubicBezTo>
                  <a:cubicBezTo>
                    <a:pt x="1427" y="1661"/>
                    <a:pt x="1427" y="1661"/>
                    <a:pt x="1427" y="1661"/>
                  </a:cubicBezTo>
                  <a:cubicBezTo>
                    <a:pt x="1492" y="1686"/>
                    <a:pt x="1598" y="1748"/>
                    <a:pt x="1623" y="1788"/>
                  </a:cubicBezTo>
                  <a:cubicBezTo>
                    <a:pt x="1625" y="1796"/>
                    <a:pt x="1626" y="1805"/>
                    <a:pt x="1626" y="1811"/>
                  </a:cubicBezTo>
                  <a:cubicBezTo>
                    <a:pt x="1554" y="1741"/>
                    <a:pt x="1475" y="1703"/>
                    <a:pt x="1436" y="1689"/>
                  </a:cubicBezTo>
                  <a:cubicBezTo>
                    <a:pt x="1428" y="1686"/>
                    <a:pt x="1420" y="1683"/>
                    <a:pt x="1413" y="1681"/>
                  </a:cubicBezTo>
                  <a:cubicBezTo>
                    <a:pt x="1410" y="1676"/>
                    <a:pt x="1410" y="1672"/>
                    <a:pt x="1411" y="1669"/>
                  </a:cubicBezTo>
                  <a:close/>
                  <a:moveTo>
                    <a:pt x="1398" y="1691"/>
                  </a:moveTo>
                  <a:cubicBezTo>
                    <a:pt x="1402" y="1691"/>
                    <a:pt x="1404" y="1689"/>
                    <a:pt x="1410" y="1691"/>
                  </a:cubicBezTo>
                  <a:lnTo>
                    <a:pt x="1410" y="1691"/>
                  </a:lnTo>
                  <a:cubicBezTo>
                    <a:pt x="1410" y="1691"/>
                    <a:pt x="1410" y="1691"/>
                    <a:pt x="1410" y="1691"/>
                  </a:cubicBezTo>
                  <a:cubicBezTo>
                    <a:pt x="1422" y="1691"/>
                    <a:pt x="1438" y="1699"/>
                    <a:pt x="1450" y="1709"/>
                  </a:cubicBezTo>
                  <a:cubicBezTo>
                    <a:pt x="1462" y="1719"/>
                    <a:pt x="1470" y="1728"/>
                    <a:pt x="1477" y="1733"/>
                  </a:cubicBezTo>
                  <a:cubicBezTo>
                    <a:pt x="1491" y="1744"/>
                    <a:pt x="1507" y="1761"/>
                    <a:pt x="1523" y="1780"/>
                  </a:cubicBezTo>
                  <a:cubicBezTo>
                    <a:pt x="1524" y="1785"/>
                    <a:pt x="1524" y="1788"/>
                    <a:pt x="1526" y="1793"/>
                  </a:cubicBezTo>
                  <a:cubicBezTo>
                    <a:pt x="1527" y="1800"/>
                    <a:pt x="1527" y="1805"/>
                    <a:pt x="1527" y="1810"/>
                  </a:cubicBezTo>
                  <a:cubicBezTo>
                    <a:pt x="1527" y="1811"/>
                    <a:pt x="1527" y="1813"/>
                    <a:pt x="1527" y="1813"/>
                  </a:cubicBezTo>
                  <a:cubicBezTo>
                    <a:pt x="1477" y="1751"/>
                    <a:pt x="1428" y="1716"/>
                    <a:pt x="1395" y="1694"/>
                  </a:cubicBezTo>
                  <a:cubicBezTo>
                    <a:pt x="1396" y="1693"/>
                    <a:pt x="1396" y="1693"/>
                    <a:pt x="1398" y="1691"/>
                  </a:cubicBezTo>
                  <a:close/>
                  <a:moveTo>
                    <a:pt x="1388" y="1711"/>
                  </a:moveTo>
                  <a:cubicBezTo>
                    <a:pt x="1388" y="1709"/>
                    <a:pt x="1388" y="1708"/>
                    <a:pt x="1388" y="1708"/>
                  </a:cubicBezTo>
                  <a:cubicBezTo>
                    <a:pt x="1390" y="1704"/>
                    <a:pt x="1390" y="1701"/>
                    <a:pt x="1391" y="1699"/>
                  </a:cubicBezTo>
                  <a:cubicBezTo>
                    <a:pt x="1425" y="1722"/>
                    <a:pt x="1477" y="1760"/>
                    <a:pt x="1531" y="1828"/>
                  </a:cubicBezTo>
                  <a:cubicBezTo>
                    <a:pt x="1531" y="1833"/>
                    <a:pt x="1532" y="1838"/>
                    <a:pt x="1536" y="1845"/>
                  </a:cubicBezTo>
                  <a:cubicBezTo>
                    <a:pt x="1539" y="1850"/>
                    <a:pt x="1544" y="1857"/>
                    <a:pt x="1551" y="1857"/>
                  </a:cubicBezTo>
                  <a:cubicBezTo>
                    <a:pt x="1551" y="1857"/>
                    <a:pt x="1551" y="1857"/>
                    <a:pt x="1551" y="1857"/>
                  </a:cubicBezTo>
                  <a:cubicBezTo>
                    <a:pt x="1556" y="1863"/>
                    <a:pt x="1559" y="1870"/>
                    <a:pt x="1564" y="1878"/>
                  </a:cubicBezTo>
                  <a:cubicBezTo>
                    <a:pt x="1586" y="1913"/>
                    <a:pt x="1603" y="1947"/>
                    <a:pt x="1617" y="1976"/>
                  </a:cubicBezTo>
                  <a:cubicBezTo>
                    <a:pt x="1621" y="1988"/>
                    <a:pt x="1626" y="1998"/>
                    <a:pt x="1632" y="2008"/>
                  </a:cubicBezTo>
                  <a:cubicBezTo>
                    <a:pt x="1644" y="2028"/>
                    <a:pt x="1653" y="2048"/>
                    <a:pt x="1663" y="2065"/>
                  </a:cubicBezTo>
                  <a:cubicBezTo>
                    <a:pt x="1660" y="2064"/>
                    <a:pt x="1658" y="2060"/>
                    <a:pt x="1655" y="2059"/>
                  </a:cubicBezTo>
                  <a:cubicBezTo>
                    <a:pt x="1640" y="2048"/>
                    <a:pt x="1628" y="2039"/>
                    <a:pt x="1620" y="2028"/>
                  </a:cubicBezTo>
                  <a:cubicBezTo>
                    <a:pt x="1613" y="2019"/>
                    <a:pt x="1606" y="2000"/>
                    <a:pt x="1601" y="1985"/>
                  </a:cubicBezTo>
                  <a:cubicBezTo>
                    <a:pt x="1598" y="1975"/>
                    <a:pt x="1596" y="1965"/>
                    <a:pt x="1593" y="1958"/>
                  </a:cubicBezTo>
                  <a:cubicBezTo>
                    <a:pt x="1589" y="1953"/>
                    <a:pt x="1586" y="1947"/>
                    <a:pt x="1583" y="1942"/>
                  </a:cubicBezTo>
                  <a:cubicBezTo>
                    <a:pt x="1529" y="1836"/>
                    <a:pt x="1467" y="1776"/>
                    <a:pt x="1386" y="1716"/>
                  </a:cubicBezTo>
                  <a:cubicBezTo>
                    <a:pt x="1386" y="1715"/>
                    <a:pt x="1386" y="1713"/>
                    <a:pt x="1388" y="1711"/>
                  </a:cubicBezTo>
                  <a:close/>
                  <a:moveTo>
                    <a:pt x="1327" y="1701"/>
                  </a:moveTo>
                  <a:cubicBezTo>
                    <a:pt x="1329" y="1699"/>
                    <a:pt x="1333" y="1697"/>
                    <a:pt x="1334" y="1696"/>
                  </a:cubicBezTo>
                  <a:cubicBezTo>
                    <a:pt x="1341" y="1694"/>
                    <a:pt x="1358" y="1709"/>
                    <a:pt x="1364" y="1715"/>
                  </a:cubicBezTo>
                  <a:cubicBezTo>
                    <a:pt x="1370" y="1719"/>
                    <a:pt x="1374" y="1722"/>
                    <a:pt x="1379" y="1721"/>
                  </a:cubicBezTo>
                  <a:cubicBezTo>
                    <a:pt x="1381" y="1721"/>
                    <a:pt x="1381" y="1721"/>
                    <a:pt x="1381" y="1721"/>
                  </a:cubicBezTo>
                  <a:cubicBezTo>
                    <a:pt x="1455" y="1774"/>
                    <a:pt x="1512" y="1830"/>
                    <a:pt x="1562" y="1917"/>
                  </a:cubicBezTo>
                  <a:cubicBezTo>
                    <a:pt x="1556" y="1911"/>
                    <a:pt x="1551" y="1908"/>
                    <a:pt x="1544" y="1905"/>
                  </a:cubicBezTo>
                  <a:cubicBezTo>
                    <a:pt x="1543" y="1903"/>
                    <a:pt x="1539" y="1903"/>
                    <a:pt x="1537" y="1903"/>
                  </a:cubicBezTo>
                  <a:cubicBezTo>
                    <a:pt x="1457" y="1785"/>
                    <a:pt x="1364" y="1728"/>
                    <a:pt x="1324" y="1704"/>
                  </a:cubicBezTo>
                  <a:cubicBezTo>
                    <a:pt x="1322" y="1704"/>
                    <a:pt x="1322" y="1703"/>
                    <a:pt x="1322" y="1703"/>
                  </a:cubicBezTo>
                  <a:cubicBezTo>
                    <a:pt x="1324" y="1703"/>
                    <a:pt x="1326" y="1701"/>
                    <a:pt x="1327" y="1701"/>
                  </a:cubicBezTo>
                  <a:close/>
                  <a:moveTo>
                    <a:pt x="1294" y="1703"/>
                  </a:moveTo>
                  <a:cubicBezTo>
                    <a:pt x="1295" y="1704"/>
                    <a:pt x="1299" y="1704"/>
                    <a:pt x="1301" y="1706"/>
                  </a:cubicBezTo>
                  <a:cubicBezTo>
                    <a:pt x="1306" y="1706"/>
                    <a:pt x="1309" y="1706"/>
                    <a:pt x="1312" y="1706"/>
                  </a:cubicBezTo>
                  <a:cubicBezTo>
                    <a:pt x="1315" y="1708"/>
                    <a:pt x="1317" y="1708"/>
                    <a:pt x="1321" y="1709"/>
                  </a:cubicBezTo>
                  <a:cubicBezTo>
                    <a:pt x="1359" y="1733"/>
                    <a:pt x="1450" y="1788"/>
                    <a:pt x="1529" y="1903"/>
                  </a:cubicBezTo>
                  <a:cubicBezTo>
                    <a:pt x="1526" y="1903"/>
                    <a:pt x="1523" y="1903"/>
                    <a:pt x="1521" y="1905"/>
                  </a:cubicBezTo>
                  <a:cubicBezTo>
                    <a:pt x="1519" y="1906"/>
                    <a:pt x="1519" y="1906"/>
                    <a:pt x="1517" y="1908"/>
                  </a:cubicBezTo>
                  <a:cubicBezTo>
                    <a:pt x="1467" y="1830"/>
                    <a:pt x="1366" y="1749"/>
                    <a:pt x="1255" y="1697"/>
                  </a:cubicBezTo>
                  <a:cubicBezTo>
                    <a:pt x="1265" y="1694"/>
                    <a:pt x="1280" y="1697"/>
                    <a:pt x="1294" y="1703"/>
                  </a:cubicBezTo>
                  <a:close/>
                  <a:moveTo>
                    <a:pt x="1514" y="1915"/>
                  </a:moveTo>
                  <a:lnTo>
                    <a:pt x="1514" y="1915"/>
                  </a:lnTo>
                  <a:cubicBezTo>
                    <a:pt x="1512" y="1922"/>
                    <a:pt x="1512" y="1928"/>
                    <a:pt x="1512" y="1931"/>
                  </a:cubicBezTo>
                  <a:cubicBezTo>
                    <a:pt x="1511" y="1933"/>
                    <a:pt x="1511" y="1933"/>
                    <a:pt x="1511" y="1935"/>
                  </a:cubicBezTo>
                  <a:cubicBezTo>
                    <a:pt x="1511" y="1933"/>
                    <a:pt x="1509" y="1933"/>
                    <a:pt x="1509" y="1931"/>
                  </a:cubicBezTo>
                  <a:cubicBezTo>
                    <a:pt x="1505" y="1923"/>
                    <a:pt x="1504" y="1915"/>
                    <a:pt x="1504" y="1908"/>
                  </a:cubicBezTo>
                  <a:cubicBezTo>
                    <a:pt x="1502" y="1905"/>
                    <a:pt x="1502" y="1900"/>
                    <a:pt x="1500" y="1897"/>
                  </a:cubicBezTo>
                  <a:cubicBezTo>
                    <a:pt x="1505" y="1902"/>
                    <a:pt x="1509" y="1908"/>
                    <a:pt x="1514" y="1915"/>
                  </a:cubicBezTo>
                  <a:close/>
                  <a:moveTo>
                    <a:pt x="1238" y="1709"/>
                  </a:moveTo>
                  <a:cubicBezTo>
                    <a:pt x="1240" y="1706"/>
                    <a:pt x="1244" y="1703"/>
                    <a:pt x="1247" y="1701"/>
                  </a:cubicBezTo>
                  <a:cubicBezTo>
                    <a:pt x="1334" y="1741"/>
                    <a:pt x="1418" y="1800"/>
                    <a:pt x="1473" y="1861"/>
                  </a:cubicBezTo>
                  <a:cubicBezTo>
                    <a:pt x="1464" y="1855"/>
                    <a:pt x="1453" y="1848"/>
                    <a:pt x="1445" y="1845"/>
                  </a:cubicBezTo>
                  <a:lnTo>
                    <a:pt x="1443" y="1843"/>
                  </a:lnTo>
                  <a:cubicBezTo>
                    <a:pt x="1438" y="1841"/>
                    <a:pt x="1430" y="1836"/>
                    <a:pt x="1422" y="1834"/>
                  </a:cubicBezTo>
                  <a:cubicBezTo>
                    <a:pt x="1334" y="1760"/>
                    <a:pt x="1253" y="1724"/>
                    <a:pt x="1235" y="1716"/>
                  </a:cubicBezTo>
                  <a:cubicBezTo>
                    <a:pt x="1237" y="1715"/>
                    <a:pt x="1237" y="1711"/>
                    <a:pt x="1238" y="1709"/>
                  </a:cubicBezTo>
                  <a:close/>
                  <a:moveTo>
                    <a:pt x="1406" y="1831"/>
                  </a:moveTo>
                  <a:cubicBezTo>
                    <a:pt x="1400" y="1830"/>
                    <a:pt x="1393" y="1830"/>
                    <a:pt x="1386" y="1833"/>
                  </a:cubicBezTo>
                  <a:cubicBezTo>
                    <a:pt x="1338" y="1794"/>
                    <a:pt x="1270" y="1758"/>
                    <a:pt x="1237" y="1744"/>
                  </a:cubicBezTo>
                  <a:cubicBezTo>
                    <a:pt x="1235" y="1736"/>
                    <a:pt x="1233" y="1729"/>
                    <a:pt x="1235" y="1724"/>
                  </a:cubicBezTo>
                  <a:cubicBezTo>
                    <a:pt x="1253" y="1731"/>
                    <a:pt x="1326" y="1764"/>
                    <a:pt x="1406" y="1831"/>
                  </a:cubicBezTo>
                  <a:close/>
                  <a:moveTo>
                    <a:pt x="1242" y="1773"/>
                  </a:moveTo>
                  <a:cubicBezTo>
                    <a:pt x="1244" y="1768"/>
                    <a:pt x="1242" y="1761"/>
                    <a:pt x="1238" y="1753"/>
                  </a:cubicBezTo>
                  <a:cubicBezTo>
                    <a:pt x="1272" y="1768"/>
                    <a:pt x="1334" y="1801"/>
                    <a:pt x="1381" y="1836"/>
                  </a:cubicBezTo>
                  <a:cubicBezTo>
                    <a:pt x="1378" y="1839"/>
                    <a:pt x="1374" y="1843"/>
                    <a:pt x="1371" y="1846"/>
                  </a:cubicBezTo>
                  <a:cubicBezTo>
                    <a:pt x="1342" y="1823"/>
                    <a:pt x="1280" y="1789"/>
                    <a:pt x="1242" y="1773"/>
                  </a:cubicBezTo>
                  <a:close/>
                  <a:moveTo>
                    <a:pt x="1370" y="1853"/>
                  </a:moveTo>
                  <a:cubicBezTo>
                    <a:pt x="1368" y="1857"/>
                    <a:pt x="1368" y="1859"/>
                    <a:pt x="1368" y="1863"/>
                  </a:cubicBezTo>
                  <a:cubicBezTo>
                    <a:pt x="1368" y="1863"/>
                    <a:pt x="1368" y="1865"/>
                    <a:pt x="1368" y="1865"/>
                  </a:cubicBezTo>
                  <a:cubicBezTo>
                    <a:pt x="1366" y="1863"/>
                    <a:pt x="1364" y="1861"/>
                    <a:pt x="1359" y="1855"/>
                  </a:cubicBezTo>
                  <a:cubicBezTo>
                    <a:pt x="1358" y="1853"/>
                    <a:pt x="1358" y="1851"/>
                    <a:pt x="1356" y="1850"/>
                  </a:cubicBezTo>
                  <a:cubicBezTo>
                    <a:pt x="1352" y="1846"/>
                    <a:pt x="1349" y="1841"/>
                    <a:pt x="1346" y="1836"/>
                  </a:cubicBezTo>
                  <a:cubicBezTo>
                    <a:pt x="1354" y="1843"/>
                    <a:pt x="1363" y="1848"/>
                    <a:pt x="1370" y="1853"/>
                  </a:cubicBezTo>
                  <a:close/>
                  <a:moveTo>
                    <a:pt x="1237" y="1785"/>
                  </a:moveTo>
                  <a:cubicBezTo>
                    <a:pt x="1238" y="1783"/>
                    <a:pt x="1240" y="1781"/>
                    <a:pt x="1240" y="1780"/>
                  </a:cubicBezTo>
                  <a:cubicBezTo>
                    <a:pt x="1255" y="1786"/>
                    <a:pt x="1275" y="1796"/>
                    <a:pt x="1294" y="1806"/>
                  </a:cubicBezTo>
                  <a:cubicBezTo>
                    <a:pt x="1283" y="1806"/>
                    <a:pt x="1277" y="1806"/>
                    <a:pt x="1270" y="1811"/>
                  </a:cubicBezTo>
                  <a:cubicBezTo>
                    <a:pt x="1270" y="1811"/>
                    <a:pt x="1269" y="1813"/>
                    <a:pt x="1267" y="1813"/>
                  </a:cubicBezTo>
                  <a:cubicBezTo>
                    <a:pt x="1255" y="1808"/>
                    <a:pt x="1244" y="1803"/>
                    <a:pt x="1233" y="1798"/>
                  </a:cubicBezTo>
                  <a:cubicBezTo>
                    <a:pt x="1235" y="1794"/>
                    <a:pt x="1235" y="1789"/>
                    <a:pt x="1237" y="1785"/>
                  </a:cubicBezTo>
                  <a:close/>
                  <a:moveTo>
                    <a:pt x="1263" y="1820"/>
                  </a:moveTo>
                  <a:cubicBezTo>
                    <a:pt x="1263" y="1821"/>
                    <a:pt x="1262" y="1823"/>
                    <a:pt x="1262" y="1825"/>
                  </a:cubicBezTo>
                  <a:cubicBezTo>
                    <a:pt x="1260" y="1831"/>
                    <a:pt x="1260" y="1833"/>
                    <a:pt x="1260" y="1833"/>
                  </a:cubicBezTo>
                  <a:cubicBezTo>
                    <a:pt x="1260" y="1833"/>
                    <a:pt x="1258" y="1831"/>
                    <a:pt x="1255" y="1830"/>
                  </a:cubicBezTo>
                  <a:cubicBezTo>
                    <a:pt x="1253" y="1828"/>
                    <a:pt x="1251" y="1826"/>
                    <a:pt x="1250" y="1826"/>
                  </a:cubicBezTo>
                  <a:cubicBezTo>
                    <a:pt x="1247" y="1821"/>
                    <a:pt x="1242" y="1816"/>
                    <a:pt x="1235" y="1813"/>
                  </a:cubicBezTo>
                  <a:cubicBezTo>
                    <a:pt x="1233" y="1811"/>
                    <a:pt x="1233" y="1810"/>
                    <a:pt x="1233" y="1806"/>
                  </a:cubicBezTo>
                  <a:cubicBezTo>
                    <a:pt x="1244" y="1810"/>
                    <a:pt x="1253" y="1814"/>
                    <a:pt x="1263" y="1820"/>
                  </a:cubicBezTo>
                  <a:close/>
                  <a:moveTo>
                    <a:pt x="1084" y="1927"/>
                  </a:moveTo>
                  <a:cubicBezTo>
                    <a:pt x="1082" y="1906"/>
                    <a:pt x="1104" y="1880"/>
                    <a:pt x="1121" y="1873"/>
                  </a:cubicBezTo>
                  <a:cubicBezTo>
                    <a:pt x="1124" y="1871"/>
                    <a:pt x="1129" y="1871"/>
                    <a:pt x="1132" y="1870"/>
                  </a:cubicBezTo>
                  <a:cubicBezTo>
                    <a:pt x="1143" y="1866"/>
                    <a:pt x="1151" y="1865"/>
                    <a:pt x="1161" y="1850"/>
                  </a:cubicBezTo>
                  <a:cubicBezTo>
                    <a:pt x="1171" y="1836"/>
                    <a:pt x="1178" y="1833"/>
                    <a:pt x="1189" y="1830"/>
                  </a:cubicBezTo>
                  <a:cubicBezTo>
                    <a:pt x="1194" y="1828"/>
                    <a:pt x="1201" y="1825"/>
                    <a:pt x="1208" y="1821"/>
                  </a:cubicBezTo>
                  <a:cubicBezTo>
                    <a:pt x="1215" y="1818"/>
                    <a:pt x="1221" y="1818"/>
                    <a:pt x="1228" y="1821"/>
                  </a:cubicBezTo>
                  <a:cubicBezTo>
                    <a:pt x="1228" y="1821"/>
                    <a:pt x="1228" y="1821"/>
                    <a:pt x="1230" y="1821"/>
                  </a:cubicBezTo>
                  <a:cubicBezTo>
                    <a:pt x="1235" y="1825"/>
                    <a:pt x="1240" y="1828"/>
                    <a:pt x="1245" y="1833"/>
                  </a:cubicBezTo>
                  <a:cubicBezTo>
                    <a:pt x="1247" y="1833"/>
                    <a:pt x="1247" y="1834"/>
                    <a:pt x="1249" y="1836"/>
                  </a:cubicBezTo>
                  <a:cubicBezTo>
                    <a:pt x="1253" y="1839"/>
                    <a:pt x="1258" y="1843"/>
                    <a:pt x="1263" y="1841"/>
                  </a:cubicBezTo>
                  <a:cubicBezTo>
                    <a:pt x="1269" y="1839"/>
                    <a:pt x="1270" y="1833"/>
                    <a:pt x="1270" y="1826"/>
                  </a:cubicBezTo>
                  <a:cubicBezTo>
                    <a:pt x="1272" y="1823"/>
                    <a:pt x="1274" y="1820"/>
                    <a:pt x="1275" y="1818"/>
                  </a:cubicBezTo>
                  <a:cubicBezTo>
                    <a:pt x="1282" y="1814"/>
                    <a:pt x="1292" y="1814"/>
                    <a:pt x="1307" y="1818"/>
                  </a:cubicBezTo>
                  <a:cubicBezTo>
                    <a:pt x="1326" y="1823"/>
                    <a:pt x="1339" y="1841"/>
                    <a:pt x="1347" y="1855"/>
                  </a:cubicBezTo>
                  <a:cubicBezTo>
                    <a:pt x="1349" y="1857"/>
                    <a:pt x="1351" y="1859"/>
                    <a:pt x="1352" y="1861"/>
                  </a:cubicBezTo>
                  <a:cubicBezTo>
                    <a:pt x="1361" y="1873"/>
                    <a:pt x="1366" y="1875"/>
                    <a:pt x="1368" y="1875"/>
                  </a:cubicBezTo>
                  <a:cubicBezTo>
                    <a:pt x="1371" y="1875"/>
                    <a:pt x="1372" y="1875"/>
                    <a:pt x="1374" y="1873"/>
                  </a:cubicBezTo>
                  <a:cubicBezTo>
                    <a:pt x="1378" y="1871"/>
                    <a:pt x="1378" y="1866"/>
                    <a:pt x="1378" y="1863"/>
                  </a:cubicBezTo>
                  <a:cubicBezTo>
                    <a:pt x="1378" y="1859"/>
                    <a:pt x="1378" y="1857"/>
                    <a:pt x="1379" y="1853"/>
                  </a:cubicBezTo>
                  <a:cubicBezTo>
                    <a:pt x="1390" y="1831"/>
                    <a:pt x="1415" y="1839"/>
                    <a:pt x="1440" y="1851"/>
                  </a:cubicBezTo>
                  <a:lnTo>
                    <a:pt x="1442" y="1853"/>
                  </a:lnTo>
                  <a:cubicBezTo>
                    <a:pt x="1459" y="1861"/>
                    <a:pt x="1482" y="1878"/>
                    <a:pt x="1489" y="1888"/>
                  </a:cubicBezTo>
                  <a:cubicBezTo>
                    <a:pt x="1492" y="1895"/>
                    <a:pt x="1492" y="1902"/>
                    <a:pt x="1494" y="1910"/>
                  </a:cubicBezTo>
                  <a:cubicBezTo>
                    <a:pt x="1495" y="1917"/>
                    <a:pt x="1497" y="1925"/>
                    <a:pt x="1500" y="1933"/>
                  </a:cubicBezTo>
                  <a:cubicBezTo>
                    <a:pt x="1502" y="1943"/>
                    <a:pt x="1509" y="1943"/>
                    <a:pt x="1511" y="1943"/>
                  </a:cubicBezTo>
                  <a:cubicBezTo>
                    <a:pt x="1516" y="1943"/>
                    <a:pt x="1521" y="1938"/>
                    <a:pt x="1521" y="1931"/>
                  </a:cubicBezTo>
                  <a:cubicBezTo>
                    <a:pt x="1521" y="1928"/>
                    <a:pt x="1523" y="1923"/>
                    <a:pt x="1523" y="1917"/>
                  </a:cubicBezTo>
                  <a:cubicBezTo>
                    <a:pt x="1523" y="1915"/>
                    <a:pt x="1524" y="1913"/>
                    <a:pt x="1526" y="1913"/>
                  </a:cubicBezTo>
                  <a:cubicBezTo>
                    <a:pt x="1527" y="1911"/>
                    <a:pt x="1534" y="1910"/>
                    <a:pt x="1541" y="1913"/>
                  </a:cubicBezTo>
                  <a:cubicBezTo>
                    <a:pt x="1557" y="1920"/>
                    <a:pt x="1576" y="1943"/>
                    <a:pt x="1585" y="1962"/>
                  </a:cubicBezTo>
                  <a:cubicBezTo>
                    <a:pt x="1588" y="1968"/>
                    <a:pt x="1589" y="1978"/>
                    <a:pt x="1593" y="1987"/>
                  </a:cubicBezTo>
                  <a:cubicBezTo>
                    <a:pt x="1598" y="2003"/>
                    <a:pt x="1605" y="2022"/>
                    <a:pt x="1613" y="2033"/>
                  </a:cubicBezTo>
                  <a:cubicBezTo>
                    <a:pt x="1621" y="2045"/>
                    <a:pt x="1633" y="2055"/>
                    <a:pt x="1650" y="2067"/>
                  </a:cubicBezTo>
                  <a:cubicBezTo>
                    <a:pt x="1653" y="2068"/>
                    <a:pt x="1658" y="2072"/>
                    <a:pt x="1662" y="2075"/>
                  </a:cubicBezTo>
                  <a:cubicBezTo>
                    <a:pt x="1669" y="2080"/>
                    <a:pt x="1675" y="2090"/>
                    <a:pt x="1683" y="2099"/>
                  </a:cubicBezTo>
                  <a:cubicBezTo>
                    <a:pt x="1685" y="2102"/>
                    <a:pt x="1687" y="2105"/>
                    <a:pt x="1690" y="2107"/>
                  </a:cubicBezTo>
                  <a:cubicBezTo>
                    <a:pt x="1694" y="2112"/>
                    <a:pt x="1699" y="2117"/>
                    <a:pt x="1702" y="2120"/>
                  </a:cubicBezTo>
                  <a:cubicBezTo>
                    <a:pt x="1697" y="2120"/>
                    <a:pt x="1694" y="2119"/>
                    <a:pt x="1690" y="2117"/>
                  </a:cubicBezTo>
                  <a:cubicBezTo>
                    <a:pt x="1655" y="2107"/>
                    <a:pt x="1606" y="2093"/>
                    <a:pt x="1554" y="2060"/>
                  </a:cubicBezTo>
                  <a:cubicBezTo>
                    <a:pt x="1526" y="2044"/>
                    <a:pt x="1505" y="2028"/>
                    <a:pt x="1487" y="2015"/>
                  </a:cubicBezTo>
                  <a:cubicBezTo>
                    <a:pt x="1443" y="1985"/>
                    <a:pt x="1415" y="1965"/>
                    <a:pt x="1334" y="1945"/>
                  </a:cubicBezTo>
                  <a:cubicBezTo>
                    <a:pt x="1260" y="1928"/>
                    <a:pt x="1111" y="1928"/>
                    <a:pt x="1085" y="1930"/>
                  </a:cubicBezTo>
                  <a:cubicBezTo>
                    <a:pt x="1084" y="1928"/>
                    <a:pt x="1084" y="1927"/>
                    <a:pt x="1084" y="1927"/>
                  </a:cubicBezTo>
                  <a:close/>
                  <a:moveTo>
                    <a:pt x="1125" y="1963"/>
                  </a:moveTo>
                  <a:cubicBezTo>
                    <a:pt x="1104" y="1960"/>
                    <a:pt x="1092" y="1948"/>
                    <a:pt x="1087" y="1936"/>
                  </a:cubicBezTo>
                  <a:cubicBezTo>
                    <a:pt x="1100" y="1935"/>
                    <a:pt x="1134" y="1935"/>
                    <a:pt x="1176" y="1936"/>
                  </a:cubicBezTo>
                  <a:cubicBezTo>
                    <a:pt x="1164" y="1940"/>
                    <a:pt x="1154" y="1947"/>
                    <a:pt x="1146" y="1951"/>
                  </a:cubicBezTo>
                  <a:cubicBezTo>
                    <a:pt x="1139" y="1956"/>
                    <a:pt x="1132" y="1962"/>
                    <a:pt x="1125" y="1963"/>
                  </a:cubicBezTo>
                  <a:close/>
                  <a:moveTo>
                    <a:pt x="1203" y="1970"/>
                  </a:moveTo>
                  <a:cubicBezTo>
                    <a:pt x="1189" y="1965"/>
                    <a:pt x="1174" y="1963"/>
                    <a:pt x="1151" y="1963"/>
                  </a:cubicBezTo>
                  <a:cubicBezTo>
                    <a:pt x="1149" y="1963"/>
                    <a:pt x="1148" y="1963"/>
                    <a:pt x="1146" y="1963"/>
                  </a:cubicBezTo>
                  <a:cubicBezTo>
                    <a:pt x="1148" y="1963"/>
                    <a:pt x="1149" y="1962"/>
                    <a:pt x="1151" y="1960"/>
                  </a:cubicBezTo>
                  <a:cubicBezTo>
                    <a:pt x="1162" y="1951"/>
                    <a:pt x="1178" y="1942"/>
                    <a:pt x="1194" y="1945"/>
                  </a:cubicBezTo>
                  <a:cubicBezTo>
                    <a:pt x="1210" y="1947"/>
                    <a:pt x="1220" y="1955"/>
                    <a:pt x="1226" y="1972"/>
                  </a:cubicBezTo>
                  <a:lnTo>
                    <a:pt x="1228" y="1975"/>
                  </a:lnTo>
                  <a:cubicBezTo>
                    <a:pt x="1230" y="1980"/>
                    <a:pt x="1232" y="1985"/>
                    <a:pt x="1233" y="1992"/>
                  </a:cubicBezTo>
                  <a:cubicBezTo>
                    <a:pt x="1223" y="1982"/>
                    <a:pt x="1210" y="1974"/>
                    <a:pt x="1203" y="1970"/>
                  </a:cubicBezTo>
                  <a:close/>
                  <a:moveTo>
                    <a:pt x="1344" y="2105"/>
                  </a:moveTo>
                  <a:cubicBezTo>
                    <a:pt x="1346" y="2105"/>
                    <a:pt x="1346" y="2105"/>
                    <a:pt x="1347" y="2107"/>
                  </a:cubicBezTo>
                  <a:cubicBezTo>
                    <a:pt x="1349" y="2107"/>
                    <a:pt x="1351" y="2112"/>
                    <a:pt x="1351" y="2115"/>
                  </a:cubicBezTo>
                  <a:cubicBezTo>
                    <a:pt x="1352" y="2119"/>
                    <a:pt x="1354" y="2122"/>
                    <a:pt x="1354" y="2125"/>
                  </a:cubicBezTo>
                  <a:cubicBezTo>
                    <a:pt x="1346" y="2124"/>
                    <a:pt x="1338" y="2124"/>
                    <a:pt x="1329" y="2124"/>
                  </a:cubicBezTo>
                  <a:cubicBezTo>
                    <a:pt x="1331" y="2113"/>
                    <a:pt x="1341" y="2107"/>
                    <a:pt x="1344" y="2105"/>
                  </a:cubicBezTo>
                  <a:close/>
                  <a:moveTo>
                    <a:pt x="1327" y="2130"/>
                  </a:moveTo>
                  <a:cubicBezTo>
                    <a:pt x="1338" y="2130"/>
                    <a:pt x="1347" y="2130"/>
                    <a:pt x="1359" y="2132"/>
                  </a:cubicBezTo>
                  <a:cubicBezTo>
                    <a:pt x="1361" y="2132"/>
                    <a:pt x="1361" y="2134"/>
                    <a:pt x="1363" y="2134"/>
                  </a:cubicBezTo>
                  <a:cubicBezTo>
                    <a:pt x="1371" y="2140"/>
                    <a:pt x="1391" y="2144"/>
                    <a:pt x="1410" y="2136"/>
                  </a:cubicBezTo>
                  <a:lnTo>
                    <a:pt x="1410" y="2136"/>
                  </a:lnTo>
                  <a:cubicBezTo>
                    <a:pt x="1434" y="2138"/>
                    <a:pt x="1453" y="2140"/>
                    <a:pt x="1473" y="2144"/>
                  </a:cubicBezTo>
                  <a:cubicBezTo>
                    <a:pt x="1473" y="2145"/>
                    <a:pt x="1475" y="2145"/>
                    <a:pt x="1475" y="2147"/>
                  </a:cubicBezTo>
                  <a:cubicBezTo>
                    <a:pt x="1477" y="2152"/>
                    <a:pt x="1484" y="2157"/>
                    <a:pt x="1491" y="2160"/>
                  </a:cubicBezTo>
                  <a:cubicBezTo>
                    <a:pt x="1504" y="2165"/>
                    <a:pt x="1521" y="2164"/>
                    <a:pt x="1536" y="2157"/>
                  </a:cubicBezTo>
                  <a:lnTo>
                    <a:pt x="1537" y="2157"/>
                  </a:lnTo>
                  <a:cubicBezTo>
                    <a:pt x="1544" y="2159"/>
                    <a:pt x="1553" y="2160"/>
                    <a:pt x="1559" y="2164"/>
                  </a:cubicBezTo>
                  <a:cubicBezTo>
                    <a:pt x="1546" y="2167"/>
                    <a:pt x="1531" y="2170"/>
                    <a:pt x="1516" y="2176"/>
                  </a:cubicBezTo>
                  <a:cubicBezTo>
                    <a:pt x="1516" y="2176"/>
                    <a:pt x="1516" y="2176"/>
                    <a:pt x="1516" y="2176"/>
                  </a:cubicBezTo>
                  <a:cubicBezTo>
                    <a:pt x="1472" y="2160"/>
                    <a:pt x="1386" y="2152"/>
                    <a:pt x="1334" y="2150"/>
                  </a:cubicBezTo>
                  <a:cubicBezTo>
                    <a:pt x="1334" y="2147"/>
                    <a:pt x="1333" y="2144"/>
                    <a:pt x="1331" y="2140"/>
                  </a:cubicBezTo>
                  <a:cubicBezTo>
                    <a:pt x="1331" y="2137"/>
                    <a:pt x="1329" y="2134"/>
                    <a:pt x="1327" y="2130"/>
                  </a:cubicBezTo>
                  <a:close/>
                  <a:moveTo>
                    <a:pt x="1423" y="2130"/>
                  </a:moveTo>
                  <a:cubicBezTo>
                    <a:pt x="1436" y="2125"/>
                    <a:pt x="1453" y="2119"/>
                    <a:pt x="1462" y="2124"/>
                  </a:cubicBezTo>
                  <a:cubicBezTo>
                    <a:pt x="1468" y="2129"/>
                    <a:pt x="1470" y="2132"/>
                    <a:pt x="1472" y="2137"/>
                  </a:cubicBezTo>
                  <a:cubicBezTo>
                    <a:pt x="1457" y="2134"/>
                    <a:pt x="1440" y="2132"/>
                    <a:pt x="1423" y="2130"/>
                  </a:cubicBezTo>
                  <a:close/>
                  <a:moveTo>
                    <a:pt x="1548" y="2152"/>
                  </a:moveTo>
                  <a:cubicBezTo>
                    <a:pt x="1566" y="2144"/>
                    <a:pt x="1574" y="2140"/>
                    <a:pt x="1581" y="2142"/>
                  </a:cubicBezTo>
                  <a:cubicBezTo>
                    <a:pt x="1588" y="2142"/>
                    <a:pt x="1593" y="2145"/>
                    <a:pt x="1600" y="2150"/>
                  </a:cubicBezTo>
                  <a:cubicBezTo>
                    <a:pt x="1601" y="2152"/>
                    <a:pt x="1605" y="2154"/>
                    <a:pt x="1608" y="2154"/>
                  </a:cubicBezTo>
                  <a:cubicBezTo>
                    <a:pt x="1598" y="2156"/>
                    <a:pt x="1586" y="2157"/>
                    <a:pt x="1573" y="2160"/>
                  </a:cubicBezTo>
                  <a:cubicBezTo>
                    <a:pt x="1564" y="2157"/>
                    <a:pt x="1556" y="2156"/>
                    <a:pt x="1548" y="2152"/>
                  </a:cubicBezTo>
                  <a:close/>
                  <a:moveTo>
                    <a:pt x="1774" y="2255"/>
                  </a:moveTo>
                  <a:cubicBezTo>
                    <a:pt x="1779" y="2253"/>
                    <a:pt x="1788" y="2251"/>
                    <a:pt x="1798" y="2254"/>
                  </a:cubicBezTo>
                  <a:cubicBezTo>
                    <a:pt x="1823" y="2257"/>
                    <a:pt x="1830" y="2284"/>
                    <a:pt x="1830" y="2294"/>
                  </a:cubicBezTo>
                  <a:cubicBezTo>
                    <a:pt x="1830" y="2299"/>
                    <a:pt x="1830" y="2307"/>
                    <a:pt x="1828" y="2311"/>
                  </a:cubicBezTo>
                  <a:lnTo>
                    <a:pt x="1828" y="2311"/>
                  </a:lnTo>
                  <a:cubicBezTo>
                    <a:pt x="1823" y="2311"/>
                    <a:pt x="1818" y="2311"/>
                    <a:pt x="1815" y="2313"/>
                  </a:cubicBezTo>
                  <a:cubicBezTo>
                    <a:pt x="1815" y="2296"/>
                    <a:pt x="1804" y="2282"/>
                    <a:pt x="1804" y="2282"/>
                  </a:cubicBezTo>
                  <a:lnTo>
                    <a:pt x="1796" y="2287"/>
                  </a:lnTo>
                  <a:cubicBezTo>
                    <a:pt x="1796" y="2287"/>
                    <a:pt x="1806" y="2301"/>
                    <a:pt x="1803" y="2316"/>
                  </a:cubicBezTo>
                  <a:cubicBezTo>
                    <a:pt x="1803" y="2318"/>
                    <a:pt x="1802" y="2318"/>
                    <a:pt x="1800" y="2319"/>
                  </a:cubicBezTo>
                  <a:cubicBezTo>
                    <a:pt x="1796" y="2323"/>
                    <a:pt x="1795" y="2327"/>
                    <a:pt x="1793" y="2334"/>
                  </a:cubicBezTo>
                  <a:cubicBezTo>
                    <a:pt x="1793" y="2343"/>
                    <a:pt x="1791" y="2343"/>
                    <a:pt x="1791" y="2343"/>
                  </a:cubicBezTo>
                  <a:cubicBezTo>
                    <a:pt x="1791" y="2343"/>
                    <a:pt x="1791" y="2344"/>
                    <a:pt x="1788" y="2343"/>
                  </a:cubicBezTo>
                  <a:cubicBezTo>
                    <a:pt x="1791" y="2336"/>
                    <a:pt x="1796" y="2324"/>
                    <a:pt x="1795" y="2306"/>
                  </a:cubicBezTo>
                  <a:cubicBezTo>
                    <a:pt x="1795" y="2293"/>
                    <a:pt x="1786" y="2274"/>
                    <a:pt x="1776" y="2266"/>
                  </a:cubicBezTo>
                  <a:cubicBezTo>
                    <a:pt x="1774" y="2264"/>
                    <a:pt x="1772" y="2262"/>
                    <a:pt x="1771" y="2262"/>
                  </a:cubicBezTo>
                  <a:cubicBezTo>
                    <a:pt x="1771" y="2261"/>
                    <a:pt x="1772" y="2259"/>
                    <a:pt x="1774" y="2255"/>
                  </a:cubicBezTo>
                  <a:close/>
                  <a:moveTo>
                    <a:pt x="1894" y="2332"/>
                  </a:moveTo>
                  <a:cubicBezTo>
                    <a:pt x="1899" y="2334"/>
                    <a:pt x="1904" y="2338"/>
                    <a:pt x="1909" y="2347"/>
                  </a:cubicBezTo>
                  <a:cubicBezTo>
                    <a:pt x="1919" y="2366"/>
                    <a:pt x="1927" y="2378"/>
                    <a:pt x="1934" y="2383"/>
                  </a:cubicBezTo>
                  <a:cubicBezTo>
                    <a:pt x="1941" y="2388"/>
                    <a:pt x="1946" y="2388"/>
                    <a:pt x="1949" y="2388"/>
                  </a:cubicBezTo>
                  <a:cubicBezTo>
                    <a:pt x="1953" y="2386"/>
                    <a:pt x="1954" y="2383"/>
                    <a:pt x="1956" y="2381"/>
                  </a:cubicBezTo>
                  <a:cubicBezTo>
                    <a:pt x="1981" y="2410"/>
                    <a:pt x="2020" y="2443"/>
                    <a:pt x="2055" y="2464"/>
                  </a:cubicBezTo>
                  <a:cubicBezTo>
                    <a:pt x="2047" y="2466"/>
                    <a:pt x="2038" y="2468"/>
                    <a:pt x="2028" y="2469"/>
                  </a:cubicBezTo>
                  <a:cubicBezTo>
                    <a:pt x="2003" y="2453"/>
                    <a:pt x="1932" y="2393"/>
                    <a:pt x="1900" y="2354"/>
                  </a:cubicBezTo>
                  <a:cubicBezTo>
                    <a:pt x="1900" y="2352"/>
                    <a:pt x="1897" y="2352"/>
                    <a:pt x="1897" y="2352"/>
                  </a:cubicBezTo>
                  <a:cubicBezTo>
                    <a:pt x="1896" y="2354"/>
                    <a:pt x="1896" y="2356"/>
                    <a:pt x="1896" y="2358"/>
                  </a:cubicBezTo>
                  <a:cubicBezTo>
                    <a:pt x="1926" y="2396"/>
                    <a:pt x="1989" y="2451"/>
                    <a:pt x="2018" y="2471"/>
                  </a:cubicBezTo>
                  <a:cubicBezTo>
                    <a:pt x="2010" y="2473"/>
                    <a:pt x="2001" y="2475"/>
                    <a:pt x="1991" y="2475"/>
                  </a:cubicBezTo>
                  <a:cubicBezTo>
                    <a:pt x="1953" y="2446"/>
                    <a:pt x="1896" y="2394"/>
                    <a:pt x="1853" y="2334"/>
                  </a:cubicBezTo>
                  <a:cubicBezTo>
                    <a:pt x="1852" y="2332"/>
                    <a:pt x="1850" y="2332"/>
                    <a:pt x="1848" y="2334"/>
                  </a:cubicBezTo>
                  <a:cubicBezTo>
                    <a:pt x="1847" y="2334"/>
                    <a:pt x="1847" y="2338"/>
                    <a:pt x="1847" y="2338"/>
                  </a:cubicBezTo>
                  <a:cubicBezTo>
                    <a:pt x="1889" y="2396"/>
                    <a:pt x="1942" y="2446"/>
                    <a:pt x="1981" y="2476"/>
                  </a:cubicBezTo>
                  <a:cubicBezTo>
                    <a:pt x="1971" y="2476"/>
                    <a:pt x="1962" y="2476"/>
                    <a:pt x="1953" y="2478"/>
                  </a:cubicBezTo>
                  <a:cubicBezTo>
                    <a:pt x="1921" y="2456"/>
                    <a:pt x="1867" y="2401"/>
                    <a:pt x="1825" y="2346"/>
                  </a:cubicBezTo>
                  <a:cubicBezTo>
                    <a:pt x="1825" y="2344"/>
                    <a:pt x="1823" y="2344"/>
                    <a:pt x="1822" y="2346"/>
                  </a:cubicBezTo>
                  <a:cubicBezTo>
                    <a:pt x="1820" y="2346"/>
                    <a:pt x="1820" y="2349"/>
                    <a:pt x="1820" y="2351"/>
                  </a:cubicBezTo>
                  <a:cubicBezTo>
                    <a:pt x="1859" y="2401"/>
                    <a:pt x="1907" y="2453"/>
                    <a:pt x="1941" y="2478"/>
                  </a:cubicBezTo>
                  <a:cubicBezTo>
                    <a:pt x="1931" y="2476"/>
                    <a:pt x="1919" y="2476"/>
                    <a:pt x="1909" y="2476"/>
                  </a:cubicBezTo>
                  <a:cubicBezTo>
                    <a:pt x="1880" y="2455"/>
                    <a:pt x="1825" y="2393"/>
                    <a:pt x="1796" y="2351"/>
                  </a:cubicBezTo>
                  <a:cubicBezTo>
                    <a:pt x="1802" y="2347"/>
                    <a:pt x="1803" y="2341"/>
                    <a:pt x="1803" y="2334"/>
                  </a:cubicBezTo>
                  <a:cubicBezTo>
                    <a:pt x="1803" y="2331"/>
                    <a:pt x="1804" y="2327"/>
                    <a:pt x="1806" y="2326"/>
                  </a:cubicBezTo>
                  <a:cubicBezTo>
                    <a:pt x="1810" y="2323"/>
                    <a:pt x="1818" y="2321"/>
                    <a:pt x="1828" y="2321"/>
                  </a:cubicBezTo>
                  <a:cubicBezTo>
                    <a:pt x="1852" y="2321"/>
                    <a:pt x="1885" y="2329"/>
                    <a:pt x="1894" y="2332"/>
                  </a:cubicBezTo>
                  <a:close/>
                  <a:moveTo>
                    <a:pt x="1838" y="2313"/>
                  </a:moveTo>
                  <a:cubicBezTo>
                    <a:pt x="1838" y="2309"/>
                    <a:pt x="1838" y="2304"/>
                    <a:pt x="1838" y="2301"/>
                  </a:cubicBezTo>
                  <a:cubicBezTo>
                    <a:pt x="1843" y="2304"/>
                    <a:pt x="1850" y="2309"/>
                    <a:pt x="1855" y="2314"/>
                  </a:cubicBezTo>
                  <a:cubicBezTo>
                    <a:pt x="1850" y="2313"/>
                    <a:pt x="1843" y="2313"/>
                    <a:pt x="1838" y="2313"/>
                  </a:cubicBezTo>
                  <a:close/>
                  <a:moveTo>
                    <a:pt x="1923" y="2352"/>
                  </a:moveTo>
                  <a:cubicBezTo>
                    <a:pt x="1932" y="2358"/>
                    <a:pt x="1944" y="2363"/>
                    <a:pt x="1953" y="2366"/>
                  </a:cubicBezTo>
                  <a:cubicBezTo>
                    <a:pt x="1953" y="2368"/>
                    <a:pt x="1951" y="2370"/>
                    <a:pt x="1951" y="2371"/>
                  </a:cubicBezTo>
                  <a:lnTo>
                    <a:pt x="1949" y="2372"/>
                  </a:lnTo>
                  <a:cubicBezTo>
                    <a:pt x="1949" y="2374"/>
                    <a:pt x="1948" y="2378"/>
                    <a:pt x="1948" y="2378"/>
                  </a:cubicBezTo>
                  <a:cubicBezTo>
                    <a:pt x="1946" y="2378"/>
                    <a:pt x="1944" y="2379"/>
                    <a:pt x="1939" y="2374"/>
                  </a:cubicBezTo>
                  <a:cubicBezTo>
                    <a:pt x="1936" y="2372"/>
                    <a:pt x="1931" y="2368"/>
                    <a:pt x="1923" y="2352"/>
                  </a:cubicBezTo>
                  <a:close/>
                  <a:moveTo>
                    <a:pt x="2021" y="2406"/>
                  </a:moveTo>
                  <a:cubicBezTo>
                    <a:pt x="2023" y="2408"/>
                    <a:pt x="2060" y="2440"/>
                    <a:pt x="2092" y="2456"/>
                  </a:cubicBezTo>
                  <a:cubicBezTo>
                    <a:pt x="2082" y="2458"/>
                    <a:pt x="2074" y="2460"/>
                    <a:pt x="2065" y="2463"/>
                  </a:cubicBezTo>
                  <a:cubicBezTo>
                    <a:pt x="2028" y="2441"/>
                    <a:pt x="1985" y="2404"/>
                    <a:pt x="1959" y="2374"/>
                  </a:cubicBezTo>
                  <a:cubicBezTo>
                    <a:pt x="1962" y="2368"/>
                    <a:pt x="1966" y="2368"/>
                    <a:pt x="1974" y="2368"/>
                  </a:cubicBezTo>
                  <a:cubicBezTo>
                    <a:pt x="1986" y="2368"/>
                    <a:pt x="2010" y="2379"/>
                    <a:pt x="2020" y="2386"/>
                  </a:cubicBezTo>
                  <a:cubicBezTo>
                    <a:pt x="2021" y="2388"/>
                    <a:pt x="2025" y="2390"/>
                    <a:pt x="2028" y="2391"/>
                  </a:cubicBezTo>
                  <a:cubicBezTo>
                    <a:pt x="2035" y="2398"/>
                    <a:pt x="2044" y="2403"/>
                    <a:pt x="2049" y="2404"/>
                  </a:cubicBezTo>
                  <a:lnTo>
                    <a:pt x="2051" y="2406"/>
                  </a:lnTo>
                  <a:cubicBezTo>
                    <a:pt x="2057" y="2408"/>
                    <a:pt x="2065" y="2410"/>
                    <a:pt x="2069" y="2413"/>
                  </a:cubicBezTo>
                  <a:cubicBezTo>
                    <a:pt x="2069" y="2413"/>
                    <a:pt x="2069" y="2415"/>
                    <a:pt x="2070" y="2415"/>
                  </a:cubicBezTo>
                  <a:cubicBezTo>
                    <a:pt x="2075" y="2421"/>
                    <a:pt x="2082" y="2429"/>
                    <a:pt x="2099" y="2435"/>
                  </a:cubicBezTo>
                  <a:cubicBezTo>
                    <a:pt x="2111" y="2438"/>
                    <a:pt x="2131" y="2436"/>
                    <a:pt x="2146" y="2435"/>
                  </a:cubicBezTo>
                  <a:cubicBezTo>
                    <a:pt x="2151" y="2435"/>
                    <a:pt x="2158" y="2435"/>
                    <a:pt x="2159" y="2435"/>
                  </a:cubicBezTo>
                  <a:cubicBezTo>
                    <a:pt x="2164" y="2435"/>
                    <a:pt x="2171" y="2438"/>
                    <a:pt x="2176" y="2441"/>
                  </a:cubicBezTo>
                  <a:cubicBezTo>
                    <a:pt x="2156" y="2443"/>
                    <a:pt x="2131" y="2448"/>
                    <a:pt x="2102" y="2453"/>
                  </a:cubicBezTo>
                  <a:cubicBezTo>
                    <a:pt x="2102" y="2453"/>
                    <a:pt x="2102" y="2453"/>
                    <a:pt x="2102" y="2453"/>
                  </a:cubicBezTo>
                  <a:cubicBezTo>
                    <a:pt x="2070" y="2440"/>
                    <a:pt x="2026" y="2403"/>
                    <a:pt x="2026" y="2401"/>
                  </a:cubicBezTo>
                  <a:cubicBezTo>
                    <a:pt x="2025" y="2401"/>
                    <a:pt x="2021" y="2401"/>
                    <a:pt x="2021" y="2403"/>
                  </a:cubicBezTo>
                  <a:cubicBezTo>
                    <a:pt x="2020" y="2403"/>
                    <a:pt x="2020" y="2406"/>
                    <a:pt x="2021" y="2406"/>
                  </a:cubicBezTo>
                  <a:close/>
                  <a:moveTo>
                    <a:pt x="1756" y="2338"/>
                  </a:moveTo>
                  <a:cubicBezTo>
                    <a:pt x="1763" y="2339"/>
                    <a:pt x="1771" y="2343"/>
                    <a:pt x="1778" y="2347"/>
                  </a:cubicBezTo>
                  <a:cubicBezTo>
                    <a:pt x="1781" y="2349"/>
                    <a:pt x="1786" y="2351"/>
                    <a:pt x="1790" y="2352"/>
                  </a:cubicBezTo>
                  <a:cubicBezTo>
                    <a:pt x="1815" y="2391"/>
                    <a:pt x="1865" y="2448"/>
                    <a:pt x="1897" y="2475"/>
                  </a:cubicBezTo>
                  <a:cubicBezTo>
                    <a:pt x="1889" y="2475"/>
                    <a:pt x="1879" y="2473"/>
                    <a:pt x="1870" y="2471"/>
                  </a:cubicBezTo>
                  <a:cubicBezTo>
                    <a:pt x="1848" y="2460"/>
                    <a:pt x="1791" y="2398"/>
                    <a:pt x="1756" y="2338"/>
                  </a:cubicBezTo>
                  <a:close/>
                  <a:moveTo>
                    <a:pt x="1853" y="2468"/>
                  </a:moveTo>
                  <a:cubicBezTo>
                    <a:pt x="1843" y="2466"/>
                    <a:pt x="1832" y="2464"/>
                    <a:pt x="1822" y="2461"/>
                  </a:cubicBezTo>
                  <a:cubicBezTo>
                    <a:pt x="1798" y="2441"/>
                    <a:pt x="1754" y="2393"/>
                    <a:pt x="1727" y="2343"/>
                  </a:cubicBezTo>
                  <a:cubicBezTo>
                    <a:pt x="1731" y="2341"/>
                    <a:pt x="1734" y="2338"/>
                    <a:pt x="1739" y="2336"/>
                  </a:cubicBezTo>
                  <a:cubicBezTo>
                    <a:pt x="1741" y="2336"/>
                    <a:pt x="1744" y="2334"/>
                    <a:pt x="1747" y="2336"/>
                  </a:cubicBezTo>
                  <a:cubicBezTo>
                    <a:pt x="1778" y="2391"/>
                    <a:pt x="1827" y="2446"/>
                    <a:pt x="1853" y="2468"/>
                  </a:cubicBezTo>
                  <a:close/>
                  <a:moveTo>
                    <a:pt x="1721" y="2307"/>
                  </a:moveTo>
                  <a:cubicBezTo>
                    <a:pt x="1722" y="2294"/>
                    <a:pt x="1738" y="2274"/>
                    <a:pt x="1766" y="2271"/>
                  </a:cubicBezTo>
                  <a:cubicBezTo>
                    <a:pt x="1766" y="2271"/>
                    <a:pt x="1766" y="2271"/>
                    <a:pt x="1766" y="2271"/>
                  </a:cubicBezTo>
                  <a:cubicBezTo>
                    <a:pt x="1766" y="2271"/>
                    <a:pt x="1768" y="2271"/>
                    <a:pt x="1768" y="2271"/>
                  </a:cubicBezTo>
                  <a:cubicBezTo>
                    <a:pt x="1768" y="2271"/>
                    <a:pt x="1770" y="2271"/>
                    <a:pt x="1771" y="2273"/>
                  </a:cubicBezTo>
                  <a:cubicBezTo>
                    <a:pt x="1778" y="2279"/>
                    <a:pt x="1784" y="2294"/>
                    <a:pt x="1786" y="2306"/>
                  </a:cubicBezTo>
                  <a:cubicBezTo>
                    <a:pt x="1786" y="2307"/>
                    <a:pt x="1786" y="2309"/>
                    <a:pt x="1786" y="2309"/>
                  </a:cubicBezTo>
                  <a:cubicBezTo>
                    <a:pt x="1758" y="2319"/>
                    <a:pt x="1741" y="2313"/>
                    <a:pt x="1741" y="2313"/>
                  </a:cubicBezTo>
                  <a:lnTo>
                    <a:pt x="1739" y="2316"/>
                  </a:lnTo>
                  <a:lnTo>
                    <a:pt x="1739" y="2316"/>
                  </a:lnTo>
                  <a:lnTo>
                    <a:pt x="1739" y="2316"/>
                  </a:lnTo>
                  <a:lnTo>
                    <a:pt x="1736" y="2321"/>
                  </a:lnTo>
                  <a:cubicBezTo>
                    <a:pt x="1738" y="2321"/>
                    <a:pt x="1744" y="2324"/>
                    <a:pt x="1758" y="2324"/>
                  </a:cubicBezTo>
                  <a:cubicBezTo>
                    <a:pt x="1766" y="2324"/>
                    <a:pt x="1774" y="2323"/>
                    <a:pt x="1786" y="2321"/>
                  </a:cubicBezTo>
                  <a:cubicBezTo>
                    <a:pt x="1784" y="2329"/>
                    <a:pt x="1783" y="2336"/>
                    <a:pt x="1781" y="2338"/>
                  </a:cubicBezTo>
                  <a:cubicBezTo>
                    <a:pt x="1768" y="2332"/>
                    <a:pt x="1749" y="2323"/>
                    <a:pt x="1736" y="2327"/>
                  </a:cubicBezTo>
                  <a:cubicBezTo>
                    <a:pt x="1734" y="2327"/>
                    <a:pt x="1733" y="2327"/>
                    <a:pt x="1731" y="2329"/>
                  </a:cubicBezTo>
                  <a:cubicBezTo>
                    <a:pt x="1729" y="2326"/>
                    <a:pt x="1721" y="2319"/>
                    <a:pt x="1721" y="2307"/>
                  </a:cubicBezTo>
                  <a:close/>
                  <a:moveTo>
                    <a:pt x="1719" y="2351"/>
                  </a:moveTo>
                  <a:cubicBezTo>
                    <a:pt x="1721" y="2349"/>
                    <a:pt x="1721" y="2349"/>
                    <a:pt x="1722" y="2347"/>
                  </a:cubicBezTo>
                  <a:cubicBezTo>
                    <a:pt x="1746" y="2391"/>
                    <a:pt x="1781" y="2435"/>
                    <a:pt x="1806" y="2456"/>
                  </a:cubicBezTo>
                  <a:cubicBezTo>
                    <a:pt x="1804" y="2456"/>
                    <a:pt x="1803" y="2456"/>
                    <a:pt x="1802" y="2455"/>
                  </a:cubicBezTo>
                  <a:cubicBezTo>
                    <a:pt x="1791" y="2453"/>
                    <a:pt x="1783" y="2449"/>
                    <a:pt x="1774" y="2446"/>
                  </a:cubicBezTo>
                  <a:cubicBezTo>
                    <a:pt x="1747" y="2426"/>
                    <a:pt x="1715" y="2384"/>
                    <a:pt x="1692" y="2343"/>
                  </a:cubicBezTo>
                  <a:cubicBezTo>
                    <a:pt x="1709" y="2352"/>
                    <a:pt x="1712" y="2354"/>
                    <a:pt x="1719" y="2351"/>
                  </a:cubicBezTo>
                  <a:close/>
                  <a:moveTo>
                    <a:pt x="1682" y="2338"/>
                  </a:moveTo>
                  <a:cubicBezTo>
                    <a:pt x="1702" y="2378"/>
                    <a:pt x="1731" y="2416"/>
                    <a:pt x="1758" y="2441"/>
                  </a:cubicBezTo>
                  <a:cubicBezTo>
                    <a:pt x="1752" y="2440"/>
                    <a:pt x="1747" y="2438"/>
                    <a:pt x="1742" y="2436"/>
                  </a:cubicBezTo>
                  <a:cubicBezTo>
                    <a:pt x="1738" y="2436"/>
                    <a:pt x="1734" y="2435"/>
                    <a:pt x="1731" y="2433"/>
                  </a:cubicBezTo>
                  <a:cubicBezTo>
                    <a:pt x="1704" y="2416"/>
                    <a:pt x="1669" y="2370"/>
                    <a:pt x="1651" y="2336"/>
                  </a:cubicBezTo>
                  <a:cubicBezTo>
                    <a:pt x="1660" y="2334"/>
                    <a:pt x="1670" y="2332"/>
                    <a:pt x="1682" y="2338"/>
                  </a:cubicBezTo>
                  <a:close/>
                  <a:moveTo>
                    <a:pt x="1633" y="2352"/>
                  </a:moveTo>
                  <a:cubicBezTo>
                    <a:pt x="1633" y="2346"/>
                    <a:pt x="1640" y="2341"/>
                    <a:pt x="1645" y="2338"/>
                  </a:cubicBezTo>
                  <a:cubicBezTo>
                    <a:pt x="1660" y="2366"/>
                    <a:pt x="1687" y="2404"/>
                    <a:pt x="1712" y="2428"/>
                  </a:cubicBezTo>
                  <a:cubicBezTo>
                    <a:pt x="1701" y="2424"/>
                    <a:pt x="1690" y="2421"/>
                    <a:pt x="1682" y="2417"/>
                  </a:cubicBezTo>
                  <a:cubicBezTo>
                    <a:pt x="1665" y="2403"/>
                    <a:pt x="1647" y="2379"/>
                    <a:pt x="1632" y="2358"/>
                  </a:cubicBezTo>
                  <a:cubicBezTo>
                    <a:pt x="1632" y="2358"/>
                    <a:pt x="1633" y="2354"/>
                    <a:pt x="1633" y="2352"/>
                  </a:cubicBezTo>
                  <a:close/>
                  <a:moveTo>
                    <a:pt x="1613" y="2366"/>
                  </a:moveTo>
                  <a:cubicBezTo>
                    <a:pt x="1615" y="2366"/>
                    <a:pt x="1617" y="2366"/>
                    <a:pt x="1617" y="2366"/>
                  </a:cubicBezTo>
                  <a:lnTo>
                    <a:pt x="1620" y="2366"/>
                  </a:lnTo>
                  <a:cubicBezTo>
                    <a:pt x="1623" y="2366"/>
                    <a:pt x="1625" y="2366"/>
                    <a:pt x="1628" y="2364"/>
                  </a:cubicBezTo>
                  <a:cubicBezTo>
                    <a:pt x="1640" y="2383"/>
                    <a:pt x="1655" y="2401"/>
                    <a:pt x="1669" y="2415"/>
                  </a:cubicBezTo>
                  <a:cubicBezTo>
                    <a:pt x="1660" y="2413"/>
                    <a:pt x="1650" y="2411"/>
                    <a:pt x="1640" y="2411"/>
                  </a:cubicBezTo>
                  <a:cubicBezTo>
                    <a:pt x="1632" y="2403"/>
                    <a:pt x="1613" y="2383"/>
                    <a:pt x="1601" y="2366"/>
                  </a:cubicBezTo>
                  <a:cubicBezTo>
                    <a:pt x="1606" y="2366"/>
                    <a:pt x="1610" y="2366"/>
                    <a:pt x="1613" y="2366"/>
                  </a:cubicBezTo>
                  <a:close/>
                  <a:moveTo>
                    <a:pt x="1879" y="2645"/>
                  </a:moveTo>
                  <a:cubicBezTo>
                    <a:pt x="1877" y="2645"/>
                    <a:pt x="1875" y="2645"/>
                    <a:pt x="1873" y="2645"/>
                  </a:cubicBezTo>
                  <a:cubicBezTo>
                    <a:pt x="1870" y="2645"/>
                    <a:pt x="1868" y="2645"/>
                    <a:pt x="1867" y="2645"/>
                  </a:cubicBezTo>
                  <a:cubicBezTo>
                    <a:pt x="1859" y="2645"/>
                    <a:pt x="1853" y="2643"/>
                    <a:pt x="1850" y="2638"/>
                  </a:cubicBezTo>
                  <a:cubicBezTo>
                    <a:pt x="1848" y="2635"/>
                    <a:pt x="1848" y="2631"/>
                    <a:pt x="1850" y="2627"/>
                  </a:cubicBezTo>
                  <a:cubicBezTo>
                    <a:pt x="1896" y="2627"/>
                    <a:pt x="1951" y="2628"/>
                    <a:pt x="1991" y="2637"/>
                  </a:cubicBezTo>
                  <a:cubicBezTo>
                    <a:pt x="1988" y="2642"/>
                    <a:pt x="1983" y="2647"/>
                    <a:pt x="1980" y="2651"/>
                  </a:cubicBezTo>
                  <a:cubicBezTo>
                    <a:pt x="1962" y="2650"/>
                    <a:pt x="1926" y="2645"/>
                    <a:pt x="1879" y="2645"/>
                  </a:cubicBezTo>
                  <a:close/>
                  <a:moveTo>
                    <a:pt x="1927" y="2581"/>
                  </a:moveTo>
                  <a:cubicBezTo>
                    <a:pt x="1932" y="2581"/>
                    <a:pt x="1939" y="2583"/>
                    <a:pt x="1944" y="2583"/>
                  </a:cubicBezTo>
                  <a:cubicBezTo>
                    <a:pt x="1948" y="2586"/>
                    <a:pt x="1951" y="2592"/>
                    <a:pt x="1956" y="2595"/>
                  </a:cubicBezTo>
                  <a:cubicBezTo>
                    <a:pt x="1964" y="2597"/>
                    <a:pt x="1973" y="2597"/>
                    <a:pt x="1985" y="2592"/>
                  </a:cubicBezTo>
                  <a:cubicBezTo>
                    <a:pt x="1988" y="2590"/>
                    <a:pt x="1991" y="2588"/>
                    <a:pt x="1993" y="2586"/>
                  </a:cubicBezTo>
                  <a:cubicBezTo>
                    <a:pt x="2006" y="2588"/>
                    <a:pt x="2018" y="2590"/>
                    <a:pt x="2028" y="2593"/>
                  </a:cubicBezTo>
                  <a:cubicBezTo>
                    <a:pt x="2025" y="2597"/>
                    <a:pt x="2020" y="2602"/>
                    <a:pt x="2015" y="2608"/>
                  </a:cubicBezTo>
                  <a:cubicBezTo>
                    <a:pt x="1988" y="2602"/>
                    <a:pt x="1954" y="2598"/>
                    <a:pt x="1909" y="2597"/>
                  </a:cubicBezTo>
                  <a:cubicBezTo>
                    <a:pt x="1912" y="2593"/>
                    <a:pt x="1916" y="2588"/>
                    <a:pt x="1921" y="2581"/>
                  </a:cubicBezTo>
                  <a:lnTo>
                    <a:pt x="1927" y="2581"/>
                  </a:lnTo>
                  <a:close/>
                  <a:moveTo>
                    <a:pt x="1924" y="2575"/>
                  </a:moveTo>
                  <a:cubicBezTo>
                    <a:pt x="1927" y="2570"/>
                    <a:pt x="1932" y="2565"/>
                    <a:pt x="1936" y="2563"/>
                  </a:cubicBezTo>
                  <a:cubicBezTo>
                    <a:pt x="1936" y="2565"/>
                    <a:pt x="1937" y="2568"/>
                    <a:pt x="1939" y="2570"/>
                  </a:cubicBezTo>
                  <a:lnTo>
                    <a:pt x="1941" y="2573"/>
                  </a:lnTo>
                  <a:cubicBezTo>
                    <a:pt x="1941" y="2575"/>
                    <a:pt x="1941" y="2575"/>
                    <a:pt x="1941" y="2577"/>
                  </a:cubicBezTo>
                  <a:cubicBezTo>
                    <a:pt x="1941" y="2577"/>
                    <a:pt x="1941" y="2577"/>
                    <a:pt x="1941" y="2577"/>
                  </a:cubicBezTo>
                  <a:cubicBezTo>
                    <a:pt x="1936" y="2577"/>
                    <a:pt x="1932" y="2575"/>
                    <a:pt x="1927" y="2575"/>
                  </a:cubicBezTo>
                  <a:lnTo>
                    <a:pt x="1924" y="2575"/>
                  </a:lnTo>
                  <a:close/>
                  <a:moveTo>
                    <a:pt x="2070" y="2558"/>
                  </a:moveTo>
                  <a:cubicBezTo>
                    <a:pt x="2065" y="2561"/>
                    <a:pt x="2060" y="2565"/>
                    <a:pt x="2053" y="2570"/>
                  </a:cubicBezTo>
                  <a:cubicBezTo>
                    <a:pt x="2051" y="2570"/>
                    <a:pt x="2050" y="2568"/>
                    <a:pt x="2049" y="2568"/>
                  </a:cubicBezTo>
                  <a:cubicBezTo>
                    <a:pt x="2045" y="2568"/>
                    <a:pt x="2040" y="2566"/>
                    <a:pt x="2033" y="2566"/>
                  </a:cubicBezTo>
                  <a:cubicBezTo>
                    <a:pt x="2035" y="2565"/>
                    <a:pt x="2035" y="2563"/>
                    <a:pt x="2037" y="2561"/>
                  </a:cubicBezTo>
                  <a:cubicBezTo>
                    <a:pt x="2040" y="2560"/>
                    <a:pt x="2042" y="2558"/>
                    <a:pt x="2045" y="2555"/>
                  </a:cubicBezTo>
                  <a:cubicBezTo>
                    <a:pt x="2055" y="2555"/>
                    <a:pt x="2063" y="2557"/>
                    <a:pt x="2070" y="2558"/>
                  </a:cubicBezTo>
                  <a:close/>
                  <a:moveTo>
                    <a:pt x="2050" y="2548"/>
                  </a:moveTo>
                  <a:cubicBezTo>
                    <a:pt x="2055" y="2543"/>
                    <a:pt x="2060" y="2536"/>
                    <a:pt x="2063" y="2534"/>
                  </a:cubicBezTo>
                  <a:cubicBezTo>
                    <a:pt x="2063" y="2536"/>
                    <a:pt x="2063" y="2538"/>
                    <a:pt x="2065" y="2540"/>
                  </a:cubicBezTo>
                  <a:cubicBezTo>
                    <a:pt x="2065" y="2543"/>
                    <a:pt x="2067" y="2548"/>
                    <a:pt x="2070" y="2552"/>
                  </a:cubicBezTo>
                  <a:cubicBezTo>
                    <a:pt x="2065" y="2550"/>
                    <a:pt x="2058" y="2550"/>
                    <a:pt x="2050" y="2548"/>
                  </a:cubicBezTo>
                  <a:close/>
                  <a:moveTo>
                    <a:pt x="2047" y="2575"/>
                  </a:moveTo>
                  <a:cubicBezTo>
                    <a:pt x="2044" y="2578"/>
                    <a:pt x="2038" y="2583"/>
                    <a:pt x="2035" y="2586"/>
                  </a:cubicBezTo>
                  <a:cubicBezTo>
                    <a:pt x="2025" y="2585"/>
                    <a:pt x="2017" y="2583"/>
                    <a:pt x="2005" y="2581"/>
                  </a:cubicBezTo>
                  <a:cubicBezTo>
                    <a:pt x="2013" y="2578"/>
                    <a:pt x="2020" y="2575"/>
                    <a:pt x="2025" y="2572"/>
                  </a:cubicBezTo>
                  <a:cubicBezTo>
                    <a:pt x="2035" y="2573"/>
                    <a:pt x="2042" y="2575"/>
                    <a:pt x="2047" y="2575"/>
                  </a:cubicBezTo>
                  <a:close/>
                  <a:moveTo>
                    <a:pt x="2010" y="2613"/>
                  </a:moveTo>
                  <a:cubicBezTo>
                    <a:pt x="2006" y="2618"/>
                    <a:pt x="2001" y="2625"/>
                    <a:pt x="1998" y="2630"/>
                  </a:cubicBezTo>
                  <a:lnTo>
                    <a:pt x="1996" y="2630"/>
                  </a:lnTo>
                  <a:cubicBezTo>
                    <a:pt x="1956" y="2622"/>
                    <a:pt x="1899" y="2620"/>
                    <a:pt x="1852" y="2620"/>
                  </a:cubicBezTo>
                  <a:cubicBezTo>
                    <a:pt x="1853" y="2615"/>
                    <a:pt x="1855" y="2612"/>
                    <a:pt x="1857" y="2608"/>
                  </a:cubicBezTo>
                  <a:cubicBezTo>
                    <a:pt x="1864" y="2608"/>
                    <a:pt x="1868" y="2608"/>
                    <a:pt x="1873" y="2608"/>
                  </a:cubicBezTo>
                  <a:cubicBezTo>
                    <a:pt x="1884" y="2608"/>
                    <a:pt x="1892" y="2606"/>
                    <a:pt x="1899" y="2604"/>
                  </a:cubicBezTo>
                  <a:cubicBezTo>
                    <a:pt x="1946" y="2605"/>
                    <a:pt x="1983" y="2608"/>
                    <a:pt x="2010" y="2613"/>
                  </a:cubicBezTo>
                  <a:close/>
                  <a:moveTo>
                    <a:pt x="1880" y="2667"/>
                  </a:moveTo>
                  <a:cubicBezTo>
                    <a:pt x="1885" y="2662"/>
                    <a:pt x="1891" y="2658"/>
                    <a:pt x="1889" y="2651"/>
                  </a:cubicBezTo>
                  <a:cubicBezTo>
                    <a:pt x="1927" y="2653"/>
                    <a:pt x="1957" y="2655"/>
                    <a:pt x="1974" y="2658"/>
                  </a:cubicBezTo>
                  <a:cubicBezTo>
                    <a:pt x="1969" y="2663"/>
                    <a:pt x="1966" y="2669"/>
                    <a:pt x="1961" y="2672"/>
                  </a:cubicBezTo>
                  <a:cubicBezTo>
                    <a:pt x="1951" y="2672"/>
                    <a:pt x="1914" y="2669"/>
                    <a:pt x="1877" y="2669"/>
                  </a:cubicBezTo>
                  <a:cubicBezTo>
                    <a:pt x="1879" y="2669"/>
                    <a:pt x="1879" y="2667"/>
                    <a:pt x="1880" y="2667"/>
                  </a:cubicBezTo>
                  <a:close/>
                  <a:moveTo>
                    <a:pt x="1834" y="2698"/>
                  </a:moveTo>
                  <a:cubicBezTo>
                    <a:pt x="1836" y="2690"/>
                    <a:pt x="1852" y="2682"/>
                    <a:pt x="1864" y="2677"/>
                  </a:cubicBezTo>
                  <a:cubicBezTo>
                    <a:pt x="1864" y="2677"/>
                    <a:pt x="1864" y="2677"/>
                    <a:pt x="1864" y="2677"/>
                  </a:cubicBezTo>
                  <a:cubicBezTo>
                    <a:pt x="1900" y="2675"/>
                    <a:pt x="1939" y="2677"/>
                    <a:pt x="1956" y="2678"/>
                  </a:cubicBezTo>
                  <a:cubicBezTo>
                    <a:pt x="1951" y="2683"/>
                    <a:pt x="1946" y="2689"/>
                    <a:pt x="1941" y="2694"/>
                  </a:cubicBezTo>
                  <a:cubicBezTo>
                    <a:pt x="1912" y="2690"/>
                    <a:pt x="1879" y="2692"/>
                    <a:pt x="1834" y="2698"/>
                  </a:cubicBezTo>
                  <a:close/>
                  <a:moveTo>
                    <a:pt x="1832" y="2707"/>
                  </a:moveTo>
                  <a:cubicBezTo>
                    <a:pt x="1873" y="2700"/>
                    <a:pt x="1907" y="2698"/>
                    <a:pt x="1934" y="2700"/>
                  </a:cubicBezTo>
                  <a:cubicBezTo>
                    <a:pt x="1931" y="2703"/>
                    <a:pt x="1927" y="2705"/>
                    <a:pt x="1924" y="2709"/>
                  </a:cubicBezTo>
                  <a:cubicBezTo>
                    <a:pt x="1923" y="2710"/>
                    <a:pt x="1921" y="2712"/>
                    <a:pt x="1919" y="2714"/>
                  </a:cubicBezTo>
                  <a:cubicBezTo>
                    <a:pt x="1891" y="2714"/>
                    <a:pt x="1864" y="2720"/>
                    <a:pt x="1838" y="2727"/>
                  </a:cubicBezTo>
                  <a:cubicBezTo>
                    <a:pt x="1835" y="2728"/>
                    <a:pt x="1834" y="2728"/>
                    <a:pt x="1830" y="2730"/>
                  </a:cubicBezTo>
                  <a:cubicBezTo>
                    <a:pt x="1830" y="2722"/>
                    <a:pt x="1830" y="2714"/>
                    <a:pt x="1832" y="2707"/>
                  </a:cubicBezTo>
                  <a:close/>
                  <a:moveTo>
                    <a:pt x="1834" y="2760"/>
                  </a:moveTo>
                  <a:cubicBezTo>
                    <a:pt x="1832" y="2755"/>
                    <a:pt x="1832" y="2748"/>
                    <a:pt x="1832" y="2740"/>
                  </a:cubicBezTo>
                  <a:cubicBezTo>
                    <a:pt x="1830" y="2740"/>
                    <a:pt x="1830" y="2739"/>
                    <a:pt x="1830" y="2737"/>
                  </a:cubicBezTo>
                  <a:cubicBezTo>
                    <a:pt x="1834" y="2735"/>
                    <a:pt x="1836" y="2735"/>
                    <a:pt x="1840" y="2734"/>
                  </a:cubicBezTo>
                  <a:cubicBezTo>
                    <a:pt x="1862" y="2728"/>
                    <a:pt x="1885" y="2722"/>
                    <a:pt x="1909" y="2722"/>
                  </a:cubicBezTo>
                  <a:cubicBezTo>
                    <a:pt x="1885" y="2740"/>
                    <a:pt x="1859" y="2757"/>
                    <a:pt x="1836" y="2766"/>
                  </a:cubicBezTo>
                  <a:cubicBezTo>
                    <a:pt x="1835" y="2764"/>
                    <a:pt x="1834" y="2762"/>
                    <a:pt x="1834" y="2760"/>
                  </a:cubicBezTo>
                  <a:close/>
                  <a:moveTo>
                    <a:pt x="2428" y="2528"/>
                  </a:moveTo>
                  <a:cubicBezTo>
                    <a:pt x="2432" y="2525"/>
                    <a:pt x="2438" y="2521"/>
                    <a:pt x="2440" y="2520"/>
                  </a:cubicBezTo>
                  <a:cubicBezTo>
                    <a:pt x="2442" y="2520"/>
                    <a:pt x="2443" y="2518"/>
                    <a:pt x="2442" y="2516"/>
                  </a:cubicBezTo>
                  <a:cubicBezTo>
                    <a:pt x="2442" y="2514"/>
                    <a:pt x="2440" y="2513"/>
                    <a:pt x="2438" y="2513"/>
                  </a:cubicBezTo>
                  <a:cubicBezTo>
                    <a:pt x="2437" y="2514"/>
                    <a:pt x="2426" y="2518"/>
                    <a:pt x="2421" y="2525"/>
                  </a:cubicBezTo>
                  <a:cubicBezTo>
                    <a:pt x="2418" y="2523"/>
                    <a:pt x="2413" y="2521"/>
                    <a:pt x="2410" y="2520"/>
                  </a:cubicBezTo>
                  <a:cubicBezTo>
                    <a:pt x="2412" y="2516"/>
                    <a:pt x="2417" y="2514"/>
                    <a:pt x="2420" y="2513"/>
                  </a:cubicBezTo>
                  <a:lnTo>
                    <a:pt x="2421" y="2511"/>
                  </a:lnTo>
                  <a:cubicBezTo>
                    <a:pt x="2425" y="2511"/>
                    <a:pt x="2425" y="2508"/>
                    <a:pt x="2423" y="2507"/>
                  </a:cubicBezTo>
                  <a:cubicBezTo>
                    <a:pt x="2423" y="2505"/>
                    <a:pt x="2421" y="2505"/>
                    <a:pt x="2420" y="2505"/>
                  </a:cubicBezTo>
                  <a:lnTo>
                    <a:pt x="2418" y="2507"/>
                  </a:lnTo>
                  <a:cubicBezTo>
                    <a:pt x="2413" y="2508"/>
                    <a:pt x="2406" y="2511"/>
                    <a:pt x="2403" y="2516"/>
                  </a:cubicBezTo>
                  <a:cubicBezTo>
                    <a:pt x="2401" y="2514"/>
                    <a:pt x="2398" y="2513"/>
                    <a:pt x="2394" y="2511"/>
                  </a:cubicBezTo>
                  <a:cubicBezTo>
                    <a:pt x="2398" y="2508"/>
                    <a:pt x="2405" y="2505"/>
                    <a:pt x="2406" y="2505"/>
                  </a:cubicBezTo>
                  <a:cubicBezTo>
                    <a:pt x="2408" y="2503"/>
                    <a:pt x="2410" y="2501"/>
                    <a:pt x="2408" y="2500"/>
                  </a:cubicBezTo>
                  <a:cubicBezTo>
                    <a:pt x="2408" y="2498"/>
                    <a:pt x="2406" y="2498"/>
                    <a:pt x="2405" y="2498"/>
                  </a:cubicBezTo>
                  <a:cubicBezTo>
                    <a:pt x="2403" y="2498"/>
                    <a:pt x="2393" y="2503"/>
                    <a:pt x="2389" y="2510"/>
                  </a:cubicBezTo>
                  <a:cubicBezTo>
                    <a:pt x="2386" y="2508"/>
                    <a:pt x="2383" y="2507"/>
                    <a:pt x="2380" y="2505"/>
                  </a:cubicBezTo>
                  <a:cubicBezTo>
                    <a:pt x="2381" y="2501"/>
                    <a:pt x="2386" y="2500"/>
                    <a:pt x="2388" y="2498"/>
                  </a:cubicBezTo>
                  <a:cubicBezTo>
                    <a:pt x="2389" y="2498"/>
                    <a:pt x="2391" y="2495"/>
                    <a:pt x="2389" y="2493"/>
                  </a:cubicBezTo>
                  <a:cubicBezTo>
                    <a:pt x="2389" y="2491"/>
                    <a:pt x="2388" y="2491"/>
                    <a:pt x="2386" y="2491"/>
                  </a:cubicBezTo>
                  <a:cubicBezTo>
                    <a:pt x="2385" y="2493"/>
                    <a:pt x="2378" y="2496"/>
                    <a:pt x="2373" y="2501"/>
                  </a:cubicBezTo>
                  <a:cubicBezTo>
                    <a:pt x="2371" y="2500"/>
                    <a:pt x="2369" y="2500"/>
                    <a:pt x="2368" y="2498"/>
                  </a:cubicBezTo>
                  <a:cubicBezTo>
                    <a:pt x="2366" y="2498"/>
                    <a:pt x="2364" y="2498"/>
                    <a:pt x="2362" y="2496"/>
                  </a:cubicBezTo>
                  <a:cubicBezTo>
                    <a:pt x="2366" y="2493"/>
                    <a:pt x="2371" y="2489"/>
                    <a:pt x="2374" y="2489"/>
                  </a:cubicBezTo>
                  <a:cubicBezTo>
                    <a:pt x="2376" y="2488"/>
                    <a:pt x="2376" y="2487"/>
                    <a:pt x="2376" y="2485"/>
                  </a:cubicBezTo>
                  <a:cubicBezTo>
                    <a:pt x="2374" y="2483"/>
                    <a:pt x="2373" y="2481"/>
                    <a:pt x="2371" y="2483"/>
                  </a:cubicBezTo>
                  <a:cubicBezTo>
                    <a:pt x="2369" y="2483"/>
                    <a:pt x="2361" y="2488"/>
                    <a:pt x="2358" y="2495"/>
                  </a:cubicBezTo>
                  <a:cubicBezTo>
                    <a:pt x="2354" y="2493"/>
                    <a:pt x="2351" y="2491"/>
                    <a:pt x="2349" y="2489"/>
                  </a:cubicBezTo>
                  <a:cubicBezTo>
                    <a:pt x="2353" y="2485"/>
                    <a:pt x="2358" y="2483"/>
                    <a:pt x="2358" y="2483"/>
                  </a:cubicBezTo>
                  <a:cubicBezTo>
                    <a:pt x="2359" y="2481"/>
                    <a:pt x="2361" y="2480"/>
                    <a:pt x="2359" y="2478"/>
                  </a:cubicBezTo>
                  <a:cubicBezTo>
                    <a:pt x="2359" y="2476"/>
                    <a:pt x="2356" y="2475"/>
                    <a:pt x="2354" y="2476"/>
                  </a:cubicBezTo>
                  <a:cubicBezTo>
                    <a:pt x="2354" y="2476"/>
                    <a:pt x="2348" y="2481"/>
                    <a:pt x="2342" y="2488"/>
                  </a:cubicBezTo>
                  <a:cubicBezTo>
                    <a:pt x="2341" y="2487"/>
                    <a:pt x="2337" y="2485"/>
                    <a:pt x="2336" y="2485"/>
                  </a:cubicBezTo>
                  <a:cubicBezTo>
                    <a:pt x="2334" y="2485"/>
                    <a:pt x="2334" y="2483"/>
                    <a:pt x="2334" y="2483"/>
                  </a:cubicBezTo>
                  <a:cubicBezTo>
                    <a:pt x="2336" y="2480"/>
                    <a:pt x="2339" y="2476"/>
                    <a:pt x="2342" y="2475"/>
                  </a:cubicBezTo>
                  <a:cubicBezTo>
                    <a:pt x="2344" y="2473"/>
                    <a:pt x="2344" y="2471"/>
                    <a:pt x="2344" y="2469"/>
                  </a:cubicBezTo>
                  <a:cubicBezTo>
                    <a:pt x="2342" y="2468"/>
                    <a:pt x="2341" y="2468"/>
                    <a:pt x="2339" y="2469"/>
                  </a:cubicBezTo>
                  <a:cubicBezTo>
                    <a:pt x="2334" y="2471"/>
                    <a:pt x="2330" y="2476"/>
                    <a:pt x="2328" y="2481"/>
                  </a:cubicBezTo>
                  <a:cubicBezTo>
                    <a:pt x="2324" y="2480"/>
                    <a:pt x="2321" y="2478"/>
                    <a:pt x="2319" y="2476"/>
                  </a:cubicBezTo>
                  <a:cubicBezTo>
                    <a:pt x="2321" y="2473"/>
                    <a:pt x="2324" y="2469"/>
                    <a:pt x="2326" y="2469"/>
                  </a:cubicBezTo>
                  <a:lnTo>
                    <a:pt x="2328" y="2468"/>
                  </a:lnTo>
                  <a:cubicBezTo>
                    <a:pt x="2329" y="2468"/>
                    <a:pt x="2329" y="2464"/>
                    <a:pt x="2328" y="2464"/>
                  </a:cubicBezTo>
                  <a:cubicBezTo>
                    <a:pt x="2326" y="2463"/>
                    <a:pt x="2324" y="2463"/>
                    <a:pt x="2323" y="2464"/>
                  </a:cubicBezTo>
                  <a:cubicBezTo>
                    <a:pt x="2321" y="2466"/>
                    <a:pt x="2316" y="2469"/>
                    <a:pt x="2312" y="2473"/>
                  </a:cubicBezTo>
                  <a:cubicBezTo>
                    <a:pt x="2309" y="2471"/>
                    <a:pt x="2305" y="2469"/>
                    <a:pt x="2302" y="2469"/>
                  </a:cubicBezTo>
                  <a:cubicBezTo>
                    <a:pt x="2307" y="2464"/>
                    <a:pt x="2312" y="2461"/>
                    <a:pt x="2312" y="2461"/>
                  </a:cubicBezTo>
                  <a:cubicBezTo>
                    <a:pt x="2314" y="2461"/>
                    <a:pt x="2314" y="2458"/>
                    <a:pt x="2314" y="2456"/>
                  </a:cubicBezTo>
                  <a:cubicBezTo>
                    <a:pt x="2312" y="2455"/>
                    <a:pt x="2311" y="2455"/>
                    <a:pt x="2309" y="2456"/>
                  </a:cubicBezTo>
                  <a:cubicBezTo>
                    <a:pt x="2309" y="2456"/>
                    <a:pt x="2302" y="2460"/>
                    <a:pt x="2297" y="2466"/>
                  </a:cubicBezTo>
                  <a:cubicBezTo>
                    <a:pt x="2291" y="2463"/>
                    <a:pt x="2287" y="2463"/>
                    <a:pt x="2285" y="2461"/>
                  </a:cubicBezTo>
                  <a:cubicBezTo>
                    <a:pt x="2273" y="2461"/>
                    <a:pt x="2248" y="2471"/>
                    <a:pt x="2248" y="2471"/>
                  </a:cubicBezTo>
                  <a:cubicBezTo>
                    <a:pt x="2228" y="2480"/>
                    <a:pt x="2213" y="2488"/>
                    <a:pt x="2198" y="2496"/>
                  </a:cubicBezTo>
                  <a:cubicBezTo>
                    <a:pt x="2176" y="2511"/>
                    <a:pt x="2173" y="2525"/>
                    <a:pt x="2170" y="2548"/>
                  </a:cubicBezTo>
                  <a:cubicBezTo>
                    <a:pt x="2168" y="2563"/>
                    <a:pt x="2158" y="2566"/>
                    <a:pt x="2151" y="2568"/>
                  </a:cubicBezTo>
                  <a:cubicBezTo>
                    <a:pt x="2149" y="2570"/>
                    <a:pt x="2147" y="2570"/>
                    <a:pt x="2146" y="2570"/>
                  </a:cubicBezTo>
                  <a:cubicBezTo>
                    <a:pt x="2136" y="2575"/>
                    <a:pt x="2131" y="2580"/>
                    <a:pt x="2129" y="2597"/>
                  </a:cubicBezTo>
                  <a:cubicBezTo>
                    <a:pt x="2127" y="2615"/>
                    <a:pt x="2126" y="2649"/>
                    <a:pt x="2115" y="2667"/>
                  </a:cubicBezTo>
                  <a:cubicBezTo>
                    <a:pt x="2114" y="2672"/>
                    <a:pt x="2112" y="2675"/>
                    <a:pt x="2109" y="2678"/>
                  </a:cubicBezTo>
                  <a:cubicBezTo>
                    <a:pt x="2111" y="2667"/>
                    <a:pt x="2111" y="2651"/>
                    <a:pt x="2111" y="2643"/>
                  </a:cubicBezTo>
                  <a:cubicBezTo>
                    <a:pt x="2111" y="2642"/>
                    <a:pt x="2111" y="2640"/>
                    <a:pt x="2107" y="2640"/>
                  </a:cubicBezTo>
                  <a:cubicBezTo>
                    <a:pt x="2106" y="2640"/>
                    <a:pt x="2104" y="2642"/>
                    <a:pt x="2104" y="2643"/>
                  </a:cubicBezTo>
                  <a:cubicBezTo>
                    <a:pt x="2104" y="2653"/>
                    <a:pt x="2102" y="2674"/>
                    <a:pt x="2101" y="2682"/>
                  </a:cubicBezTo>
                  <a:cubicBezTo>
                    <a:pt x="2099" y="2683"/>
                    <a:pt x="2099" y="2683"/>
                    <a:pt x="2095" y="2683"/>
                  </a:cubicBezTo>
                  <a:cubicBezTo>
                    <a:pt x="2094" y="2683"/>
                    <a:pt x="2092" y="2683"/>
                    <a:pt x="2089" y="2682"/>
                  </a:cubicBezTo>
                  <a:cubicBezTo>
                    <a:pt x="2089" y="2682"/>
                    <a:pt x="2087" y="2680"/>
                    <a:pt x="2085" y="2680"/>
                  </a:cubicBezTo>
                  <a:cubicBezTo>
                    <a:pt x="2087" y="2665"/>
                    <a:pt x="2087" y="2655"/>
                    <a:pt x="2087" y="2649"/>
                  </a:cubicBezTo>
                  <a:cubicBezTo>
                    <a:pt x="2087" y="2647"/>
                    <a:pt x="2085" y="2645"/>
                    <a:pt x="2083" y="2645"/>
                  </a:cubicBezTo>
                  <a:cubicBezTo>
                    <a:pt x="2082" y="2645"/>
                    <a:pt x="2081" y="2647"/>
                    <a:pt x="2081" y="2649"/>
                  </a:cubicBezTo>
                  <a:cubicBezTo>
                    <a:pt x="2081" y="2657"/>
                    <a:pt x="2081" y="2674"/>
                    <a:pt x="2075" y="2698"/>
                  </a:cubicBezTo>
                  <a:cubicBezTo>
                    <a:pt x="2070" y="2714"/>
                    <a:pt x="2060" y="2739"/>
                    <a:pt x="2047" y="2750"/>
                  </a:cubicBezTo>
                  <a:cubicBezTo>
                    <a:pt x="2047" y="2750"/>
                    <a:pt x="2047" y="2750"/>
                    <a:pt x="2047" y="2750"/>
                  </a:cubicBezTo>
                  <a:cubicBezTo>
                    <a:pt x="2053" y="2722"/>
                    <a:pt x="2062" y="2662"/>
                    <a:pt x="2062" y="2627"/>
                  </a:cubicBezTo>
                  <a:cubicBezTo>
                    <a:pt x="2063" y="2625"/>
                    <a:pt x="2062" y="2623"/>
                    <a:pt x="2058" y="2623"/>
                  </a:cubicBezTo>
                  <a:lnTo>
                    <a:pt x="2058" y="2623"/>
                  </a:lnTo>
                  <a:cubicBezTo>
                    <a:pt x="2057" y="2623"/>
                    <a:pt x="2055" y="2625"/>
                    <a:pt x="2055" y="2627"/>
                  </a:cubicBezTo>
                  <a:cubicBezTo>
                    <a:pt x="2055" y="2663"/>
                    <a:pt x="2045" y="2728"/>
                    <a:pt x="2038" y="2755"/>
                  </a:cubicBezTo>
                  <a:cubicBezTo>
                    <a:pt x="2033" y="2755"/>
                    <a:pt x="2028" y="2754"/>
                    <a:pt x="2026" y="2754"/>
                  </a:cubicBezTo>
                  <a:cubicBezTo>
                    <a:pt x="2023" y="2752"/>
                    <a:pt x="2021" y="2748"/>
                    <a:pt x="2020" y="2744"/>
                  </a:cubicBezTo>
                  <a:cubicBezTo>
                    <a:pt x="2028" y="2709"/>
                    <a:pt x="2030" y="2692"/>
                    <a:pt x="2033" y="2660"/>
                  </a:cubicBezTo>
                  <a:lnTo>
                    <a:pt x="2033" y="2658"/>
                  </a:lnTo>
                  <a:cubicBezTo>
                    <a:pt x="2033" y="2655"/>
                    <a:pt x="2033" y="2653"/>
                    <a:pt x="2030" y="2653"/>
                  </a:cubicBezTo>
                  <a:cubicBezTo>
                    <a:pt x="2028" y="2653"/>
                    <a:pt x="2026" y="2655"/>
                    <a:pt x="2026" y="2657"/>
                  </a:cubicBezTo>
                  <a:lnTo>
                    <a:pt x="2026" y="2660"/>
                  </a:lnTo>
                  <a:cubicBezTo>
                    <a:pt x="2025" y="2685"/>
                    <a:pt x="2023" y="2700"/>
                    <a:pt x="2018" y="2723"/>
                  </a:cubicBezTo>
                  <a:cubicBezTo>
                    <a:pt x="2017" y="2722"/>
                    <a:pt x="2017" y="2722"/>
                    <a:pt x="2015" y="2720"/>
                  </a:cubicBezTo>
                  <a:cubicBezTo>
                    <a:pt x="2013" y="2719"/>
                    <a:pt x="2010" y="2717"/>
                    <a:pt x="2006" y="2719"/>
                  </a:cubicBezTo>
                  <a:cubicBezTo>
                    <a:pt x="2005" y="2719"/>
                    <a:pt x="2001" y="2719"/>
                    <a:pt x="2000" y="2719"/>
                  </a:cubicBezTo>
                  <a:cubicBezTo>
                    <a:pt x="2001" y="2710"/>
                    <a:pt x="2003" y="2703"/>
                    <a:pt x="2003" y="2697"/>
                  </a:cubicBezTo>
                  <a:cubicBezTo>
                    <a:pt x="2005" y="2692"/>
                    <a:pt x="2005" y="2689"/>
                    <a:pt x="2006" y="2685"/>
                  </a:cubicBezTo>
                  <a:cubicBezTo>
                    <a:pt x="2006" y="2683"/>
                    <a:pt x="2005" y="2682"/>
                    <a:pt x="2003" y="2680"/>
                  </a:cubicBezTo>
                  <a:cubicBezTo>
                    <a:pt x="2001" y="2680"/>
                    <a:pt x="2000" y="2682"/>
                    <a:pt x="2000" y="2683"/>
                  </a:cubicBezTo>
                  <a:cubicBezTo>
                    <a:pt x="1998" y="2687"/>
                    <a:pt x="1998" y="2692"/>
                    <a:pt x="1996" y="2697"/>
                  </a:cubicBezTo>
                  <a:cubicBezTo>
                    <a:pt x="1996" y="2703"/>
                    <a:pt x="1994" y="2712"/>
                    <a:pt x="1993" y="2723"/>
                  </a:cubicBezTo>
                  <a:cubicBezTo>
                    <a:pt x="1988" y="2727"/>
                    <a:pt x="1985" y="2732"/>
                    <a:pt x="1983" y="2739"/>
                  </a:cubicBezTo>
                  <a:cubicBezTo>
                    <a:pt x="1980" y="2748"/>
                    <a:pt x="1974" y="2768"/>
                    <a:pt x="1964" y="2779"/>
                  </a:cubicBezTo>
                  <a:cubicBezTo>
                    <a:pt x="1962" y="2780"/>
                    <a:pt x="1961" y="2782"/>
                    <a:pt x="1961" y="2782"/>
                  </a:cubicBezTo>
                  <a:cubicBezTo>
                    <a:pt x="1968" y="2752"/>
                    <a:pt x="1976" y="2720"/>
                    <a:pt x="1978" y="2709"/>
                  </a:cubicBezTo>
                  <a:cubicBezTo>
                    <a:pt x="1978" y="2707"/>
                    <a:pt x="1976" y="2705"/>
                    <a:pt x="1974" y="2705"/>
                  </a:cubicBezTo>
                  <a:cubicBezTo>
                    <a:pt x="1973" y="2703"/>
                    <a:pt x="1971" y="2705"/>
                    <a:pt x="1969" y="2707"/>
                  </a:cubicBezTo>
                  <a:cubicBezTo>
                    <a:pt x="1969" y="2720"/>
                    <a:pt x="1961" y="2754"/>
                    <a:pt x="1953" y="2786"/>
                  </a:cubicBezTo>
                  <a:cubicBezTo>
                    <a:pt x="1948" y="2786"/>
                    <a:pt x="1941" y="2786"/>
                    <a:pt x="1932" y="2784"/>
                  </a:cubicBezTo>
                  <a:cubicBezTo>
                    <a:pt x="1927" y="2784"/>
                    <a:pt x="1923" y="2782"/>
                    <a:pt x="1919" y="2780"/>
                  </a:cubicBezTo>
                  <a:cubicBezTo>
                    <a:pt x="1914" y="2779"/>
                    <a:pt x="1911" y="2779"/>
                    <a:pt x="1905" y="2777"/>
                  </a:cubicBezTo>
                  <a:cubicBezTo>
                    <a:pt x="1897" y="2777"/>
                    <a:pt x="1884" y="2779"/>
                    <a:pt x="1870" y="2780"/>
                  </a:cubicBezTo>
                  <a:cubicBezTo>
                    <a:pt x="1860" y="2782"/>
                    <a:pt x="1848" y="2777"/>
                    <a:pt x="1841" y="2770"/>
                  </a:cubicBezTo>
                  <a:cubicBezTo>
                    <a:pt x="1867" y="2760"/>
                    <a:pt x="1896" y="2742"/>
                    <a:pt x="1923" y="2720"/>
                  </a:cubicBezTo>
                  <a:cubicBezTo>
                    <a:pt x="1923" y="2720"/>
                    <a:pt x="1923" y="2720"/>
                    <a:pt x="1923" y="2720"/>
                  </a:cubicBezTo>
                  <a:cubicBezTo>
                    <a:pt x="1924" y="2719"/>
                    <a:pt x="1927" y="2715"/>
                    <a:pt x="1929" y="2714"/>
                  </a:cubicBezTo>
                  <a:cubicBezTo>
                    <a:pt x="1934" y="2710"/>
                    <a:pt x="1939" y="2705"/>
                    <a:pt x="1944" y="2700"/>
                  </a:cubicBezTo>
                  <a:cubicBezTo>
                    <a:pt x="1944" y="2700"/>
                    <a:pt x="1946" y="2700"/>
                    <a:pt x="1946" y="2698"/>
                  </a:cubicBezTo>
                  <a:cubicBezTo>
                    <a:pt x="1959" y="2685"/>
                    <a:pt x="1971" y="2672"/>
                    <a:pt x="1983" y="2658"/>
                  </a:cubicBezTo>
                  <a:cubicBezTo>
                    <a:pt x="1983" y="2658"/>
                    <a:pt x="1983" y="2657"/>
                    <a:pt x="1985" y="2657"/>
                  </a:cubicBezTo>
                  <a:cubicBezTo>
                    <a:pt x="1991" y="2649"/>
                    <a:pt x="1996" y="2642"/>
                    <a:pt x="2003" y="2633"/>
                  </a:cubicBezTo>
                  <a:cubicBezTo>
                    <a:pt x="2008" y="2627"/>
                    <a:pt x="2013" y="2620"/>
                    <a:pt x="2018" y="2615"/>
                  </a:cubicBezTo>
                  <a:cubicBezTo>
                    <a:pt x="2020" y="2615"/>
                    <a:pt x="2020" y="2613"/>
                    <a:pt x="2020" y="2613"/>
                  </a:cubicBezTo>
                  <a:cubicBezTo>
                    <a:pt x="2025" y="2608"/>
                    <a:pt x="2030" y="2602"/>
                    <a:pt x="2033" y="2597"/>
                  </a:cubicBezTo>
                  <a:cubicBezTo>
                    <a:pt x="2055" y="2575"/>
                    <a:pt x="2075" y="2563"/>
                    <a:pt x="2089" y="2555"/>
                  </a:cubicBezTo>
                  <a:cubicBezTo>
                    <a:pt x="2090" y="2555"/>
                    <a:pt x="2090" y="2553"/>
                    <a:pt x="2092" y="2553"/>
                  </a:cubicBezTo>
                  <a:cubicBezTo>
                    <a:pt x="2104" y="2550"/>
                    <a:pt x="2115" y="2545"/>
                    <a:pt x="2121" y="2536"/>
                  </a:cubicBezTo>
                  <a:cubicBezTo>
                    <a:pt x="2121" y="2534"/>
                    <a:pt x="2122" y="2533"/>
                    <a:pt x="2122" y="2532"/>
                  </a:cubicBezTo>
                  <a:cubicBezTo>
                    <a:pt x="2126" y="2525"/>
                    <a:pt x="2131" y="2514"/>
                    <a:pt x="2139" y="2507"/>
                  </a:cubicBezTo>
                  <a:cubicBezTo>
                    <a:pt x="2144" y="2501"/>
                    <a:pt x="2159" y="2493"/>
                    <a:pt x="2170" y="2488"/>
                  </a:cubicBezTo>
                  <a:lnTo>
                    <a:pt x="2174" y="2487"/>
                  </a:lnTo>
                  <a:cubicBezTo>
                    <a:pt x="2198" y="2473"/>
                    <a:pt x="2223" y="2466"/>
                    <a:pt x="2234" y="2464"/>
                  </a:cubicBezTo>
                  <a:cubicBezTo>
                    <a:pt x="2235" y="2464"/>
                    <a:pt x="2236" y="2461"/>
                    <a:pt x="2236" y="2460"/>
                  </a:cubicBezTo>
                  <a:cubicBezTo>
                    <a:pt x="2236" y="2456"/>
                    <a:pt x="2234" y="2455"/>
                    <a:pt x="2232" y="2456"/>
                  </a:cubicBezTo>
                  <a:cubicBezTo>
                    <a:pt x="2228" y="2456"/>
                    <a:pt x="2202" y="2463"/>
                    <a:pt x="2170" y="2478"/>
                  </a:cubicBezTo>
                  <a:lnTo>
                    <a:pt x="2164" y="2481"/>
                  </a:lnTo>
                  <a:cubicBezTo>
                    <a:pt x="2154" y="2487"/>
                    <a:pt x="2139" y="2493"/>
                    <a:pt x="2133" y="2501"/>
                  </a:cubicBezTo>
                  <a:cubicBezTo>
                    <a:pt x="2124" y="2510"/>
                    <a:pt x="2117" y="2521"/>
                    <a:pt x="2114" y="2528"/>
                  </a:cubicBezTo>
                  <a:cubicBezTo>
                    <a:pt x="2114" y="2530"/>
                    <a:pt x="2112" y="2532"/>
                    <a:pt x="2112" y="2533"/>
                  </a:cubicBezTo>
                  <a:cubicBezTo>
                    <a:pt x="2107" y="2540"/>
                    <a:pt x="2094" y="2543"/>
                    <a:pt x="2082" y="2546"/>
                  </a:cubicBezTo>
                  <a:cubicBezTo>
                    <a:pt x="2077" y="2546"/>
                    <a:pt x="2075" y="2545"/>
                    <a:pt x="2074" y="2536"/>
                  </a:cubicBezTo>
                  <a:cubicBezTo>
                    <a:pt x="2072" y="2533"/>
                    <a:pt x="2070" y="2528"/>
                    <a:pt x="2069" y="2526"/>
                  </a:cubicBezTo>
                  <a:cubicBezTo>
                    <a:pt x="2065" y="2525"/>
                    <a:pt x="2063" y="2525"/>
                    <a:pt x="2060" y="2526"/>
                  </a:cubicBezTo>
                  <a:cubicBezTo>
                    <a:pt x="2065" y="2518"/>
                    <a:pt x="2070" y="2510"/>
                    <a:pt x="2072" y="2503"/>
                  </a:cubicBezTo>
                  <a:cubicBezTo>
                    <a:pt x="2074" y="2501"/>
                    <a:pt x="2072" y="2500"/>
                    <a:pt x="2070" y="2500"/>
                  </a:cubicBezTo>
                  <a:cubicBezTo>
                    <a:pt x="2069" y="2498"/>
                    <a:pt x="2067" y="2500"/>
                    <a:pt x="2067" y="2501"/>
                  </a:cubicBezTo>
                  <a:cubicBezTo>
                    <a:pt x="2062" y="2510"/>
                    <a:pt x="2051" y="2530"/>
                    <a:pt x="2042" y="2543"/>
                  </a:cubicBezTo>
                  <a:cubicBezTo>
                    <a:pt x="2042" y="2545"/>
                    <a:pt x="2042" y="2545"/>
                    <a:pt x="2040" y="2545"/>
                  </a:cubicBezTo>
                  <a:cubicBezTo>
                    <a:pt x="2037" y="2550"/>
                    <a:pt x="2033" y="2553"/>
                    <a:pt x="2032" y="2555"/>
                  </a:cubicBezTo>
                  <a:cubicBezTo>
                    <a:pt x="2021" y="2563"/>
                    <a:pt x="2013" y="2568"/>
                    <a:pt x="1993" y="2577"/>
                  </a:cubicBezTo>
                  <a:cubicBezTo>
                    <a:pt x="2021" y="2538"/>
                    <a:pt x="2040" y="2508"/>
                    <a:pt x="2045" y="2500"/>
                  </a:cubicBezTo>
                  <a:cubicBezTo>
                    <a:pt x="2045" y="2498"/>
                    <a:pt x="2045" y="2496"/>
                    <a:pt x="2044" y="2496"/>
                  </a:cubicBezTo>
                  <a:cubicBezTo>
                    <a:pt x="2042" y="2495"/>
                    <a:pt x="2038" y="2495"/>
                    <a:pt x="2038" y="2496"/>
                  </a:cubicBezTo>
                  <a:cubicBezTo>
                    <a:pt x="2033" y="2505"/>
                    <a:pt x="2013" y="2540"/>
                    <a:pt x="1981" y="2583"/>
                  </a:cubicBezTo>
                  <a:cubicBezTo>
                    <a:pt x="1980" y="2583"/>
                    <a:pt x="1980" y="2583"/>
                    <a:pt x="1980" y="2583"/>
                  </a:cubicBezTo>
                  <a:cubicBezTo>
                    <a:pt x="1971" y="2586"/>
                    <a:pt x="1964" y="2588"/>
                    <a:pt x="1959" y="2586"/>
                  </a:cubicBezTo>
                  <a:cubicBezTo>
                    <a:pt x="1957" y="2585"/>
                    <a:pt x="1956" y="2583"/>
                    <a:pt x="1954" y="2581"/>
                  </a:cubicBezTo>
                  <a:cubicBezTo>
                    <a:pt x="1971" y="2561"/>
                    <a:pt x="1993" y="2534"/>
                    <a:pt x="1998" y="2525"/>
                  </a:cubicBezTo>
                  <a:cubicBezTo>
                    <a:pt x="2000" y="2523"/>
                    <a:pt x="1998" y="2520"/>
                    <a:pt x="1996" y="2520"/>
                  </a:cubicBezTo>
                  <a:cubicBezTo>
                    <a:pt x="1994" y="2518"/>
                    <a:pt x="1993" y="2520"/>
                    <a:pt x="1991" y="2521"/>
                  </a:cubicBezTo>
                  <a:cubicBezTo>
                    <a:pt x="1986" y="2532"/>
                    <a:pt x="1968" y="2555"/>
                    <a:pt x="1951" y="2577"/>
                  </a:cubicBezTo>
                  <a:cubicBezTo>
                    <a:pt x="1951" y="2575"/>
                    <a:pt x="1951" y="2573"/>
                    <a:pt x="1949" y="2573"/>
                  </a:cubicBezTo>
                  <a:cubicBezTo>
                    <a:pt x="1949" y="2572"/>
                    <a:pt x="1949" y="2570"/>
                    <a:pt x="1949" y="2570"/>
                  </a:cubicBezTo>
                  <a:lnTo>
                    <a:pt x="1948" y="2566"/>
                  </a:lnTo>
                  <a:cubicBezTo>
                    <a:pt x="1944" y="2560"/>
                    <a:pt x="1941" y="2552"/>
                    <a:pt x="1934" y="2555"/>
                  </a:cubicBezTo>
                  <a:cubicBezTo>
                    <a:pt x="1926" y="2557"/>
                    <a:pt x="1919" y="2566"/>
                    <a:pt x="1912" y="2577"/>
                  </a:cubicBezTo>
                  <a:cubicBezTo>
                    <a:pt x="1909" y="2583"/>
                    <a:pt x="1904" y="2590"/>
                    <a:pt x="1899" y="2593"/>
                  </a:cubicBezTo>
                  <a:cubicBezTo>
                    <a:pt x="1889" y="2600"/>
                    <a:pt x="1879" y="2600"/>
                    <a:pt x="1855" y="2600"/>
                  </a:cubicBezTo>
                  <a:lnTo>
                    <a:pt x="1855" y="2600"/>
                  </a:lnTo>
                  <a:cubicBezTo>
                    <a:pt x="1853" y="2598"/>
                    <a:pt x="1853" y="2598"/>
                    <a:pt x="1853" y="2598"/>
                  </a:cubicBezTo>
                  <a:lnTo>
                    <a:pt x="1850" y="2598"/>
                  </a:lnTo>
                  <a:cubicBezTo>
                    <a:pt x="1820" y="2598"/>
                    <a:pt x="1815" y="2586"/>
                    <a:pt x="1815" y="2583"/>
                  </a:cubicBezTo>
                  <a:cubicBezTo>
                    <a:pt x="1813" y="2578"/>
                    <a:pt x="1816" y="2577"/>
                    <a:pt x="1822" y="2573"/>
                  </a:cubicBezTo>
                  <a:cubicBezTo>
                    <a:pt x="1823" y="2573"/>
                    <a:pt x="1827" y="2572"/>
                    <a:pt x="1827" y="2568"/>
                  </a:cubicBezTo>
                  <a:cubicBezTo>
                    <a:pt x="1828" y="2566"/>
                    <a:pt x="1827" y="2563"/>
                    <a:pt x="1825" y="2561"/>
                  </a:cubicBezTo>
                  <a:cubicBezTo>
                    <a:pt x="1822" y="2560"/>
                    <a:pt x="1818" y="2558"/>
                    <a:pt x="1806" y="2560"/>
                  </a:cubicBezTo>
                  <a:cubicBezTo>
                    <a:pt x="1822" y="2553"/>
                    <a:pt x="1835" y="2545"/>
                    <a:pt x="1840" y="2543"/>
                  </a:cubicBezTo>
                  <a:cubicBezTo>
                    <a:pt x="1841" y="2541"/>
                    <a:pt x="1841" y="2540"/>
                    <a:pt x="1840" y="2538"/>
                  </a:cubicBezTo>
                  <a:cubicBezTo>
                    <a:pt x="1840" y="2536"/>
                    <a:pt x="1836" y="2536"/>
                    <a:pt x="1835" y="2536"/>
                  </a:cubicBezTo>
                  <a:cubicBezTo>
                    <a:pt x="1828" y="2541"/>
                    <a:pt x="1791" y="2561"/>
                    <a:pt x="1763" y="2573"/>
                  </a:cubicBezTo>
                  <a:cubicBezTo>
                    <a:pt x="1751" y="2577"/>
                    <a:pt x="1736" y="2581"/>
                    <a:pt x="1726" y="2580"/>
                  </a:cubicBezTo>
                  <a:cubicBezTo>
                    <a:pt x="1717" y="2578"/>
                    <a:pt x="1711" y="2577"/>
                    <a:pt x="1704" y="2575"/>
                  </a:cubicBezTo>
                  <a:cubicBezTo>
                    <a:pt x="1741" y="2561"/>
                    <a:pt x="1790" y="2541"/>
                    <a:pt x="1798" y="2536"/>
                  </a:cubicBezTo>
                  <a:cubicBezTo>
                    <a:pt x="1798" y="2534"/>
                    <a:pt x="1800" y="2533"/>
                    <a:pt x="1798" y="2532"/>
                  </a:cubicBezTo>
                  <a:cubicBezTo>
                    <a:pt x="1798" y="2530"/>
                    <a:pt x="1795" y="2530"/>
                    <a:pt x="1793" y="2530"/>
                  </a:cubicBezTo>
                  <a:cubicBezTo>
                    <a:pt x="1784" y="2534"/>
                    <a:pt x="1733" y="2558"/>
                    <a:pt x="1695" y="2570"/>
                  </a:cubicBezTo>
                  <a:cubicBezTo>
                    <a:pt x="1692" y="2568"/>
                    <a:pt x="1689" y="2566"/>
                    <a:pt x="1685" y="2563"/>
                  </a:cubicBezTo>
                  <a:cubicBezTo>
                    <a:pt x="1682" y="2561"/>
                    <a:pt x="1680" y="2560"/>
                    <a:pt x="1677" y="2558"/>
                  </a:cubicBezTo>
                  <a:cubicBezTo>
                    <a:pt x="1714" y="2546"/>
                    <a:pt x="1766" y="2525"/>
                    <a:pt x="1783" y="2514"/>
                  </a:cubicBezTo>
                  <a:cubicBezTo>
                    <a:pt x="1784" y="2514"/>
                    <a:pt x="1784" y="2511"/>
                    <a:pt x="1784" y="2510"/>
                  </a:cubicBezTo>
                  <a:cubicBezTo>
                    <a:pt x="1783" y="2508"/>
                    <a:pt x="1781" y="2508"/>
                    <a:pt x="1779" y="2510"/>
                  </a:cubicBezTo>
                  <a:cubicBezTo>
                    <a:pt x="1763" y="2518"/>
                    <a:pt x="1706" y="2543"/>
                    <a:pt x="1669" y="2553"/>
                  </a:cubicBezTo>
                  <a:cubicBezTo>
                    <a:pt x="1667" y="2552"/>
                    <a:pt x="1663" y="2552"/>
                    <a:pt x="1660" y="2550"/>
                  </a:cubicBezTo>
                  <a:cubicBezTo>
                    <a:pt x="1655" y="2548"/>
                    <a:pt x="1650" y="2546"/>
                    <a:pt x="1649" y="2543"/>
                  </a:cubicBezTo>
                  <a:cubicBezTo>
                    <a:pt x="1647" y="2541"/>
                    <a:pt x="1647" y="2541"/>
                    <a:pt x="1645" y="2541"/>
                  </a:cubicBezTo>
                  <a:cubicBezTo>
                    <a:pt x="1689" y="2530"/>
                    <a:pt x="1744" y="2507"/>
                    <a:pt x="1770" y="2495"/>
                  </a:cubicBezTo>
                  <a:cubicBezTo>
                    <a:pt x="1771" y="2493"/>
                    <a:pt x="1771" y="2491"/>
                    <a:pt x="1771" y="2489"/>
                  </a:cubicBezTo>
                  <a:cubicBezTo>
                    <a:pt x="1770" y="2488"/>
                    <a:pt x="1768" y="2487"/>
                    <a:pt x="1766" y="2488"/>
                  </a:cubicBezTo>
                  <a:cubicBezTo>
                    <a:pt x="1744" y="2500"/>
                    <a:pt x="1687" y="2523"/>
                    <a:pt x="1642" y="2534"/>
                  </a:cubicBezTo>
                  <a:cubicBezTo>
                    <a:pt x="1642" y="2533"/>
                    <a:pt x="1642" y="2532"/>
                    <a:pt x="1642" y="2532"/>
                  </a:cubicBezTo>
                  <a:cubicBezTo>
                    <a:pt x="1642" y="2526"/>
                    <a:pt x="1647" y="2523"/>
                    <a:pt x="1650" y="2518"/>
                  </a:cubicBezTo>
                  <a:lnTo>
                    <a:pt x="1653" y="2516"/>
                  </a:lnTo>
                  <a:cubicBezTo>
                    <a:pt x="1655" y="2514"/>
                    <a:pt x="1657" y="2513"/>
                    <a:pt x="1657" y="2511"/>
                  </a:cubicBezTo>
                  <a:cubicBezTo>
                    <a:pt x="1680" y="2507"/>
                    <a:pt x="1711" y="2495"/>
                    <a:pt x="1726" y="2488"/>
                  </a:cubicBezTo>
                  <a:cubicBezTo>
                    <a:pt x="1727" y="2487"/>
                    <a:pt x="1727" y="2485"/>
                    <a:pt x="1727" y="2483"/>
                  </a:cubicBezTo>
                  <a:cubicBezTo>
                    <a:pt x="1726" y="2481"/>
                    <a:pt x="1724" y="2480"/>
                    <a:pt x="1722" y="2481"/>
                  </a:cubicBezTo>
                  <a:cubicBezTo>
                    <a:pt x="1709" y="2488"/>
                    <a:pt x="1682" y="2498"/>
                    <a:pt x="1658" y="2505"/>
                  </a:cubicBezTo>
                  <a:lnTo>
                    <a:pt x="1658" y="2503"/>
                  </a:lnTo>
                  <a:cubicBezTo>
                    <a:pt x="1657" y="2496"/>
                    <a:pt x="1650" y="2493"/>
                    <a:pt x="1647" y="2491"/>
                  </a:cubicBezTo>
                  <a:lnTo>
                    <a:pt x="1645" y="2491"/>
                  </a:lnTo>
                  <a:cubicBezTo>
                    <a:pt x="1612" y="2478"/>
                    <a:pt x="1600" y="2469"/>
                    <a:pt x="1594" y="2466"/>
                  </a:cubicBezTo>
                  <a:cubicBezTo>
                    <a:pt x="1588" y="2460"/>
                    <a:pt x="1569" y="2435"/>
                    <a:pt x="1576" y="2401"/>
                  </a:cubicBezTo>
                  <a:cubicBezTo>
                    <a:pt x="1580" y="2381"/>
                    <a:pt x="1586" y="2372"/>
                    <a:pt x="1594" y="2370"/>
                  </a:cubicBezTo>
                  <a:cubicBezTo>
                    <a:pt x="1605" y="2383"/>
                    <a:pt x="1620" y="2399"/>
                    <a:pt x="1630" y="2410"/>
                  </a:cubicBezTo>
                  <a:cubicBezTo>
                    <a:pt x="1621" y="2410"/>
                    <a:pt x="1615" y="2410"/>
                    <a:pt x="1605" y="2408"/>
                  </a:cubicBezTo>
                  <a:cubicBezTo>
                    <a:pt x="1603" y="2408"/>
                    <a:pt x="1601" y="2410"/>
                    <a:pt x="1601" y="2411"/>
                  </a:cubicBezTo>
                  <a:cubicBezTo>
                    <a:pt x="1601" y="2415"/>
                    <a:pt x="1603" y="2415"/>
                    <a:pt x="1605" y="2416"/>
                  </a:cubicBezTo>
                  <a:cubicBezTo>
                    <a:pt x="1618" y="2416"/>
                    <a:pt x="1628" y="2416"/>
                    <a:pt x="1640" y="2417"/>
                  </a:cubicBezTo>
                  <a:cubicBezTo>
                    <a:pt x="1640" y="2417"/>
                    <a:pt x="1640" y="2417"/>
                    <a:pt x="1640" y="2417"/>
                  </a:cubicBezTo>
                  <a:cubicBezTo>
                    <a:pt x="1640" y="2417"/>
                    <a:pt x="1640" y="2417"/>
                    <a:pt x="1640" y="2417"/>
                  </a:cubicBezTo>
                  <a:cubicBezTo>
                    <a:pt x="1670" y="2421"/>
                    <a:pt x="1694" y="2428"/>
                    <a:pt x="1739" y="2443"/>
                  </a:cubicBezTo>
                  <a:cubicBezTo>
                    <a:pt x="1749" y="2446"/>
                    <a:pt x="1759" y="2449"/>
                    <a:pt x="1771" y="2453"/>
                  </a:cubicBezTo>
                  <a:lnTo>
                    <a:pt x="1771" y="2453"/>
                  </a:lnTo>
                  <a:cubicBezTo>
                    <a:pt x="1771" y="2453"/>
                    <a:pt x="1772" y="2455"/>
                    <a:pt x="1772" y="2455"/>
                  </a:cubicBezTo>
                  <a:lnTo>
                    <a:pt x="1772" y="2455"/>
                  </a:lnTo>
                  <a:cubicBezTo>
                    <a:pt x="1781" y="2456"/>
                    <a:pt x="1790" y="2460"/>
                    <a:pt x="1798" y="2461"/>
                  </a:cubicBezTo>
                  <a:cubicBezTo>
                    <a:pt x="1822" y="2469"/>
                    <a:pt x="1845" y="2475"/>
                    <a:pt x="1867" y="2478"/>
                  </a:cubicBezTo>
                  <a:cubicBezTo>
                    <a:pt x="1867" y="2478"/>
                    <a:pt x="1867" y="2478"/>
                    <a:pt x="1867" y="2478"/>
                  </a:cubicBezTo>
                  <a:cubicBezTo>
                    <a:pt x="1868" y="2478"/>
                    <a:pt x="1868" y="2478"/>
                    <a:pt x="1868" y="2478"/>
                  </a:cubicBezTo>
                  <a:cubicBezTo>
                    <a:pt x="1868" y="2478"/>
                    <a:pt x="1868" y="2478"/>
                    <a:pt x="1870" y="2478"/>
                  </a:cubicBezTo>
                  <a:cubicBezTo>
                    <a:pt x="1882" y="2480"/>
                    <a:pt x="1896" y="2481"/>
                    <a:pt x="1907" y="2483"/>
                  </a:cubicBezTo>
                  <a:cubicBezTo>
                    <a:pt x="1907" y="2483"/>
                    <a:pt x="1909" y="2483"/>
                    <a:pt x="1909" y="2483"/>
                  </a:cubicBezTo>
                  <a:cubicBezTo>
                    <a:pt x="1909" y="2483"/>
                    <a:pt x="1909" y="2483"/>
                    <a:pt x="1909" y="2483"/>
                  </a:cubicBezTo>
                  <a:cubicBezTo>
                    <a:pt x="1921" y="2483"/>
                    <a:pt x="1934" y="2485"/>
                    <a:pt x="1946" y="2485"/>
                  </a:cubicBezTo>
                  <a:cubicBezTo>
                    <a:pt x="1948" y="2485"/>
                    <a:pt x="1949" y="2485"/>
                    <a:pt x="1951" y="2485"/>
                  </a:cubicBezTo>
                  <a:cubicBezTo>
                    <a:pt x="1951" y="2485"/>
                    <a:pt x="1951" y="2485"/>
                    <a:pt x="1951" y="2485"/>
                  </a:cubicBezTo>
                  <a:cubicBezTo>
                    <a:pt x="1953" y="2485"/>
                    <a:pt x="1953" y="2485"/>
                    <a:pt x="1953" y="2485"/>
                  </a:cubicBezTo>
                  <a:cubicBezTo>
                    <a:pt x="1964" y="2483"/>
                    <a:pt x="1978" y="2483"/>
                    <a:pt x="1989" y="2481"/>
                  </a:cubicBezTo>
                  <a:cubicBezTo>
                    <a:pt x="1989" y="2483"/>
                    <a:pt x="1989" y="2483"/>
                    <a:pt x="1991" y="2483"/>
                  </a:cubicBezTo>
                  <a:cubicBezTo>
                    <a:pt x="1991" y="2483"/>
                    <a:pt x="1993" y="2481"/>
                    <a:pt x="1993" y="2481"/>
                  </a:cubicBezTo>
                  <a:cubicBezTo>
                    <a:pt x="2005" y="2481"/>
                    <a:pt x="2017" y="2480"/>
                    <a:pt x="2028" y="2476"/>
                  </a:cubicBezTo>
                  <a:cubicBezTo>
                    <a:pt x="2028" y="2478"/>
                    <a:pt x="2028" y="2478"/>
                    <a:pt x="2028" y="2478"/>
                  </a:cubicBezTo>
                  <a:cubicBezTo>
                    <a:pt x="2028" y="2478"/>
                    <a:pt x="2028" y="2476"/>
                    <a:pt x="2030" y="2476"/>
                  </a:cubicBezTo>
                  <a:cubicBezTo>
                    <a:pt x="2042" y="2475"/>
                    <a:pt x="2053" y="2473"/>
                    <a:pt x="2063" y="2469"/>
                  </a:cubicBezTo>
                  <a:lnTo>
                    <a:pt x="2065" y="2469"/>
                  </a:lnTo>
                  <a:cubicBezTo>
                    <a:pt x="2065" y="2469"/>
                    <a:pt x="2065" y="2469"/>
                    <a:pt x="2065" y="2469"/>
                  </a:cubicBezTo>
                  <a:cubicBezTo>
                    <a:pt x="2065" y="2469"/>
                    <a:pt x="2067" y="2469"/>
                    <a:pt x="2067" y="2469"/>
                  </a:cubicBezTo>
                  <a:cubicBezTo>
                    <a:pt x="2115" y="2456"/>
                    <a:pt x="2159" y="2448"/>
                    <a:pt x="2188" y="2446"/>
                  </a:cubicBezTo>
                  <a:cubicBezTo>
                    <a:pt x="2195" y="2448"/>
                    <a:pt x="2202" y="2448"/>
                    <a:pt x="2208" y="2446"/>
                  </a:cubicBezTo>
                  <a:lnTo>
                    <a:pt x="2211" y="2446"/>
                  </a:lnTo>
                  <a:cubicBezTo>
                    <a:pt x="2220" y="2446"/>
                    <a:pt x="2228" y="2451"/>
                    <a:pt x="2228" y="2451"/>
                  </a:cubicBezTo>
                  <a:cubicBezTo>
                    <a:pt x="2232" y="2451"/>
                    <a:pt x="2234" y="2451"/>
                    <a:pt x="2235" y="2448"/>
                  </a:cubicBezTo>
                  <a:cubicBezTo>
                    <a:pt x="2236" y="2446"/>
                    <a:pt x="2235" y="2444"/>
                    <a:pt x="2234" y="2443"/>
                  </a:cubicBezTo>
                  <a:cubicBezTo>
                    <a:pt x="2234" y="2443"/>
                    <a:pt x="2222" y="2436"/>
                    <a:pt x="2211" y="2438"/>
                  </a:cubicBezTo>
                  <a:lnTo>
                    <a:pt x="2208" y="2438"/>
                  </a:lnTo>
                  <a:cubicBezTo>
                    <a:pt x="2200" y="2438"/>
                    <a:pt x="2191" y="2438"/>
                    <a:pt x="2188" y="2436"/>
                  </a:cubicBezTo>
                  <a:cubicBezTo>
                    <a:pt x="2186" y="2436"/>
                    <a:pt x="2184" y="2435"/>
                    <a:pt x="2181" y="2435"/>
                  </a:cubicBezTo>
                  <a:cubicBezTo>
                    <a:pt x="2176" y="2429"/>
                    <a:pt x="2168" y="2424"/>
                    <a:pt x="2161" y="2424"/>
                  </a:cubicBezTo>
                  <a:cubicBezTo>
                    <a:pt x="2158" y="2424"/>
                    <a:pt x="2151" y="2424"/>
                    <a:pt x="2144" y="2426"/>
                  </a:cubicBezTo>
                  <a:cubicBezTo>
                    <a:pt x="2131" y="2426"/>
                    <a:pt x="2111" y="2428"/>
                    <a:pt x="2101" y="2424"/>
                  </a:cubicBezTo>
                  <a:cubicBezTo>
                    <a:pt x="2087" y="2421"/>
                    <a:pt x="2082" y="2415"/>
                    <a:pt x="2077" y="2410"/>
                  </a:cubicBezTo>
                  <a:cubicBezTo>
                    <a:pt x="2077" y="2408"/>
                    <a:pt x="2075" y="2408"/>
                    <a:pt x="2075" y="2406"/>
                  </a:cubicBezTo>
                  <a:cubicBezTo>
                    <a:pt x="2070" y="2401"/>
                    <a:pt x="2062" y="2399"/>
                    <a:pt x="2055" y="2396"/>
                  </a:cubicBezTo>
                  <a:lnTo>
                    <a:pt x="2051" y="2396"/>
                  </a:lnTo>
                  <a:cubicBezTo>
                    <a:pt x="2049" y="2394"/>
                    <a:pt x="2040" y="2390"/>
                    <a:pt x="2033" y="2384"/>
                  </a:cubicBezTo>
                  <a:cubicBezTo>
                    <a:pt x="2030" y="2383"/>
                    <a:pt x="2026" y="2379"/>
                    <a:pt x="2025" y="2378"/>
                  </a:cubicBezTo>
                  <a:cubicBezTo>
                    <a:pt x="2017" y="2372"/>
                    <a:pt x="1989" y="2359"/>
                    <a:pt x="1974" y="2359"/>
                  </a:cubicBezTo>
                  <a:cubicBezTo>
                    <a:pt x="1969" y="2359"/>
                    <a:pt x="1966" y="2359"/>
                    <a:pt x="1961" y="2361"/>
                  </a:cubicBezTo>
                  <a:cubicBezTo>
                    <a:pt x="1954" y="2358"/>
                    <a:pt x="1931" y="2347"/>
                    <a:pt x="1916" y="2339"/>
                  </a:cubicBezTo>
                  <a:cubicBezTo>
                    <a:pt x="1911" y="2332"/>
                    <a:pt x="1905" y="2327"/>
                    <a:pt x="1897" y="2324"/>
                  </a:cubicBezTo>
                  <a:cubicBezTo>
                    <a:pt x="1894" y="2323"/>
                    <a:pt x="1885" y="2319"/>
                    <a:pt x="1875" y="2318"/>
                  </a:cubicBezTo>
                  <a:cubicBezTo>
                    <a:pt x="1868" y="2314"/>
                    <a:pt x="1847" y="2296"/>
                    <a:pt x="1838" y="2287"/>
                  </a:cubicBezTo>
                  <a:cubicBezTo>
                    <a:pt x="1836" y="2274"/>
                    <a:pt x="1827" y="2249"/>
                    <a:pt x="1800" y="2244"/>
                  </a:cubicBezTo>
                  <a:cubicBezTo>
                    <a:pt x="1798" y="2244"/>
                    <a:pt x="1796" y="2244"/>
                    <a:pt x="1795" y="2244"/>
                  </a:cubicBezTo>
                  <a:cubicBezTo>
                    <a:pt x="1791" y="2239"/>
                    <a:pt x="1788" y="2232"/>
                    <a:pt x="1783" y="2226"/>
                  </a:cubicBezTo>
                  <a:cubicBezTo>
                    <a:pt x="1778" y="2216"/>
                    <a:pt x="1772" y="2206"/>
                    <a:pt x="1766" y="2197"/>
                  </a:cubicBezTo>
                  <a:cubicBezTo>
                    <a:pt x="1764" y="2196"/>
                    <a:pt x="1764" y="2196"/>
                    <a:pt x="1763" y="2194"/>
                  </a:cubicBezTo>
                  <a:cubicBezTo>
                    <a:pt x="1759" y="2189"/>
                    <a:pt x="1756" y="2182"/>
                    <a:pt x="1746" y="2182"/>
                  </a:cubicBezTo>
                  <a:cubicBezTo>
                    <a:pt x="1734" y="2181"/>
                    <a:pt x="1690" y="2187"/>
                    <a:pt x="1670" y="2202"/>
                  </a:cubicBezTo>
                  <a:cubicBezTo>
                    <a:pt x="1660" y="2210"/>
                    <a:pt x="1651" y="2227"/>
                    <a:pt x="1644" y="2241"/>
                  </a:cubicBezTo>
                  <a:cubicBezTo>
                    <a:pt x="1640" y="2247"/>
                    <a:pt x="1637" y="2255"/>
                    <a:pt x="1633" y="2257"/>
                  </a:cubicBezTo>
                  <a:cubicBezTo>
                    <a:pt x="1626" y="2264"/>
                    <a:pt x="1600" y="2279"/>
                    <a:pt x="1583" y="2287"/>
                  </a:cubicBezTo>
                  <a:cubicBezTo>
                    <a:pt x="1578" y="2291"/>
                    <a:pt x="1573" y="2291"/>
                    <a:pt x="1571" y="2289"/>
                  </a:cubicBezTo>
                  <a:cubicBezTo>
                    <a:pt x="1569" y="2287"/>
                    <a:pt x="1568" y="2286"/>
                    <a:pt x="1568" y="2282"/>
                  </a:cubicBezTo>
                  <a:lnTo>
                    <a:pt x="1569" y="2276"/>
                  </a:lnTo>
                  <a:cubicBezTo>
                    <a:pt x="1569" y="2271"/>
                    <a:pt x="1571" y="2267"/>
                    <a:pt x="1566" y="2264"/>
                  </a:cubicBezTo>
                  <a:cubicBezTo>
                    <a:pt x="1564" y="2264"/>
                    <a:pt x="1562" y="2264"/>
                    <a:pt x="1561" y="2266"/>
                  </a:cubicBezTo>
                  <a:cubicBezTo>
                    <a:pt x="1557" y="2266"/>
                    <a:pt x="1551" y="2273"/>
                    <a:pt x="1543" y="2291"/>
                  </a:cubicBezTo>
                  <a:cubicBezTo>
                    <a:pt x="1534" y="2311"/>
                    <a:pt x="1526" y="2331"/>
                    <a:pt x="1516" y="2339"/>
                  </a:cubicBezTo>
                  <a:cubicBezTo>
                    <a:pt x="1512" y="2343"/>
                    <a:pt x="1502" y="2347"/>
                    <a:pt x="1492" y="2351"/>
                  </a:cubicBezTo>
                  <a:cubicBezTo>
                    <a:pt x="1509" y="2321"/>
                    <a:pt x="1531" y="2271"/>
                    <a:pt x="1539" y="2244"/>
                  </a:cubicBezTo>
                  <a:cubicBezTo>
                    <a:pt x="1539" y="2242"/>
                    <a:pt x="1539" y="2241"/>
                    <a:pt x="1536" y="2239"/>
                  </a:cubicBezTo>
                  <a:cubicBezTo>
                    <a:pt x="1534" y="2239"/>
                    <a:pt x="1532" y="2241"/>
                    <a:pt x="1532" y="2242"/>
                  </a:cubicBezTo>
                  <a:cubicBezTo>
                    <a:pt x="1524" y="2269"/>
                    <a:pt x="1499" y="2326"/>
                    <a:pt x="1482" y="2354"/>
                  </a:cubicBezTo>
                  <a:cubicBezTo>
                    <a:pt x="1472" y="2358"/>
                    <a:pt x="1464" y="2361"/>
                    <a:pt x="1457" y="2363"/>
                  </a:cubicBezTo>
                  <a:cubicBezTo>
                    <a:pt x="1480" y="2323"/>
                    <a:pt x="1512" y="2249"/>
                    <a:pt x="1516" y="2232"/>
                  </a:cubicBezTo>
                  <a:cubicBezTo>
                    <a:pt x="1517" y="2230"/>
                    <a:pt x="1516" y="2229"/>
                    <a:pt x="1514" y="2229"/>
                  </a:cubicBezTo>
                  <a:cubicBezTo>
                    <a:pt x="1512" y="2229"/>
                    <a:pt x="1511" y="2229"/>
                    <a:pt x="1509" y="2230"/>
                  </a:cubicBezTo>
                  <a:cubicBezTo>
                    <a:pt x="1505" y="2247"/>
                    <a:pt x="1475" y="2321"/>
                    <a:pt x="1452" y="2359"/>
                  </a:cubicBezTo>
                  <a:cubicBezTo>
                    <a:pt x="1450" y="2356"/>
                    <a:pt x="1452" y="2351"/>
                    <a:pt x="1452" y="2347"/>
                  </a:cubicBezTo>
                  <a:cubicBezTo>
                    <a:pt x="1452" y="2346"/>
                    <a:pt x="1452" y="2343"/>
                    <a:pt x="1452" y="2341"/>
                  </a:cubicBezTo>
                  <a:cubicBezTo>
                    <a:pt x="1450" y="2338"/>
                    <a:pt x="1448" y="2336"/>
                    <a:pt x="1448" y="2336"/>
                  </a:cubicBezTo>
                  <a:cubicBezTo>
                    <a:pt x="1447" y="2334"/>
                    <a:pt x="1445" y="2334"/>
                    <a:pt x="1443" y="2334"/>
                  </a:cubicBezTo>
                  <a:cubicBezTo>
                    <a:pt x="1452" y="2318"/>
                    <a:pt x="1470" y="2279"/>
                    <a:pt x="1473" y="2266"/>
                  </a:cubicBezTo>
                  <a:cubicBezTo>
                    <a:pt x="1475" y="2264"/>
                    <a:pt x="1473" y="2262"/>
                    <a:pt x="1472" y="2262"/>
                  </a:cubicBezTo>
                  <a:cubicBezTo>
                    <a:pt x="1470" y="2261"/>
                    <a:pt x="1468" y="2262"/>
                    <a:pt x="1467" y="2264"/>
                  </a:cubicBezTo>
                  <a:cubicBezTo>
                    <a:pt x="1464" y="2277"/>
                    <a:pt x="1443" y="2321"/>
                    <a:pt x="1435" y="2336"/>
                  </a:cubicBezTo>
                  <a:cubicBezTo>
                    <a:pt x="1434" y="2336"/>
                    <a:pt x="1434" y="2336"/>
                    <a:pt x="1432" y="2336"/>
                  </a:cubicBezTo>
                  <a:lnTo>
                    <a:pt x="1427" y="2338"/>
                  </a:lnTo>
                  <a:cubicBezTo>
                    <a:pt x="1420" y="2341"/>
                    <a:pt x="1418" y="2346"/>
                    <a:pt x="1416" y="2351"/>
                  </a:cubicBezTo>
                  <a:cubicBezTo>
                    <a:pt x="1415" y="2356"/>
                    <a:pt x="1411" y="2364"/>
                    <a:pt x="1400" y="2370"/>
                  </a:cubicBezTo>
                  <a:cubicBezTo>
                    <a:pt x="1400" y="2370"/>
                    <a:pt x="1398" y="2370"/>
                    <a:pt x="1398" y="2370"/>
                  </a:cubicBezTo>
                  <a:cubicBezTo>
                    <a:pt x="1408" y="2351"/>
                    <a:pt x="1428" y="2313"/>
                    <a:pt x="1432" y="2301"/>
                  </a:cubicBezTo>
                  <a:cubicBezTo>
                    <a:pt x="1432" y="2299"/>
                    <a:pt x="1430" y="2298"/>
                    <a:pt x="1428" y="2296"/>
                  </a:cubicBezTo>
                  <a:cubicBezTo>
                    <a:pt x="1427" y="2296"/>
                    <a:pt x="1425" y="2298"/>
                    <a:pt x="1425" y="2299"/>
                  </a:cubicBezTo>
                  <a:cubicBezTo>
                    <a:pt x="1422" y="2311"/>
                    <a:pt x="1396" y="2359"/>
                    <a:pt x="1388" y="2374"/>
                  </a:cubicBezTo>
                  <a:cubicBezTo>
                    <a:pt x="1379" y="2376"/>
                    <a:pt x="1372" y="2379"/>
                    <a:pt x="1366" y="2381"/>
                  </a:cubicBezTo>
                  <a:cubicBezTo>
                    <a:pt x="1372" y="2368"/>
                    <a:pt x="1384" y="2347"/>
                    <a:pt x="1386" y="2341"/>
                  </a:cubicBezTo>
                  <a:cubicBezTo>
                    <a:pt x="1388" y="2339"/>
                    <a:pt x="1386" y="2338"/>
                    <a:pt x="1384" y="2336"/>
                  </a:cubicBezTo>
                  <a:cubicBezTo>
                    <a:pt x="1383" y="2336"/>
                    <a:pt x="1381" y="2338"/>
                    <a:pt x="1379" y="2339"/>
                  </a:cubicBezTo>
                  <a:cubicBezTo>
                    <a:pt x="1378" y="2346"/>
                    <a:pt x="1363" y="2372"/>
                    <a:pt x="1358" y="2383"/>
                  </a:cubicBezTo>
                  <a:cubicBezTo>
                    <a:pt x="1352" y="2383"/>
                    <a:pt x="1349" y="2383"/>
                    <a:pt x="1346" y="2384"/>
                  </a:cubicBezTo>
                  <a:cubicBezTo>
                    <a:pt x="1342" y="2384"/>
                    <a:pt x="1341" y="2384"/>
                    <a:pt x="1338" y="2383"/>
                  </a:cubicBezTo>
                  <a:cubicBezTo>
                    <a:pt x="1342" y="2378"/>
                    <a:pt x="1347" y="2368"/>
                    <a:pt x="1349" y="2364"/>
                  </a:cubicBezTo>
                  <a:cubicBezTo>
                    <a:pt x="1349" y="2361"/>
                    <a:pt x="1349" y="2359"/>
                    <a:pt x="1347" y="2359"/>
                  </a:cubicBezTo>
                  <a:cubicBezTo>
                    <a:pt x="1346" y="2359"/>
                    <a:pt x="1342" y="2359"/>
                    <a:pt x="1342" y="2361"/>
                  </a:cubicBezTo>
                  <a:cubicBezTo>
                    <a:pt x="1341" y="2364"/>
                    <a:pt x="1336" y="2374"/>
                    <a:pt x="1331" y="2381"/>
                  </a:cubicBezTo>
                  <a:cubicBezTo>
                    <a:pt x="1331" y="2381"/>
                    <a:pt x="1331" y="2381"/>
                    <a:pt x="1331" y="2381"/>
                  </a:cubicBezTo>
                  <a:cubicBezTo>
                    <a:pt x="1326" y="2376"/>
                    <a:pt x="1324" y="2370"/>
                    <a:pt x="1324" y="2364"/>
                  </a:cubicBezTo>
                  <a:cubicBezTo>
                    <a:pt x="1324" y="2361"/>
                    <a:pt x="1324" y="2359"/>
                    <a:pt x="1324" y="2356"/>
                  </a:cubicBezTo>
                  <a:cubicBezTo>
                    <a:pt x="1326" y="2352"/>
                    <a:pt x="1326" y="2347"/>
                    <a:pt x="1322" y="2346"/>
                  </a:cubicBezTo>
                  <a:cubicBezTo>
                    <a:pt x="1322" y="2346"/>
                    <a:pt x="1319" y="2344"/>
                    <a:pt x="1315" y="2346"/>
                  </a:cubicBezTo>
                  <a:cubicBezTo>
                    <a:pt x="1314" y="2346"/>
                    <a:pt x="1312" y="2347"/>
                    <a:pt x="1309" y="2349"/>
                  </a:cubicBezTo>
                  <a:cubicBezTo>
                    <a:pt x="1306" y="2352"/>
                    <a:pt x="1301" y="2356"/>
                    <a:pt x="1294" y="2356"/>
                  </a:cubicBezTo>
                  <a:cubicBezTo>
                    <a:pt x="1285" y="2358"/>
                    <a:pt x="1253" y="2352"/>
                    <a:pt x="1240" y="2349"/>
                  </a:cubicBezTo>
                  <a:cubicBezTo>
                    <a:pt x="1230" y="2346"/>
                    <a:pt x="1228" y="2338"/>
                    <a:pt x="1225" y="2326"/>
                  </a:cubicBezTo>
                  <a:lnTo>
                    <a:pt x="1225" y="2324"/>
                  </a:lnTo>
                  <a:cubicBezTo>
                    <a:pt x="1223" y="2316"/>
                    <a:pt x="1220" y="2309"/>
                    <a:pt x="1215" y="2302"/>
                  </a:cubicBezTo>
                  <a:cubicBezTo>
                    <a:pt x="1213" y="2299"/>
                    <a:pt x="1212" y="2296"/>
                    <a:pt x="1210" y="2293"/>
                  </a:cubicBezTo>
                  <a:cubicBezTo>
                    <a:pt x="1206" y="2286"/>
                    <a:pt x="1212" y="2277"/>
                    <a:pt x="1221" y="2267"/>
                  </a:cubicBezTo>
                  <a:cubicBezTo>
                    <a:pt x="1228" y="2261"/>
                    <a:pt x="1235" y="2257"/>
                    <a:pt x="1238" y="2254"/>
                  </a:cubicBezTo>
                  <a:cubicBezTo>
                    <a:pt x="1244" y="2251"/>
                    <a:pt x="1249" y="2247"/>
                    <a:pt x="1251" y="2244"/>
                  </a:cubicBezTo>
                  <a:cubicBezTo>
                    <a:pt x="1253" y="2239"/>
                    <a:pt x="1257" y="2234"/>
                    <a:pt x="1255" y="2230"/>
                  </a:cubicBezTo>
                  <a:cubicBezTo>
                    <a:pt x="1253" y="2229"/>
                    <a:pt x="1251" y="2227"/>
                    <a:pt x="1249" y="2227"/>
                  </a:cubicBezTo>
                  <a:cubicBezTo>
                    <a:pt x="1249" y="2227"/>
                    <a:pt x="1237" y="2227"/>
                    <a:pt x="1232" y="2221"/>
                  </a:cubicBezTo>
                  <a:cubicBezTo>
                    <a:pt x="1230" y="2216"/>
                    <a:pt x="1230" y="2209"/>
                    <a:pt x="1233" y="2201"/>
                  </a:cubicBezTo>
                  <a:cubicBezTo>
                    <a:pt x="1244" y="2176"/>
                    <a:pt x="1258" y="2169"/>
                    <a:pt x="1272" y="2160"/>
                  </a:cubicBezTo>
                  <a:cubicBezTo>
                    <a:pt x="1282" y="2156"/>
                    <a:pt x="1294" y="2157"/>
                    <a:pt x="1312" y="2157"/>
                  </a:cubicBezTo>
                  <a:lnTo>
                    <a:pt x="1317" y="2157"/>
                  </a:lnTo>
                  <a:cubicBezTo>
                    <a:pt x="1321" y="2157"/>
                    <a:pt x="1324" y="2157"/>
                    <a:pt x="1327" y="2157"/>
                  </a:cubicBezTo>
                  <a:cubicBezTo>
                    <a:pt x="1376" y="2157"/>
                    <a:pt x="1459" y="2165"/>
                    <a:pt x="1504" y="2179"/>
                  </a:cubicBezTo>
                  <a:cubicBezTo>
                    <a:pt x="1492" y="2182"/>
                    <a:pt x="1482" y="2187"/>
                    <a:pt x="1473" y="2192"/>
                  </a:cubicBezTo>
                  <a:cubicBezTo>
                    <a:pt x="1427" y="2177"/>
                    <a:pt x="1336" y="2174"/>
                    <a:pt x="1309" y="2176"/>
                  </a:cubicBezTo>
                  <a:cubicBezTo>
                    <a:pt x="1307" y="2176"/>
                    <a:pt x="1306" y="2177"/>
                    <a:pt x="1306" y="2179"/>
                  </a:cubicBezTo>
                  <a:cubicBezTo>
                    <a:pt x="1306" y="2181"/>
                    <a:pt x="1307" y="2182"/>
                    <a:pt x="1309" y="2182"/>
                  </a:cubicBezTo>
                  <a:cubicBezTo>
                    <a:pt x="1336" y="2181"/>
                    <a:pt x="1416" y="2184"/>
                    <a:pt x="1464" y="2196"/>
                  </a:cubicBezTo>
                  <a:cubicBezTo>
                    <a:pt x="1457" y="2201"/>
                    <a:pt x="1448" y="2206"/>
                    <a:pt x="1440" y="2210"/>
                  </a:cubicBezTo>
                  <a:cubicBezTo>
                    <a:pt x="1386" y="2199"/>
                    <a:pt x="1297" y="2201"/>
                    <a:pt x="1270" y="2201"/>
                  </a:cubicBezTo>
                  <a:cubicBezTo>
                    <a:pt x="1267" y="2202"/>
                    <a:pt x="1267" y="2204"/>
                    <a:pt x="1267" y="2206"/>
                  </a:cubicBezTo>
                  <a:cubicBezTo>
                    <a:pt x="1267" y="2207"/>
                    <a:pt x="1269" y="2209"/>
                    <a:pt x="1270" y="2209"/>
                  </a:cubicBezTo>
                  <a:cubicBezTo>
                    <a:pt x="1295" y="2207"/>
                    <a:pt x="1379" y="2206"/>
                    <a:pt x="1432" y="2216"/>
                  </a:cubicBezTo>
                  <a:cubicBezTo>
                    <a:pt x="1425" y="2221"/>
                    <a:pt x="1418" y="2226"/>
                    <a:pt x="1410" y="2230"/>
                  </a:cubicBezTo>
                  <a:cubicBezTo>
                    <a:pt x="1386" y="2226"/>
                    <a:pt x="1307" y="2226"/>
                    <a:pt x="1290" y="2227"/>
                  </a:cubicBezTo>
                  <a:cubicBezTo>
                    <a:pt x="1289" y="2227"/>
                    <a:pt x="1287" y="2229"/>
                    <a:pt x="1287" y="2230"/>
                  </a:cubicBezTo>
                  <a:cubicBezTo>
                    <a:pt x="1289" y="2232"/>
                    <a:pt x="1290" y="2234"/>
                    <a:pt x="1292" y="2234"/>
                  </a:cubicBezTo>
                  <a:cubicBezTo>
                    <a:pt x="1307" y="2232"/>
                    <a:pt x="1372" y="2232"/>
                    <a:pt x="1402" y="2235"/>
                  </a:cubicBezTo>
                  <a:cubicBezTo>
                    <a:pt x="1395" y="2241"/>
                    <a:pt x="1386" y="2247"/>
                    <a:pt x="1376" y="2254"/>
                  </a:cubicBezTo>
                  <a:cubicBezTo>
                    <a:pt x="1352" y="2249"/>
                    <a:pt x="1274" y="2253"/>
                    <a:pt x="1270" y="2253"/>
                  </a:cubicBezTo>
                  <a:cubicBezTo>
                    <a:pt x="1267" y="2253"/>
                    <a:pt x="1267" y="2254"/>
                    <a:pt x="1267" y="2255"/>
                  </a:cubicBezTo>
                  <a:cubicBezTo>
                    <a:pt x="1267" y="2257"/>
                    <a:pt x="1269" y="2259"/>
                    <a:pt x="1270" y="2259"/>
                  </a:cubicBezTo>
                  <a:cubicBezTo>
                    <a:pt x="1270" y="2259"/>
                    <a:pt x="1339" y="2255"/>
                    <a:pt x="1368" y="2259"/>
                  </a:cubicBezTo>
                  <a:cubicBezTo>
                    <a:pt x="1359" y="2264"/>
                    <a:pt x="1351" y="2269"/>
                    <a:pt x="1342" y="2274"/>
                  </a:cubicBezTo>
                  <a:cubicBezTo>
                    <a:pt x="1342" y="2274"/>
                    <a:pt x="1342" y="2273"/>
                    <a:pt x="1342" y="2273"/>
                  </a:cubicBezTo>
                  <a:cubicBezTo>
                    <a:pt x="1324" y="2271"/>
                    <a:pt x="1260" y="2276"/>
                    <a:pt x="1258" y="2276"/>
                  </a:cubicBezTo>
                  <a:cubicBezTo>
                    <a:pt x="1255" y="2276"/>
                    <a:pt x="1255" y="2277"/>
                    <a:pt x="1255" y="2279"/>
                  </a:cubicBezTo>
                  <a:cubicBezTo>
                    <a:pt x="1255" y="2281"/>
                    <a:pt x="1257" y="2282"/>
                    <a:pt x="1258" y="2282"/>
                  </a:cubicBezTo>
                  <a:lnTo>
                    <a:pt x="1258" y="2282"/>
                  </a:lnTo>
                  <a:cubicBezTo>
                    <a:pt x="1258" y="2282"/>
                    <a:pt x="1306" y="2279"/>
                    <a:pt x="1331" y="2279"/>
                  </a:cubicBezTo>
                  <a:cubicBezTo>
                    <a:pt x="1294" y="2296"/>
                    <a:pt x="1263" y="2298"/>
                    <a:pt x="1250" y="2299"/>
                  </a:cubicBezTo>
                  <a:lnTo>
                    <a:pt x="1247" y="2299"/>
                  </a:lnTo>
                  <a:cubicBezTo>
                    <a:pt x="1245" y="2299"/>
                    <a:pt x="1244" y="2301"/>
                    <a:pt x="1244" y="2302"/>
                  </a:cubicBezTo>
                  <a:cubicBezTo>
                    <a:pt x="1244" y="2304"/>
                    <a:pt x="1245" y="2306"/>
                    <a:pt x="1247" y="2306"/>
                  </a:cubicBezTo>
                  <a:lnTo>
                    <a:pt x="1247" y="2306"/>
                  </a:lnTo>
                  <a:lnTo>
                    <a:pt x="1251" y="2306"/>
                  </a:lnTo>
                  <a:cubicBezTo>
                    <a:pt x="1270" y="2304"/>
                    <a:pt x="1319" y="2301"/>
                    <a:pt x="1378" y="2261"/>
                  </a:cubicBezTo>
                  <a:cubicBezTo>
                    <a:pt x="1388" y="2254"/>
                    <a:pt x="1398" y="2247"/>
                    <a:pt x="1406" y="2241"/>
                  </a:cubicBezTo>
                  <a:cubicBezTo>
                    <a:pt x="1420" y="2232"/>
                    <a:pt x="1432" y="2224"/>
                    <a:pt x="1443" y="2217"/>
                  </a:cubicBezTo>
                  <a:cubicBezTo>
                    <a:pt x="1443" y="2217"/>
                    <a:pt x="1443" y="2216"/>
                    <a:pt x="1443" y="2216"/>
                  </a:cubicBezTo>
                  <a:cubicBezTo>
                    <a:pt x="1453" y="2209"/>
                    <a:pt x="1464" y="2204"/>
                    <a:pt x="1475" y="2199"/>
                  </a:cubicBezTo>
                  <a:cubicBezTo>
                    <a:pt x="1475" y="2199"/>
                    <a:pt x="1475" y="2199"/>
                    <a:pt x="1475" y="2197"/>
                  </a:cubicBezTo>
                  <a:cubicBezTo>
                    <a:pt x="1487" y="2192"/>
                    <a:pt x="1500" y="2187"/>
                    <a:pt x="1516" y="2182"/>
                  </a:cubicBezTo>
                  <a:cubicBezTo>
                    <a:pt x="1516" y="2182"/>
                    <a:pt x="1516" y="2182"/>
                    <a:pt x="1516" y="2182"/>
                  </a:cubicBezTo>
                  <a:cubicBezTo>
                    <a:pt x="1517" y="2182"/>
                    <a:pt x="1517" y="2182"/>
                    <a:pt x="1517" y="2181"/>
                  </a:cubicBezTo>
                  <a:cubicBezTo>
                    <a:pt x="1564" y="2167"/>
                    <a:pt x="1606" y="2160"/>
                    <a:pt x="1620" y="2159"/>
                  </a:cubicBezTo>
                  <a:cubicBezTo>
                    <a:pt x="1621" y="2160"/>
                    <a:pt x="1625" y="2160"/>
                    <a:pt x="1626" y="2160"/>
                  </a:cubicBezTo>
                  <a:cubicBezTo>
                    <a:pt x="1633" y="2160"/>
                    <a:pt x="1638" y="2159"/>
                    <a:pt x="1645" y="2157"/>
                  </a:cubicBezTo>
                  <a:cubicBezTo>
                    <a:pt x="1653" y="2156"/>
                    <a:pt x="1662" y="2154"/>
                    <a:pt x="1669" y="2154"/>
                  </a:cubicBezTo>
                  <a:cubicBezTo>
                    <a:pt x="1674" y="2156"/>
                    <a:pt x="1680" y="2157"/>
                    <a:pt x="1685" y="2159"/>
                  </a:cubicBezTo>
                  <a:cubicBezTo>
                    <a:pt x="1694" y="2160"/>
                    <a:pt x="1702" y="2162"/>
                    <a:pt x="1712" y="2162"/>
                  </a:cubicBezTo>
                  <a:cubicBezTo>
                    <a:pt x="1722" y="2164"/>
                    <a:pt x="1746" y="2169"/>
                    <a:pt x="1747" y="2169"/>
                  </a:cubicBezTo>
                  <a:cubicBezTo>
                    <a:pt x="1747" y="2169"/>
                    <a:pt x="1747" y="2169"/>
                    <a:pt x="1747" y="2169"/>
                  </a:cubicBezTo>
                  <a:cubicBezTo>
                    <a:pt x="1749" y="2169"/>
                    <a:pt x="1752" y="2167"/>
                    <a:pt x="1752" y="2164"/>
                  </a:cubicBezTo>
                  <a:cubicBezTo>
                    <a:pt x="1752" y="2162"/>
                    <a:pt x="1751" y="2160"/>
                    <a:pt x="1749" y="2159"/>
                  </a:cubicBezTo>
                  <a:cubicBezTo>
                    <a:pt x="1747" y="2159"/>
                    <a:pt x="1722" y="2154"/>
                    <a:pt x="1712" y="2154"/>
                  </a:cubicBezTo>
                  <a:cubicBezTo>
                    <a:pt x="1704" y="2154"/>
                    <a:pt x="1697" y="2152"/>
                    <a:pt x="1689" y="2149"/>
                  </a:cubicBezTo>
                  <a:cubicBezTo>
                    <a:pt x="1682" y="2147"/>
                    <a:pt x="1675" y="2147"/>
                    <a:pt x="1670" y="2145"/>
                  </a:cubicBezTo>
                  <a:cubicBezTo>
                    <a:pt x="1662" y="2144"/>
                    <a:pt x="1651" y="2145"/>
                    <a:pt x="1644" y="2149"/>
                  </a:cubicBezTo>
                  <a:cubicBezTo>
                    <a:pt x="1637" y="2149"/>
                    <a:pt x="1632" y="2150"/>
                    <a:pt x="1625" y="2150"/>
                  </a:cubicBezTo>
                  <a:cubicBezTo>
                    <a:pt x="1620" y="2152"/>
                    <a:pt x="1612" y="2147"/>
                    <a:pt x="1605" y="2142"/>
                  </a:cubicBezTo>
                  <a:cubicBezTo>
                    <a:pt x="1598" y="2137"/>
                    <a:pt x="1589" y="2134"/>
                    <a:pt x="1583" y="2132"/>
                  </a:cubicBezTo>
                  <a:cubicBezTo>
                    <a:pt x="1571" y="2132"/>
                    <a:pt x="1561" y="2136"/>
                    <a:pt x="1536" y="2147"/>
                  </a:cubicBezTo>
                  <a:lnTo>
                    <a:pt x="1532" y="2149"/>
                  </a:lnTo>
                  <a:cubicBezTo>
                    <a:pt x="1512" y="2157"/>
                    <a:pt x="1499" y="2154"/>
                    <a:pt x="1494" y="2152"/>
                  </a:cubicBezTo>
                  <a:cubicBezTo>
                    <a:pt x="1487" y="2149"/>
                    <a:pt x="1484" y="2145"/>
                    <a:pt x="1484" y="2144"/>
                  </a:cubicBezTo>
                  <a:cubicBezTo>
                    <a:pt x="1482" y="2142"/>
                    <a:pt x="1482" y="2138"/>
                    <a:pt x="1482" y="2137"/>
                  </a:cubicBezTo>
                  <a:cubicBezTo>
                    <a:pt x="1479" y="2130"/>
                    <a:pt x="1477" y="2124"/>
                    <a:pt x="1465" y="2117"/>
                  </a:cubicBezTo>
                  <a:cubicBezTo>
                    <a:pt x="1452" y="2107"/>
                    <a:pt x="1428" y="2119"/>
                    <a:pt x="1410" y="2125"/>
                  </a:cubicBezTo>
                  <a:lnTo>
                    <a:pt x="1406" y="2127"/>
                  </a:lnTo>
                  <a:cubicBezTo>
                    <a:pt x="1391" y="2134"/>
                    <a:pt x="1374" y="2132"/>
                    <a:pt x="1368" y="2127"/>
                  </a:cubicBezTo>
                  <a:cubicBezTo>
                    <a:pt x="1364" y="2125"/>
                    <a:pt x="1363" y="2119"/>
                    <a:pt x="1361" y="2112"/>
                  </a:cubicBezTo>
                  <a:cubicBezTo>
                    <a:pt x="1358" y="2107"/>
                    <a:pt x="1356" y="2102"/>
                    <a:pt x="1352" y="2099"/>
                  </a:cubicBezTo>
                  <a:cubicBezTo>
                    <a:pt x="1352" y="2099"/>
                    <a:pt x="1352" y="2099"/>
                    <a:pt x="1352" y="2099"/>
                  </a:cubicBezTo>
                  <a:cubicBezTo>
                    <a:pt x="1384" y="2085"/>
                    <a:pt x="1396" y="2084"/>
                    <a:pt x="1396" y="2084"/>
                  </a:cubicBezTo>
                  <a:cubicBezTo>
                    <a:pt x="1398" y="2084"/>
                    <a:pt x="1400" y="2082"/>
                    <a:pt x="1400" y="2080"/>
                  </a:cubicBezTo>
                  <a:cubicBezTo>
                    <a:pt x="1400" y="2079"/>
                    <a:pt x="1398" y="2077"/>
                    <a:pt x="1396" y="2077"/>
                  </a:cubicBezTo>
                  <a:cubicBezTo>
                    <a:pt x="1396" y="2077"/>
                    <a:pt x="1381" y="2079"/>
                    <a:pt x="1344" y="2095"/>
                  </a:cubicBezTo>
                  <a:cubicBezTo>
                    <a:pt x="1341" y="2095"/>
                    <a:pt x="1338" y="2093"/>
                    <a:pt x="1329" y="2093"/>
                  </a:cubicBezTo>
                  <a:lnTo>
                    <a:pt x="1326" y="2092"/>
                  </a:lnTo>
                  <a:cubicBezTo>
                    <a:pt x="1319" y="2092"/>
                    <a:pt x="1312" y="2090"/>
                    <a:pt x="1307" y="2090"/>
                  </a:cubicBezTo>
                  <a:cubicBezTo>
                    <a:pt x="1334" y="2077"/>
                    <a:pt x="1379" y="2060"/>
                    <a:pt x="1406" y="2057"/>
                  </a:cubicBezTo>
                  <a:cubicBezTo>
                    <a:pt x="1408" y="2057"/>
                    <a:pt x="1410" y="2055"/>
                    <a:pt x="1410" y="2053"/>
                  </a:cubicBezTo>
                  <a:cubicBezTo>
                    <a:pt x="1410" y="2050"/>
                    <a:pt x="1408" y="2050"/>
                    <a:pt x="1406" y="2050"/>
                  </a:cubicBezTo>
                  <a:cubicBezTo>
                    <a:pt x="1374" y="2053"/>
                    <a:pt x="1324" y="2073"/>
                    <a:pt x="1297" y="2087"/>
                  </a:cubicBezTo>
                  <a:cubicBezTo>
                    <a:pt x="1290" y="2084"/>
                    <a:pt x="1285" y="2082"/>
                    <a:pt x="1283" y="2077"/>
                  </a:cubicBezTo>
                  <a:cubicBezTo>
                    <a:pt x="1282" y="2077"/>
                    <a:pt x="1282" y="2075"/>
                    <a:pt x="1282" y="2073"/>
                  </a:cubicBezTo>
                  <a:cubicBezTo>
                    <a:pt x="1327" y="2052"/>
                    <a:pt x="1386" y="2030"/>
                    <a:pt x="1420" y="2028"/>
                  </a:cubicBezTo>
                  <a:cubicBezTo>
                    <a:pt x="1423" y="2028"/>
                    <a:pt x="1423" y="2027"/>
                    <a:pt x="1423" y="2025"/>
                  </a:cubicBezTo>
                  <a:cubicBezTo>
                    <a:pt x="1423" y="2023"/>
                    <a:pt x="1422" y="2022"/>
                    <a:pt x="1420" y="2022"/>
                  </a:cubicBezTo>
                  <a:cubicBezTo>
                    <a:pt x="1386" y="2023"/>
                    <a:pt x="1326" y="2045"/>
                    <a:pt x="1280" y="2067"/>
                  </a:cubicBezTo>
                  <a:cubicBezTo>
                    <a:pt x="1279" y="2065"/>
                    <a:pt x="1279" y="2062"/>
                    <a:pt x="1280" y="2059"/>
                  </a:cubicBezTo>
                  <a:cubicBezTo>
                    <a:pt x="1282" y="2045"/>
                    <a:pt x="1297" y="2040"/>
                    <a:pt x="1307" y="2039"/>
                  </a:cubicBezTo>
                  <a:cubicBezTo>
                    <a:pt x="1309" y="2039"/>
                    <a:pt x="1309" y="2037"/>
                    <a:pt x="1310" y="2037"/>
                  </a:cubicBezTo>
                  <a:cubicBezTo>
                    <a:pt x="1321" y="2033"/>
                    <a:pt x="1331" y="2030"/>
                    <a:pt x="1342" y="2027"/>
                  </a:cubicBezTo>
                  <a:cubicBezTo>
                    <a:pt x="1368" y="2017"/>
                    <a:pt x="1395" y="2007"/>
                    <a:pt x="1420" y="2008"/>
                  </a:cubicBezTo>
                  <a:cubicBezTo>
                    <a:pt x="1422" y="2010"/>
                    <a:pt x="1423" y="2008"/>
                    <a:pt x="1423" y="2007"/>
                  </a:cubicBezTo>
                  <a:cubicBezTo>
                    <a:pt x="1425" y="2005"/>
                    <a:pt x="1423" y="2003"/>
                    <a:pt x="1422" y="2002"/>
                  </a:cubicBezTo>
                  <a:cubicBezTo>
                    <a:pt x="1395" y="2000"/>
                    <a:pt x="1366" y="2010"/>
                    <a:pt x="1339" y="2020"/>
                  </a:cubicBezTo>
                  <a:cubicBezTo>
                    <a:pt x="1331" y="2023"/>
                    <a:pt x="1322" y="2025"/>
                    <a:pt x="1315" y="2028"/>
                  </a:cubicBezTo>
                  <a:cubicBezTo>
                    <a:pt x="1315" y="2028"/>
                    <a:pt x="1315" y="2027"/>
                    <a:pt x="1315" y="2027"/>
                  </a:cubicBezTo>
                  <a:cubicBezTo>
                    <a:pt x="1314" y="2023"/>
                    <a:pt x="1310" y="2019"/>
                    <a:pt x="1306" y="2017"/>
                  </a:cubicBezTo>
                  <a:cubicBezTo>
                    <a:pt x="1324" y="2008"/>
                    <a:pt x="1364" y="1992"/>
                    <a:pt x="1393" y="1988"/>
                  </a:cubicBezTo>
                  <a:cubicBezTo>
                    <a:pt x="1395" y="1988"/>
                    <a:pt x="1396" y="1987"/>
                    <a:pt x="1396" y="1985"/>
                  </a:cubicBezTo>
                  <a:cubicBezTo>
                    <a:pt x="1396" y="1983"/>
                    <a:pt x="1395" y="1982"/>
                    <a:pt x="1391" y="1982"/>
                  </a:cubicBezTo>
                  <a:cubicBezTo>
                    <a:pt x="1354" y="1985"/>
                    <a:pt x="1302" y="2010"/>
                    <a:pt x="1292" y="2015"/>
                  </a:cubicBezTo>
                  <a:cubicBezTo>
                    <a:pt x="1292" y="2015"/>
                    <a:pt x="1292" y="2015"/>
                    <a:pt x="1290" y="2015"/>
                  </a:cubicBezTo>
                  <a:cubicBezTo>
                    <a:pt x="1289" y="2017"/>
                    <a:pt x="1285" y="2017"/>
                    <a:pt x="1282" y="2017"/>
                  </a:cubicBezTo>
                  <a:cubicBezTo>
                    <a:pt x="1277" y="2019"/>
                    <a:pt x="1272" y="2019"/>
                    <a:pt x="1269" y="2019"/>
                  </a:cubicBezTo>
                  <a:cubicBezTo>
                    <a:pt x="1263" y="2017"/>
                    <a:pt x="1260" y="2015"/>
                    <a:pt x="1257" y="2012"/>
                  </a:cubicBezTo>
                  <a:cubicBezTo>
                    <a:pt x="1270" y="2005"/>
                    <a:pt x="1309" y="1990"/>
                    <a:pt x="1322" y="1985"/>
                  </a:cubicBezTo>
                  <a:cubicBezTo>
                    <a:pt x="1324" y="1985"/>
                    <a:pt x="1326" y="1982"/>
                    <a:pt x="1326" y="1980"/>
                  </a:cubicBezTo>
                  <a:cubicBezTo>
                    <a:pt x="1324" y="1978"/>
                    <a:pt x="1322" y="1978"/>
                    <a:pt x="1321" y="1978"/>
                  </a:cubicBezTo>
                  <a:cubicBezTo>
                    <a:pt x="1306" y="1983"/>
                    <a:pt x="1265" y="2000"/>
                    <a:pt x="1251" y="2007"/>
                  </a:cubicBezTo>
                  <a:cubicBezTo>
                    <a:pt x="1249" y="2002"/>
                    <a:pt x="1245" y="1995"/>
                    <a:pt x="1244" y="1990"/>
                  </a:cubicBezTo>
                  <a:cubicBezTo>
                    <a:pt x="1251" y="1987"/>
                    <a:pt x="1272" y="1978"/>
                    <a:pt x="1279" y="1976"/>
                  </a:cubicBezTo>
                  <a:cubicBezTo>
                    <a:pt x="1280" y="1976"/>
                    <a:pt x="1282" y="1975"/>
                    <a:pt x="1280" y="1974"/>
                  </a:cubicBezTo>
                  <a:cubicBezTo>
                    <a:pt x="1280" y="1972"/>
                    <a:pt x="1279" y="1970"/>
                    <a:pt x="1277" y="1970"/>
                  </a:cubicBezTo>
                  <a:cubicBezTo>
                    <a:pt x="1270" y="1972"/>
                    <a:pt x="1250" y="1980"/>
                    <a:pt x="1240" y="1983"/>
                  </a:cubicBezTo>
                  <a:cubicBezTo>
                    <a:pt x="1238" y="1980"/>
                    <a:pt x="1237" y="1975"/>
                    <a:pt x="1237" y="1972"/>
                  </a:cubicBezTo>
                  <a:lnTo>
                    <a:pt x="1235" y="1968"/>
                  </a:lnTo>
                  <a:cubicBezTo>
                    <a:pt x="1228" y="1953"/>
                    <a:pt x="1218" y="1943"/>
                    <a:pt x="1206" y="1938"/>
                  </a:cubicBezTo>
                  <a:cubicBezTo>
                    <a:pt x="1251" y="1940"/>
                    <a:pt x="1301" y="1943"/>
                    <a:pt x="1333" y="1951"/>
                  </a:cubicBezTo>
                  <a:cubicBezTo>
                    <a:pt x="1411" y="1970"/>
                    <a:pt x="1440" y="1990"/>
                    <a:pt x="1482" y="2022"/>
                  </a:cubicBezTo>
                  <a:cubicBezTo>
                    <a:pt x="1500" y="2035"/>
                    <a:pt x="1523" y="2048"/>
                    <a:pt x="1549" y="2067"/>
                  </a:cubicBezTo>
                  <a:cubicBezTo>
                    <a:pt x="1605" y="2100"/>
                    <a:pt x="1651" y="2113"/>
                    <a:pt x="1689" y="2124"/>
                  </a:cubicBezTo>
                  <a:cubicBezTo>
                    <a:pt x="1697" y="2127"/>
                    <a:pt x="1704" y="2129"/>
                    <a:pt x="1711" y="2130"/>
                  </a:cubicBezTo>
                  <a:cubicBezTo>
                    <a:pt x="1711" y="2130"/>
                    <a:pt x="1711" y="2130"/>
                    <a:pt x="1711" y="2130"/>
                  </a:cubicBezTo>
                  <a:cubicBezTo>
                    <a:pt x="1712" y="2132"/>
                    <a:pt x="1714" y="2132"/>
                    <a:pt x="1715" y="2132"/>
                  </a:cubicBezTo>
                  <a:cubicBezTo>
                    <a:pt x="1719" y="2134"/>
                    <a:pt x="1722" y="2134"/>
                    <a:pt x="1726" y="2136"/>
                  </a:cubicBezTo>
                  <a:cubicBezTo>
                    <a:pt x="1751" y="2145"/>
                    <a:pt x="1768" y="2159"/>
                    <a:pt x="1774" y="2165"/>
                  </a:cubicBezTo>
                  <a:cubicBezTo>
                    <a:pt x="1776" y="2167"/>
                    <a:pt x="1778" y="2170"/>
                    <a:pt x="1779" y="2172"/>
                  </a:cubicBezTo>
                  <a:cubicBezTo>
                    <a:pt x="1783" y="2176"/>
                    <a:pt x="1784" y="2179"/>
                    <a:pt x="1788" y="2182"/>
                  </a:cubicBezTo>
                  <a:cubicBezTo>
                    <a:pt x="1791" y="2187"/>
                    <a:pt x="1795" y="2190"/>
                    <a:pt x="1798" y="2196"/>
                  </a:cubicBezTo>
                  <a:cubicBezTo>
                    <a:pt x="1810" y="2212"/>
                    <a:pt x="1827" y="2234"/>
                    <a:pt x="1841" y="2249"/>
                  </a:cubicBezTo>
                  <a:cubicBezTo>
                    <a:pt x="1862" y="2271"/>
                    <a:pt x="1887" y="2282"/>
                    <a:pt x="1889" y="2284"/>
                  </a:cubicBezTo>
                  <a:cubicBezTo>
                    <a:pt x="1889" y="2284"/>
                    <a:pt x="1889" y="2284"/>
                    <a:pt x="1891" y="2284"/>
                  </a:cubicBezTo>
                  <a:cubicBezTo>
                    <a:pt x="1891" y="2284"/>
                    <a:pt x="1892" y="2284"/>
                    <a:pt x="1892" y="2282"/>
                  </a:cubicBezTo>
                  <a:cubicBezTo>
                    <a:pt x="1894" y="2282"/>
                    <a:pt x="1896" y="2281"/>
                    <a:pt x="1896" y="2279"/>
                  </a:cubicBezTo>
                  <a:cubicBezTo>
                    <a:pt x="1896" y="2279"/>
                    <a:pt x="1896" y="2269"/>
                    <a:pt x="1891" y="2255"/>
                  </a:cubicBezTo>
                  <a:cubicBezTo>
                    <a:pt x="1885" y="2241"/>
                    <a:pt x="1872" y="2222"/>
                    <a:pt x="1864" y="2210"/>
                  </a:cubicBezTo>
                  <a:lnTo>
                    <a:pt x="1860" y="2207"/>
                  </a:lnTo>
                  <a:cubicBezTo>
                    <a:pt x="1855" y="2199"/>
                    <a:pt x="1855" y="2192"/>
                    <a:pt x="1853" y="2174"/>
                  </a:cubicBezTo>
                  <a:cubicBezTo>
                    <a:pt x="1852" y="2159"/>
                    <a:pt x="1847" y="2147"/>
                    <a:pt x="1843" y="2140"/>
                  </a:cubicBezTo>
                  <a:cubicBezTo>
                    <a:pt x="1847" y="2138"/>
                    <a:pt x="1850" y="2136"/>
                    <a:pt x="1855" y="2132"/>
                  </a:cubicBezTo>
                  <a:cubicBezTo>
                    <a:pt x="1860" y="2140"/>
                    <a:pt x="1864" y="2149"/>
                    <a:pt x="1865" y="2157"/>
                  </a:cubicBezTo>
                  <a:cubicBezTo>
                    <a:pt x="1867" y="2162"/>
                    <a:pt x="1867" y="2169"/>
                    <a:pt x="1868" y="2174"/>
                  </a:cubicBezTo>
                  <a:cubicBezTo>
                    <a:pt x="1868" y="2182"/>
                    <a:pt x="1870" y="2192"/>
                    <a:pt x="1873" y="2199"/>
                  </a:cubicBezTo>
                  <a:cubicBezTo>
                    <a:pt x="1873" y="2202"/>
                    <a:pt x="1877" y="2202"/>
                    <a:pt x="1879" y="2202"/>
                  </a:cubicBezTo>
                  <a:cubicBezTo>
                    <a:pt x="1882" y="2201"/>
                    <a:pt x="1882" y="2199"/>
                    <a:pt x="1882" y="2196"/>
                  </a:cubicBezTo>
                  <a:cubicBezTo>
                    <a:pt x="1879" y="2190"/>
                    <a:pt x="1879" y="2184"/>
                    <a:pt x="1877" y="2176"/>
                  </a:cubicBezTo>
                  <a:cubicBezTo>
                    <a:pt x="1879" y="2167"/>
                    <a:pt x="1884" y="2152"/>
                    <a:pt x="1887" y="2145"/>
                  </a:cubicBezTo>
                  <a:lnTo>
                    <a:pt x="1894" y="2150"/>
                  </a:lnTo>
                  <a:cubicBezTo>
                    <a:pt x="1894" y="2152"/>
                    <a:pt x="1892" y="2157"/>
                    <a:pt x="1891" y="2164"/>
                  </a:cubicBezTo>
                  <a:cubicBezTo>
                    <a:pt x="1887" y="2184"/>
                    <a:pt x="1896" y="2207"/>
                    <a:pt x="1899" y="2221"/>
                  </a:cubicBezTo>
                  <a:lnTo>
                    <a:pt x="1904" y="2235"/>
                  </a:lnTo>
                  <a:cubicBezTo>
                    <a:pt x="1907" y="2246"/>
                    <a:pt x="1911" y="2257"/>
                    <a:pt x="1912" y="2264"/>
                  </a:cubicBezTo>
                  <a:cubicBezTo>
                    <a:pt x="1914" y="2269"/>
                    <a:pt x="1914" y="2273"/>
                    <a:pt x="1916" y="2276"/>
                  </a:cubicBezTo>
                  <a:cubicBezTo>
                    <a:pt x="1916" y="2282"/>
                    <a:pt x="1917" y="2289"/>
                    <a:pt x="1921" y="2294"/>
                  </a:cubicBezTo>
                  <a:cubicBezTo>
                    <a:pt x="1924" y="2299"/>
                    <a:pt x="1946" y="2311"/>
                    <a:pt x="1964" y="2319"/>
                  </a:cubicBezTo>
                  <a:cubicBezTo>
                    <a:pt x="1993" y="2332"/>
                    <a:pt x="2083" y="2374"/>
                    <a:pt x="2101" y="2383"/>
                  </a:cubicBezTo>
                  <a:cubicBezTo>
                    <a:pt x="2117" y="2390"/>
                    <a:pt x="2144" y="2401"/>
                    <a:pt x="2161" y="2404"/>
                  </a:cubicBezTo>
                  <a:cubicBezTo>
                    <a:pt x="2190" y="2410"/>
                    <a:pt x="2203" y="2404"/>
                    <a:pt x="2203" y="2404"/>
                  </a:cubicBezTo>
                  <a:cubicBezTo>
                    <a:pt x="2204" y="2403"/>
                    <a:pt x="2206" y="2401"/>
                    <a:pt x="2206" y="2399"/>
                  </a:cubicBezTo>
                  <a:cubicBezTo>
                    <a:pt x="2206" y="2396"/>
                    <a:pt x="2204" y="2394"/>
                    <a:pt x="2203" y="2394"/>
                  </a:cubicBezTo>
                  <a:cubicBezTo>
                    <a:pt x="2184" y="2390"/>
                    <a:pt x="2174" y="2371"/>
                    <a:pt x="2179" y="2351"/>
                  </a:cubicBezTo>
                  <a:cubicBezTo>
                    <a:pt x="2181" y="2351"/>
                    <a:pt x="2184" y="2352"/>
                    <a:pt x="2186" y="2354"/>
                  </a:cubicBezTo>
                  <a:cubicBezTo>
                    <a:pt x="2193" y="2356"/>
                    <a:pt x="2203" y="2361"/>
                    <a:pt x="2216" y="2361"/>
                  </a:cubicBezTo>
                  <a:cubicBezTo>
                    <a:pt x="2241" y="2363"/>
                    <a:pt x="2257" y="2354"/>
                    <a:pt x="2264" y="2346"/>
                  </a:cubicBezTo>
                  <a:cubicBezTo>
                    <a:pt x="2264" y="2349"/>
                    <a:pt x="2265" y="2352"/>
                    <a:pt x="2265" y="2358"/>
                  </a:cubicBezTo>
                  <a:cubicBezTo>
                    <a:pt x="2253" y="2366"/>
                    <a:pt x="2232" y="2368"/>
                    <a:pt x="2223" y="2368"/>
                  </a:cubicBezTo>
                  <a:lnTo>
                    <a:pt x="2223" y="2378"/>
                  </a:lnTo>
                  <a:cubicBezTo>
                    <a:pt x="2223" y="2378"/>
                    <a:pt x="2245" y="2378"/>
                    <a:pt x="2262" y="2371"/>
                  </a:cubicBezTo>
                  <a:cubicBezTo>
                    <a:pt x="2255" y="2381"/>
                    <a:pt x="2241" y="2390"/>
                    <a:pt x="2227" y="2394"/>
                  </a:cubicBezTo>
                  <a:cubicBezTo>
                    <a:pt x="2225" y="2394"/>
                    <a:pt x="2225" y="2394"/>
                    <a:pt x="2225" y="2396"/>
                  </a:cubicBezTo>
                  <a:cubicBezTo>
                    <a:pt x="2223" y="2396"/>
                    <a:pt x="2223" y="2396"/>
                    <a:pt x="2223" y="2396"/>
                  </a:cubicBezTo>
                  <a:cubicBezTo>
                    <a:pt x="2223" y="2396"/>
                    <a:pt x="2222" y="2403"/>
                    <a:pt x="2223" y="2408"/>
                  </a:cubicBezTo>
                  <a:cubicBezTo>
                    <a:pt x="2225" y="2411"/>
                    <a:pt x="2230" y="2413"/>
                    <a:pt x="2240" y="2416"/>
                  </a:cubicBezTo>
                  <a:cubicBezTo>
                    <a:pt x="2243" y="2417"/>
                    <a:pt x="2245" y="2419"/>
                    <a:pt x="2247" y="2419"/>
                  </a:cubicBezTo>
                  <a:cubicBezTo>
                    <a:pt x="2259" y="2424"/>
                    <a:pt x="2332" y="2448"/>
                    <a:pt x="2336" y="2449"/>
                  </a:cubicBezTo>
                  <a:cubicBezTo>
                    <a:pt x="2342" y="2451"/>
                    <a:pt x="2348" y="2453"/>
                    <a:pt x="2353" y="2458"/>
                  </a:cubicBezTo>
                  <a:cubicBezTo>
                    <a:pt x="2354" y="2460"/>
                    <a:pt x="2358" y="2460"/>
                    <a:pt x="2359" y="2458"/>
                  </a:cubicBezTo>
                  <a:cubicBezTo>
                    <a:pt x="2361" y="2458"/>
                    <a:pt x="2361" y="2456"/>
                    <a:pt x="2361" y="2455"/>
                  </a:cubicBezTo>
                  <a:cubicBezTo>
                    <a:pt x="2361" y="2448"/>
                    <a:pt x="2356" y="2444"/>
                    <a:pt x="2353" y="2440"/>
                  </a:cubicBezTo>
                  <a:cubicBezTo>
                    <a:pt x="2349" y="2436"/>
                    <a:pt x="2344" y="2431"/>
                    <a:pt x="2341" y="2424"/>
                  </a:cubicBezTo>
                  <a:cubicBezTo>
                    <a:pt x="2334" y="2415"/>
                    <a:pt x="2330" y="2398"/>
                    <a:pt x="2329" y="2390"/>
                  </a:cubicBezTo>
                  <a:lnTo>
                    <a:pt x="2339" y="2384"/>
                  </a:lnTo>
                  <a:cubicBezTo>
                    <a:pt x="2341" y="2390"/>
                    <a:pt x="2344" y="2396"/>
                    <a:pt x="2349" y="2408"/>
                  </a:cubicBezTo>
                  <a:cubicBezTo>
                    <a:pt x="2354" y="2417"/>
                    <a:pt x="2362" y="2424"/>
                    <a:pt x="2369" y="2431"/>
                  </a:cubicBezTo>
                  <a:cubicBezTo>
                    <a:pt x="2374" y="2435"/>
                    <a:pt x="2378" y="2440"/>
                    <a:pt x="2381" y="2443"/>
                  </a:cubicBezTo>
                  <a:cubicBezTo>
                    <a:pt x="2383" y="2446"/>
                    <a:pt x="2385" y="2449"/>
                    <a:pt x="2386" y="2453"/>
                  </a:cubicBezTo>
                  <a:cubicBezTo>
                    <a:pt x="2389" y="2461"/>
                    <a:pt x="2393" y="2469"/>
                    <a:pt x="2401" y="2478"/>
                  </a:cubicBezTo>
                  <a:cubicBezTo>
                    <a:pt x="2410" y="2485"/>
                    <a:pt x="2437" y="2496"/>
                    <a:pt x="2458" y="2505"/>
                  </a:cubicBezTo>
                  <a:cubicBezTo>
                    <a:pt x="2465" y="2508"/>
                    <a:pt x="2472" y="2511"/>
                    <a:pt x="2477" y="2513"/>
                  </a:cubicBezTo>
                  <a:cubicBezTo>
                    <a:pt x="2467" y="2520"/>
                    <a:pt x="2457" y="2525"/>
                    <a:pt x="2450" y="2528"/>
                  </a:cubicBezTo>
                  <a:cubicBezTo>
                    <a:pt x="2449" y="2530"/>
                    <a:pt x="2447" y="2530"/>
                    <a:pt x="2443" y="2532"/>
                  </a:cubicBezTo>
                  <a:cubicBezTo>
                    <a:pt x="2442" y="2533"/>
                    <a:pt x="2442" y="2533"/>
                    <a:pt x="2440" y="2533"/>
                  </a:cubicBezTo>
                  <a:cubicBezTo>
                    <a:pt x="2437" y="2532"/>
                    <a:pt x="2432" y="2530"/>
                    <a:pt x="2428" y="2528"/>
                  </a:cubicBezTo>
                  <a:close/>
                  <a:moveTo>
                    <a:pt x="2300" y="2692"/>
                  </a:moveTo>
                  <a:cubicBezTo>
                    <a:pt x="2289" y="2700"/>
                    <a:pt x="2270" y="2694"/>
                    <a:pt x="2248" y="2678"/>
                  </a:cubicBezTo>
                  <a:cubicBezTo>
                    <a:pt x="2227" y="2662"/>
                    <a:pt x="2204" y="2651"/>
                    <a:pt x="2181" y="2647"/>
                  </a:cubicBezTo>
                  <a:cubicBezTo>
                    <a:pt x="2173" y="2647"/>
                    <a:pt x="2164" y="2645"/>
                    <a:pt x="2158" y="2645"/>
                  </a:cubicBezTo>
                  <a:cubicBezTo>
                    <a:pt x="2156" y="2645"/>
                    <a:pt x="2154" y="2645"/>
                    <a:pt x="2152" y="2645"/>
                  </a:cubicBezTo>
                  <a:cubicBezTo>
                    <a:pt x="2158" y="2642"/>
                    <a:pt x="2166" y="2638"/>
                    <a:pt x="2176" y="2635"/>
                  </a:cubicBezTo>
                  <a:lnTo>
                    <a:pt x="2178" y="2635"/>
                  </a:lnTo>
                  <a:cubicBezTo>
                    <a:pt x="2186" y="2633"/>
                    <a:pt x="2193" y="2631"/>
                    <a:pt x="2200" y="2631"/>
                  </a:cubicBezTo>
                  <a:lnTo>
                    <a:pt x="2200" y="2631"/>
                  </a:lnTo>
                  <a:lnTo>
                    <a:pt x="2200" y="2631"/>
                  </a:lnTo>
                  <a:lnTo>
                    <a:pt x="2202" y="2631"/>
                  </a:lnTo>
                  <a:cubicBezTo>
                    <a:pt x="2211" y="2631"/>
                    <a:pt x="2218" y="2635"/>
                    <a:pt x="2227" y="2637"/>
                  </a:cubicBezTo>
                  <a:cubicBezTo>
                    <a:pt x="2236" y="2640"/>
                    <a:pt x="2250" y="2645"/>
                    <a:pt x="2277" y="2647"/>
                  </a:cubicBezTo>
                  <a:cubicBezTo>
                    <a:pt x="2292" y="2649"/>
                    <a:pt x="2307" y="2663"/>
                    <a:pt x="2309" y="2670"/>
                  </a:cubicBezTo>
                  <a:cubicBezTo>
                    <a:pt x="2311" y="2680"/>
                    <a:pt x="2309" y="2689"/>
                    <a:pt x="2300" y="2692"/>
                  </a:cubicBezTo>
                  <a:close/>
                  <a:moveTo>
                    <a:pt x="2778" y="2650"/>
                  </a:moveTo>
                  <a:lnTo>
                    <a:pt x="2781" y="2650"/>
                  </a:lnTo>
                  <a:cubicBezTo>
                    <a:pt x="2786" y="2650"/>
                    <a:pt x="2793" y="2650"/>
                    <a:pt x="2798" y="2651"/>
                  </a:cubicBezTo>
                  <a:cubicBezTo>
                    <a:pt x="2774" y="2657"/>
                    <a:pt x="2749" y="2674"/>
                    <a:pt x="2730" y="2689"/>
                  </a:cubicBezTo>
                  <a:cubicBezTo>
                    <a:pt x="2712" y="2702"/>
                    <a:pt x="2697" y="2707"/>
                    <a:pt x="2689" y="2707"/>
                  </a:cubicBezTo>
                  <a:cubicBezTo>
                    <a:pt x="2685" y="2707"/>
                    <a:pt x="2682" y="2709"/>
                    <a:pt x="2677" y="2709"/>
                  </a:cubicBezTo>
                  <a:cubicBezTo>
                    <a:pt x="2665" y="2709"/>
                    <a:pt x="2657" y="2703"/>
                    <a:pt x="2653" y="2695"/>
                  </a:cubicBezTo>
                  <a:cubicBezTo>
                    <a:pt x="2650" y="2689"/>
                    <a:pt x="2650" y="2683"/>
                    <a:pt x="2653" y="2678"/>
                  </a:cubicBezTo>
                  <a:cubicBezTo>
                    <a:pt x="2659" y="2667"/>
                    <a:pt x="2673" y="2662"/>
                    <a:pt x="2679" y="2660"/>
                  </a:cubicBezTo>
                  <a:cubicBezTo>
                    <a:pt x="2691" y="2658"/>
                    <a:pt x="2717" y="2655"/>
                    <a:pt x="2719" y="2655"/>
                  </a:cubicBezTo>
                  <a:cubicBezTo>
                    <a:pt x="2719" y="2655"/>
                    <a:pt x="2753" y="2650"/>
                    <a:pt x="2778" y="2650"/>
                  </a:cubicBezTo>
                  <a:close/>
                  <a:moveTo>
                    <a:pt x="2647" y="2602"/>
                  </a:moveTo>
                  <a:lnTo>
                    <a:pt x="2650" y="2604"/>
                  </a:lnTo>
                  <a:cubicBezTo>
                    <a:pt x="2670" y="2615"/>
                    <a:pt x="2702" y="2633"/>
                    <a:pt x="2736" y="2643"/>
                  </a:cubicBezTo>
                  <a:cubicBezTo>
                    <a:pt x="2726" y="2645"/>
                    <a:pt x="2717" y="2645"/>
                    <a:pt x="2717" y="2645"/>
                  </a:cubicBezTo>
                  <a:cubicBezTo>
                    <a:pt x="2716" y="2645"/>
                    <a:pt x="2689" y="2649"/>
                    <a:pt x="2675" y="2651"/>
                  </a:cubicBezTo>
                  <a:cubicBezTo>
                    <a:pt x="2668" y="2653"/>
                    <a:pt x="2655" y="2658"/>
                    <a:pt x="2647" y="2670"/>
                  </a:cubicBezTo>
                  <a:cubicBezTo>
                    <a:pt x="2645" y="2665"/>
                    <a:pt x="2643" y="2660"/>
                    <a:pt x="2641" y="2657"/>
                  </a:cubicBezTo>
                  <a:cubicBezTo>
                    <a:pt x="2641" y="2657"/>
                    <a:pt x="2641" y="2657"/>
                    <a:pt x="2641" y="2655"/>
                  </a:cubicBezTo>
                  <a:cubicBezTo>
                    <a:pt x="2650" y="2642"/>
                    <a:pt x="2668" y="2637"/>
                    <a:pt x="2670" y="2637"/>
                  </a:cubicBezTo>
                  <a:cubicBezTo>
                    <a:pt x="2672" y="2637"/>
                    <a:pt x="2672" y="2635"/>
                    <a:pt x="2672" y="2633"/>
                  </a:cubicBezTo>
                  <a:cubicBezTo>
                    <a:pt x="2672" y="2631"/>
                    <a:pt x="2670" y="2630"/>
                    <a:pt x="2668" y="2630"/>
                  </a:cubicBezTo>
                  <a:cubicBezTo>
                    <a:pt x="2667" y="2630"/>
                    <a:pt x="2648" y="2635"/>
                    <a:pt x="2636" y="2650"/>
                  </a:cubicBezTo>
                  <a:cubicBezTo>
                    <a:pt x="2635" y="2649"/>
                    <a:pt x="2633" y="2645"/>
                    <a:pt x="2632" y="2643"/>
                  </a:cubicBezTo>
                  <a:cubicBezTo>
                    <a:pt x="2640" y="2631"/>
                    <a:pt x="2650" y="2627"/>
                    <a:pt x="2650" y="2627"/>
                  </a:cubicBezTo>
                  <a:cubicBezTo>
                    <a:pt x="2652" y="2625"/>
                    <a:pt x="2653" y="2623"/>
                    <a:pt x="2652" y="2622"/>
                  </a:cubicBezTo>
                  <a:cubicBezTo>
                    <a:pt x="2652" y="2620"/>
                    <a:pt x="2650" y="2620"/>
                    <a:pt x="2648" y="2620"/>
                  </a:cubicBezTo>
                  <a:cubicBezTo>
                    <a:pt x="2647" y="2620"/>
                    <a:pt x="2636" y="2627"/>
                    <a:pt x="2627" y="2638"/>
                  </a:cubicBezTo>
                  <a:cubicBezTo>
                    <a:pt x="2625" y="2637"/>
                    <a:pt x="2622" y="2633"/>
                    <a:pt x="2620" y="2631"/>
                  </a:cubicBezTo>
                  <a:cubicBezTo>
                    <a:pt x="2623" y="2625"/>
                    <a:pt x="2630" y="2618"/>
                    <a:pt x="2633" y="2617"/>
                  </a:cubicBezTo>
                  <a:cubicBezTo>
                    <a:pt x="2635" y="2615"/>
                    <a:pt x="2635" y="2613"/>
                    <a:pt x="2635" y="2612"/>
                  </a:cubicBezTo>
                  <a:cubicBezTo>
                    <a:pt x="2633" y="2610"/>
                    <a:pt x="2632" y="2610"/>
                    <a:pt x="2630" y="2610"/>
                  </a:cubicBezTo>
                  <a:cubicBezTo>
                    <a:pt x="2630" y="2612"/>
                    <a:pt x="2620" y="2618"/>
                    <a:pt x="2615" y="2627"/>
                  </a:cubicBezTo>
                  <a:cubicBezTo>
                    <a:pt x="2611" y="2625"/>
                    <a:pt x="2610" y="2623"/>
                    <a:pt x="2606" y="2622"/>
                  </a:cubicBezTo>
                  <a:cubicBezTo>
                    <a:pt x="2608" y="2617"/>
                    <a:pt x="2615" y="2610"/>
                    <a:pt x="2618" y="2606"/>
                  </a:cubicBezTo>
                  <a:cubicBezTo>
                    <a:pt x="2620" y="2606"/>
                    <a:pt x="2620" y="2604"/>
                    <a:pt x="2620" y="2602"/>
                  </a:cubicBezTo>
                  <a:cubicBezTo>
                    <a:pt x="2618" y="2600"/>
                    <a:pt x="2616" y="2600"/>
                    <a:pt x="2615" y="2602"/>
                  </a:cubicBezTo>
                  <a:cubicBezTo>
                    <a:pt x="2613" y="2602"/>
                    <a:pt x="2605" y="2610"/>
                    <a:pt x="2602" y="2617"/>
                  </a:cubicBezTo>
                  <a:cubicBezTo>
                    <a:pt x="2598" y="2617"/>
                    <a:pt x="2595" y="2615"/>
                    <a:pt x="2591" y="2612"/>
                  </a:cubicBezTo>
                  <a:cubicBezTo>
                    <a:pt x="2593" y="2606"/>
                    <a:pt x="2600" y="2600"/>
                    <a:pt x="2603" y="2597"/>
                  </a:cubicBezTo>
                  <a:cubicBezTo>
                    <a:pt x="2605" y="2597"/>
                    <a:pt x="2605" y="2593"/>
                    <a:pt x="2603" y="2593"/>
                  </a:cubicBezTo>
                  <a:cubicBezTo>
                    <a:pt x="2602" y="2592"/>
                    <a:pt x="2600" y="2592"/>
                    <a:pt x="2598" y="2592"/>
                  </a:cubicBezTo>
                  <a:cubicBezTo>
                    <a:pt x="2598" y="2593"/>
                    <a:pt x="2590" y="2600"/>
                    <a:pt x="2586" y="2608"/>
                  </a:cubicBezTo>
                  <a:cubicBezTo>
                    <a:pt x="2583" y="2606"/>
                    <a:pt x="2581" y="2606"/>
                    <a:pt x="2578" y="2605"/>
                  </a:cubicBezTo>
                  <a:cubicBezTo>
                    <a:pt x="2581" y="2593"/>
                    <a:pt x="2591" y="2586"/>
                    <a:pt x="2591" y="2586"/>
                  </a:cubicBezTo>
                  <a:cubicBezTo>
                    <a:pt x="2593" y="2585"/>
                    <a:pt x="2595" y="2583"/>
                    <a:pt x="2593" y="2581"/>
                  </a:cubicBezTo>
                  <a:cubicBezTo>
                    <a:pt x="2591" y="2580"/>
                    <a:pt x="2590" y="2578"/>
                    <a:pt x="2588" y="2580"/>
                  </a:cubicBezTo>
                  <a:cubicBezTo>
                    <a:pt x="2588" y="2580"/>
                    <a:pt x="2576" y="2588"/>
                    <a:pt x="2571" y="2600"/>
                  </a:cubicBezTo>
                  <a:cubicBezTo>
                    <a:pt x="2568" y="2598"/>
                    <a:pt x="2564" y="2597"/>
                    <a:pt x="2561" y="2595"/>
                  </a:cubicBezTo>
                  <a:cubicBezTo>
                    <a:pt x="2563" y="2586"/>
                    <a:pt x="2574" y="2580"/>
                    <a:pt x="2574" y="2578"/>
                  </a:cubicBezTo>
                  <a:cubicBezTo>
                    <a:pt x="2576" y="2578"/>
                    <a:pt x="2576" y="2577"/>
                    <a:pt x="2576" y="2575"/>
                  </a:cubicBezTo>
                  <a:cubicBezTo>
                    <a:pt x="2574" y="2573"/>
                    <a:pt x="2573" y="2572"/>
                    <a:pt x="2571" y="2573"/>
                  </a:cubicBezTo>
                  <a:cubicBezTo>
                    <a:pt x="2571" y="2573"/>
                    <a:pt x="2559" y="2580"/>
                    <a:pt x="2556" y="2592"/>
                  </a:cubicBezTo>
                  <a:cubicBezTo>
                    <a:pt x="2551" y="2590"/>
                    <a:pt x="2547" y="2588"/>
                    <a:pt x="2543" y="2585"/>
                  </a:cubicBezTo>
                  <a:cubicBezTo>
                    <a:pt x="2547" y="2573"/>
                    <a:pt x="2564" y="2565"/>
                    <a:pt x="2574" y="2561"/>
                  </a:cubicBezTo>
                  <a:cubicBezTo>
                    <a:pt x="2600" y="2575"/>
                    <a:pt x="2630" y="2592"/>
                    <a:pt x="2647" y="2602"/>
                  </a:cubicBezTo>
                  <a:close/>
                  <a:moveTo>
                    <a:pt x="2554" y="2552"/>
                  </a:moveTo>
                  <a:cubicBezTo>
                    <a:pt x="2558" y="2553"/>
                    <a:pt x="2563" y="2555"/>
                    <a:pt x="2566" y="2558"/>
                  </a:cubicBezTo>
                  <a:cubicBezTo>
                    <a:pt x="2556" y="2561"/>
                    <a:pt x="2543" y="2570"/>
                    <a:pt x="2538" y="2581"/>
                  </a:cubicBezTo>
                  <a:cubicBezTo>
                    <a:pt x="2533" y="2580"/>
                    <a:pt x="2529" y="2578"/>
                    <a:pt x="2526" y="2575"/>
                  </a:cubicBezTo>
                  <a:cubicBezTo>
                    <a:pt x="2533" y="2561"/>
                    <a:pt x="2544" y="2557"/>
                    <a:pt x="2554" y="2552"/>
                  </a:cubicBezTo>
                  <a:cubicBezTo>
                    <a:pt x="2554" y="2552"/>
                    <a:pt x="2554" y="2552"/>
                    <a:pt x="2554" y="2552"/>
                  </a:cubicBezTo>
                  <a:close/>
                  <a:moveTo>
                    <a:pt x="2547" y="2548"/>
                  </a:moveTo>
                  <a:cubicBezTo>
                    <a:pt x="2538" y="2552"/>
                    <a:pt x="2526" y="2558"/>
                    <a:pt x="2519" y="2572"/>
                  </a:cubicBezTo>
                  <a:cubicBezTo>
                    <a:pt x="2511" y="2568"/>
                    <a:pt x="2504" y="2563"/>
                    <a:pt x="2499" y="2561"/>
                  </a:cubicBezTo>
                  <a:cubicBezTo>
                    <a:pt x="2513" y="2555"/>
                    <a:pt x="2524" y="2548"/>
                    <a:pt x="2536" y="2541"/>
                  </a:cubicBezTo>
                  <a:cubicBezTo>
                    <a:pt x="2538" y="2543"/>
                    <a:pt x="2543" y="2545"/>
                    <a:pt x="2547" y="2548"/>
                  </a:cubicBezTo>
                  <a:close/>
                  <a:moveTo>
                    <a:pt x="2845" y="2606"/>
                  </a:moveTo>
                  <a:cubicBezTo>
                    <a:pt x="2843" y="2606"/>
                    <a:pt x="2840" y="2605"/>
                    <a:pt x="2838" y="2604"/>
                  </a:cubicBezTo>
                  <a:cubicBezTo>
                    <a:pt x="2835" y="2578"/>
                    <a:pt x="2830" y="2545"/>
                    <a:pt x="2830" y="2513"/>
                  </a:cubicBezTo>
                  <a:cubicBezTo>
                    <a:pt x="2831" y="2513"/>
                    <a:pt x="2831" y="2513"/>
                    <a:pt x="2833" y="2513"/>
                  </a:cubicBezTo>
                  <a:cubicBezTo>
                    <a:pt x="2835" y="2513"/>
                    <a:pt x="2837" y="2511"/>
                    <a:pt x="2838" y="2511"/>
                  </a:cubicBezTo>
                  <a:cubicBezTo>
                    <a:pt x="2840" y="2511"/>
                    <a:pt x="2842" y="2511"/>
                    <a:pt x="2843" y="2511"/>
                  </a:cubicBezTo>
                  <a:cubicBezTo>
                    <a:pt x="2845" y="2558"/>
                    <a:pt x="2849" y="2590"/>
                    <a:pt x="2850" y="2612"/>
                  </a:cubicBezTo>
                  <a:cubicBezTo>
                    <a:pt x="2849" y="2610"/>
                    <a:pt x="2847" y="2608"/>
                    <a:pt x="2845" y="2606"/>
                  </a:cubicBezTo>
                  <a:close/>
                  <a:moveTo>
                    <a:pt x="2870" y="2678"/>
                  </a:moveTo>
                  <a:cubicBezTo>
                    <a:pt x="2862" y="2651"/>
                    <a:pt x="2862" y="2642"/>
                    <a:pt x="2862" y="2635"/>
                  </a:cubicBezTo>
                  <a:lnTo>
                    <a:pt x="2862" y="2631"/>
                  </a:lnTo>
                  <a:cubicBezTo>
                    <a:pt x="2862" y="2628"/>
                    <a:pt x="2862" y="2623"/>
                    <a:pt x="2858" y="2620"/>
                  </a:cubicBezTo>
                  <a:cubicBezTo>
                    <a:pt x="2857" y="2602"/>
                    <a:pt x="2853" y="2566"/>
                    <a:pt x="2850" y="2510"/>
                  </a:cubicBezTo>
                  <a:cubicBezTo>
                    <a:pt x="2853" y="2510"/>
                    <a:pt x="2858" y="2510"/>
                    <a:pt x="2862" y="2513"/>
                  </a:cubicBezTo>
                  <a:cubicBezTo>
                    <a:pt x="2862" y="2513"/>
                    <a:pt x="2863" y="2513"/>
                    <a:pt x="2863" y="2513"/>
                  </a:cubicBezTo>
                  <a:cubicBezTo>
                    <a:pt x="2867" y="2561"/>
                    <a:pt x="2874" y="2665"/>
                    <a:pt x="2892" y="2720"/>
                  </a:cubicBezTo>
                  <a:cubicBezTo>
                    <a:pt x="2883" y="2710"/>
                    <a:pt x="2875" y="2695"/>
                    <a:pt x="2870" y="2678"/>
                  </a:cubicBezTo>
                  <a:close/>
                  <a:moveTo>
                    <a:pt x="2921" y="2742"/>
                  </a:moveTo>
                  <a:cubicBezTo>
                    <a:pt x="2915" y="2740"/>
                    <a:pt x="2911" y="2737"/>
                    <a:pt x="2906" y="2732"/>
                  </a:cubicBezTo>
                  <a:cubicBezTo>
                    <a:pt x="2882" y="2687"/>
                    <a:pt x="2874" y="2575"/>
                    <a:pt x="2872" y="2520"/>
                  </a:cubicBezTo>
                  <a:cubicBezTo>
                    <a:pt x="2875" y="2523"/>
                    <a:pt x="2881" y="2528"/>
                    <a:pt x="2885" y="2533"/>
                  </a:cubicBezTo>
                  <a:cubicBezTo>
                    <a:pt x="2885" y="2533"/>
                    <a:pt x="2885" y="2533"/>
                    <a:pt x="2887" y="2533"/>
                  </a:cubicBezTo>
                  <a:cubicBezTo>
                    <a:pt x="2894" y="2638"/>
                    <a:pt x="2906" y="2709"/>
                    <a:pt x="2924" y="2744"/>
                  </a:cubicBezTo>
                  <a:cubicBezTo>
                    <a:pt x="2922" y="2744"/>
                    <a:pt x="2921" y="2742"/>
                    <a:pt x="2921" y="2742"/>
                  </a:cubicBezTo>
                  <a:close/>
                  <a:moveTo>
                    <a:pt x="2934" y="2747"/>
                  </a:moveTo>
                  <a:cubicBezTo>
                    <a:pt x="2914" y="2715"/>
                    <a:pt x="2901" y="2647"/>
                    <a:pt x="2894" y="2540"/>
                  </a:cubicBezTo>
                  <a:cubicBezTo>
                    <a:pt x="2899" y="2545"/>
                    <a:pt x="2904" y="2550"/>
                    <a:pt x="2909" y="2553"/>
                  </a:cubicBezTo>
                  <a:cubicBezTo>
                    <a:pt x="2914" y="2606"/>
                    <a:pt x="2926" y="2697"/>
                    <a:pt x="2947" y="2744"/>
                  </a:cubicBezTo>
                  <a:cubicBezTo>
                    <a:pt x="2944" y="2747"/>
                    <a:pt x="2939" y="2747"/>
                    <a:pt x="2934" y="2747"/>
                  </a:cubicBezTo>
                  <a:close/>
                  <a:moveTo>
                    <a:pt x="2968" y="2732"/>
                  </a:moveTo>
                  <a:cubicBezTo>
                    <a:pt x="2959" y="2728"/>
                    <a:pt x="2956" y="2730"/>
                    <a:pt x="2952" y="2737"/>
                  </a:cubicBezTo>
                  <a:cubicBezTo>
                    <a:pt x="2932" y="2692"/>
                    <a:pt x="2922" y="2608"/>
                    <a:pt x="2917" y="2557"/>
                  </a:cubicBezTo>
                  <a:cubicBezTo>
                    <a:pt x="2924" y="2560"/>
                    <a:pt x="2931" y="2560"/>
                    <a:pt x="2938" y="2560"/>
                  </a:cubicBezTo>
                  <a:cubicBezTo>
                    <a:pt x="2943" y="2606"/>
                    <a:pt x="2951" y="2683"/>
                    <a:pt x="2970" y="2734"/>
                  </a:cubicBezTo>
                  <a:cubicBezTo>
                    <a:pt x="2970" y="2734"/>
                    <a:pt x="2970" y="2732"/>
                    <a:pt x="2968" y="2732"/>
                  </a:cubicBezTo>
                  <a:close/>
                  <a:moveTo>
                    <a:pt x="3010" y="2772"/>
                  </a:moveTo>
                  <a:cubicBezTo>
                    <a:pt x="2998" y="2764"/>
                    <a:pt x="2991" y="2755"/>
                    <a:pt x="2984" y="2748"/>
                  </a:cubicBezTo>
                  <a:cubicBezTo>
                    <a:pt x="2984" y="2747"/>
                    <a:pt x="2983" y="2745"/>
                    <a:pt x="2983" y="2744"/>
                  </a:cubicBezTo>
                  <a:cubicBezTo>
                    <a:pt x="2959" y="2695"/>
                    <a:pt x="2949" y="2608"/>
                    <a:pt x="2944" y="2557"/>
                  </a:cubicBezTo>
                  <a:cubicBezTo>
                    <a:pt x="2949" y="2555"/>
                    <a:pt x="2954" y="2550"/>
                    <a:pt x="2956" y="2545"/>
                  </a:cubicBezTo>
                  <a:cubicBezTo>
                    <a:pt x="2958" y="2545"/>
                    <a:pt x="2961" y="2546"/>
                    <a:pt x="2961" y="2548"/>
                  </a:cubicBezTo>
                  <a:cubicBezTo>
                    <a:pt x="2961" y="2548"/>
                    <a:pt x="2963" y="2548"/>
                    <a:pt x="2963" y="2548"/>
                  </a:cubicBezTo>
                  <a:cubicBezTo>
                    <a:pt x="2970" y="2625"/>
                    <a:pt x="2984" y="2722"/>
                    <a:pt x="3011" y="2772"/>
                  </a:cubicBezTo>
                  <a:cubicBezTo>
                    <a:pt x="3011" y="2772"/>
                    <a:pt x="3011" y="2772"/>
                    <a:pt x="3010" y="2772"/>
                  </a:cubicBezTo>
                  <a:close/>
                  <a:moveTo>
                    <a:pt x="3033" y="2777"/>
                  </a:moveTo>
                  <a:cubicBezTo>
                    <a:pt x="3030" y="2779"/>
                    <a:pt x="3027" y="2779"/>
                    <a:pt x="3023" y="2777"/>
                  </a:cubicBezTo>
                  <a:cubicBezTo>
                    <a:pt x="2995" y="2732"/>
                    <a:pt x="2978" y="2635"/>
                    <a:pt x="2970" y="2555"/>
                  </a:cubicBezTo>
                  <a:cubicBezTo>
                    <a:pt x="2970" y="2555"/>
                    <a:pt x="2970" y="2557"/>
                    <a:pt x="2970" y="2557"/>
                  </a:cubicBezTo>
                  <a:cubicBezTo>
                    <a:pt x="2976" y="2561"/>
                    <a:pt x="2981" y="2568"/>
                    <a:pt x="2991" y="2575"/>
                  </a:cubicBezTo>
                  <a:cubicBezTo>
                    <a:pt x="3000" y="2650"/>
                    <a:pt x="3020" y="2744"/>
                    <a:pt x="3038" y="2775"/>
                  </a:cubicBezTo>
                  <a:cubicBezTo>
                    <a:pt x="3037" y="2775"/>
                    <a:pt x="3035" y="2777"/>
                    <a:pt x="3033" y="2777"/>
                  </a:cubicBezTo>
                  <a:close/>
                  <a:moveTo>
                    <a:pt x="3047" y="2760"/>
                  </a:moveTo>
                  <a:cubicBezTo>
                    <a:pt x="3043" y="2762"/>
                    <a:pt x="3043" y="2764"/>
                    <a:pt x="3041" y="2767"/>
                  </a:cubicBezTo>
                  <a:cubicBezTo>
                    <a:pt x="3027" y="2735"/>
                    <a:pt x="3008" y="2650"/>
                    <a:pt x="2998" y="2580"/>
                  </a:cubicBezTo>
                  <a:cubicBezTo>
                    <a:pt x="3003" y="2581"/>
                    <a:pt x="3010" y="2585"/>
                    <a:pt x="3016" y="2586"/>
                  </a:cubicBezTo>
                  <a:cubicBezTo>
                    <a:pt x="3025" y="2638"/>
                    <a:pt x="3041" y="2722"/>
                    <a:pt x="3059" y="2759"/>
                  </a:cubicBezTo>
                  <a:cubicBezTo>
                    <a:pt x="3053" y="2757"/>
                    <a:pt x="3050" y="2757"/>
                    <a:pt x="3047" y="2760"/>
                  </a:cubicBezTo>
                  <a:close/>
                  <a:moveTo>
                    <a:pt x="3068" y="2766"/>
                  </a:moveTo>
                  <a:cubicBezTo>
                    <a:pt x="3052" y="2737"/>
                    <a:pt x="3033" y="2649"/>
                    <a:pt x="3025" y="2588"/>
                  </a:cubicBezTo>
                  <a:cubicBezTo>
                    <a:pt x="3032" y="2590"/>
                    <a:pt x="3038" y="2592"/>
                    <a:pt x="3043" y="2592"/>
                  </a:cubicBezTo>
                  <a:cubicBezTo>
                    <a:pt x="3055" y="2670"/>
                    <a:pt x="3073" y="2739"/>
                    <a:pt x="3092" y="2768"/>
                  </a:cubicBezTo>
                  <a:cubicBezTo>
                    <a:pt x="3080" y="2770"/>
                    <a:pt x="3070" y="2767"/>
                    <a:pt x="3068" y="2766"/>
                  </a:cubicBezTo>
                  <a:close/>
                  <a:moveTo>
                    <a:pt x="3180" y="2727"/>
                  </a:moveTo>
                  <a:cubicBezTo>
                    <a:pt x="3186" y="2728"/>
                    <a:pt x="3194" y="2730"/>
                    <a:pt x="3201" y="2734"/>
                  </a:cubicBezTo>
                  <a:cubicBezTo>
                    <a:pt x="3194" y="2735"/>
                    <a:pt x="3185" y="2739"/>
                    <a:pt x="3180" y="2744"/>
                  </a:cubicBezTo>
                  <a:cubicBezTo>
                    <a:pt x="3173" y="2748"/>
                    <a:pt x="3168" y="2755"/>
                    <a:pt x="3162" y="2762"/>
                  </a:cubicBezTo>
                  <a:cubicBezTo>
                    <a:pt x="3146" y="2782"/>
                    <a:pt x="3129" y="2804"/>
                    <a:pt x="3094" y="2782"/>
                  </a:cubicBezTo>
                  <a:cubicBezTo>
                    <a:pt x="3091" y="2780"/>
                    <a:pt x="3089" y="2779"/>
                    <a:pt x="3087" y="2779"/>
                  </a:cubicBezTo>
                  <a:cubicBezTo>
                    <a:pt x="3091" y="2779"/>
                    <a:pt x="3096" y="2777"/>
                    <a:pt x="3099" y="2777"/>
                  </a:cubicBezTo>
                  <a:cubicBezTo>
                    <a:pt x="3109" y="2774"/>
                    <a:pt x="3119" y="2766"/>
                    <a:pt x="3132" y="2748"/>
                  </a:cubicBezTo>
                  <a:cubicBezTo>
                    <a:pt x="3149" y="2727"/>
                    <a:pt x="3164" y="2727"/>
                    <a:pt x="3180" y="2727"/>
                  </a:cubicBezTo>
                  <a:close/>
                  <a:moveTo>
                    <a:pt x="3146" y="2725"/>
                  </a:moveTo>
                  <a:cubicBezTo>
                    <a:pt x="3141" y="2727"/>
                    <a:pt x="3137" y="2730"/>
                    <a:pt x="3132" y="2735"/>
                  </a:cubicBezTo>
                  <a:cubicBezTo>
                    <a:pt x="3130" y="2728"/>
                    <a:pt x="3126" y="2720"/>
                    <a:pt x="3123" y="2709"/>
                  </a:cubicBezTo>
                  <a:cubicBezTo>
                    <a:pt x="3130" y="2715"/>
                    <a:pt x="3139" y="2722"/>
                    <a:pt x="3146" y="2725"/>
                  </a:cubicBezTo>
                  <a:close/>
                  <a:moveTo>
                    <a:pt x="3129" y="2660"/>
                  </a:moveTo>
                  <a:cubicBezTo>
                    <a:pt x="3136" y="2670"/>
                    <a:pt x="3132" y="2677"/>
                    <a:pt x="3129" y="2682"/>
                  </a:cubicBezTo>
                  <a:cubicBezTo>
                    <a:pt x="3128" y="2683"/>
                    <a:pt x="3123" y="2685"/>
                    <a:pt x="3119" y="2685"/>
                  </a:cubicBezTo>
                  <a:lnTo>
                    <a:pt x="3117" y="2687"/>
                  </a:lnTo>
                  <a:cubicBezTo>
                    <a:pt x="3116" y="2687"/>
                    <a:pt x="3116" y="2687"/>
                    <a:pt x="3116" y="2687"/>
                  </a:cubicBezTo>
                  <a:cubicBezTo>
                    <a:pt x="3112" y="2674"/>
                    <a:pt x="3109" y="2658"/>
                    <a:pt x="3104" y="2642"/>
                  </a:cubicBezTo>
                  <a:cubicBezTo>
                    <a:pt x="3114" y="2647"/>
                    <a:pt x="3123" y="2653"/>
                    <a:pt x="3129" y="2660"/>
                  </a:cubicBezTo>
                  <a:close/>
                  <a:moveTo>
                    <a:pt x="3097" y="2637"/>
                  </a:moveTo>
                  <a:cubicBezTo>
                    <a:pt x="3100" y="2658"/>
                    <a:pt x="3105" y="2678"/>
                    <a:pt x="3111" y="2694"/>
                  </a:cubicBezTo>
                  <a:cubicBezTo>
                    <a:pt x="3111" y="2695"/>
                    <a:pt x="3111" y="2697"/>
                    <a:pt x="3112" y="2698"/>
                  </a:cubicBezTo>
                  <a:cubicBezTo>
                    <a:pt x="3117" y="2719"/>
                    <a:pt x="3124" y="2732"/>
                    <a:pt x="3128" y="2740"/>
                  </a:cubicBezTo>
                  <a:cubicBezTo>
                    <a:pt x="3128" y="2740"/>
                    <a:pt x="3126" y="2742"/>
                    <a:pt x="3124" y="2744"/>
                  </a:cubicBezTo>
                  <a:cubicBezTo>
                    <a:pt x="3123" y="2747"/>
                    <a:pt x="3119" y="2750"/>
                    <a:pt x="3116" y="2754"/>
                  </a:cubicBezTo>
                  <a:cubicBezTo>
                    <a:pt x="3109" y="2740"/>
                    <a:pt x="3096" y="2709"/>
                    <a:pt x="3080" y="2630"/>
                  </a:cubicBezTo>
                  <a:cubicBezTo>
                    <a:pt x="3084" y="2631"/>
                    <a:pt x="3091" y="2633"/>
                    <a:pt x="3097" y="2637"/>
                  </a:cubicBezTo>
                  <a:close/>
                  <a:moveTo>
                    <a:pt x="3111" y="2759"/>
                  </a:moveTo>
                  <a:cubicBezTo>
                    <a:pt x="3107" y="2762"/>
                    <a:pt x="3102" y="2766"/>
                    <a:pt x="3099" y="2767"/>
                  </a:cubicBezTo>
                  <a:cubicBezTo>
                    <a:pt x="3084" y="2742"/>
                    <a:pt x="3064" y="2680"/>
                    <a:pt x="3050" y="2590"/>
                  </a:cubicBezTo>
                  <a:cubicBezTo>
                    <a:pt x="3059" y="2588"/>
                    <a:pt x="3062" y="2581"/>
                    <a:pt x="3064" y="2578"/>
                  </a:cubicBezTo>
                  <a:cubicBezTo>
                    <a:pt x="3065" y="2592"/>
                    <a:pt x="3067" y="2604"/>
                    <a:pt x="3070" y="2613"/>
                  </a:cubicBezTo>
                  <a:cubicBezTo>
                    <a:pt x="3067" y="2615"/>
                    <a:pt x="3065" y="2618"/>
                    <a:pt x="3065" y="2622"/>
                  </a:cubicBezTo>
                  <a:cubicBezTo>
                    <a:pt x="3065" y="2625"/>
                    <a:pt x="3068" y="2627"/>
                    <a:pt x="3072" y="2627"/>
                  </a:cubicBezTo>
                  <a:cubicBezTo>
                    <a:pt x="3091" y="2712"/>
                    <a:pt x="3104" y="2745"/>
                    <a:pt x="3111" y="2759"/>
                  </a:cubicBezTo>
                  <a:close/>
                  <a:moveTo>
                    <a:pt x="3075" y="2610"/>
                  </a:moveTo>
                  <a:cubicBezTo>
                    <a:pt x="3073" y="2600"/>
                    <a:pt x="3072" y="2590"/>
                    <a:pt x="3070" y="2580"/>
                  </a:cubicBezTo>
                  <a:cubicBezTo>
                    <a:pt x="3073" y="2583"/>
                    <a:pt x="3079" y="2586"/>
                    <a:pt x="3084" y="2590"/>
                  </a:cubicBezTo>
                  <a:cubicBezTo>
                    <a:pt x="3084" y="2595"/>
                    <a:pt x="3082" y="2604"/>
                    <a:pt x="3075" y="2610"/>
                  </a:cubicBezTo>
                  <a:close/>
                  <a:moveTo>
                    <a:pt x="3307" y="2513"/>
                  </a:moveTo>
                  <a:cubicBezTo>
                    <a:pt x="3306" y="2518"/>
                    <a:pt x="3302" y="2523"/>
                    <a:pt x="3297" y="2526"/>
                  </a:cubicBezTo>
                  <a:lnTo>
                    <a:pt x="3290" y="2532"/>
                  </a:lnTo>
                  <a:cubicBezTo>
                    <a:pt x="3282" y="2538"/>
                    <a:pt x="3277" y="2541"/>
                    <a:pt x="3270" y="2546"/>
                  </a:cubicBezTo>
                  <a:cubicBezTo>
                    <a:pt x="3265" y="2550"/>
                    <a:pt x="3262" y="2555"/>
                    <a:pt x="3238" y="2553"/>
                  </a:cubicBezTo>
                  <a:cubicBezTo>
                    <a:pt x="3230" y="2553"/>
                    <a:pt x="3222" y="2552"/>
                    <a:pt x="3215" y="2552"/>
                  </a:cubicBezTo>
                  <a:cubicBezTo>
                    <a:pt x="3215" y="2552"/>
                    <a:pt x="3215" y="2552"/>
                    <a:pt x="3213" y="2552"/>
                  </a:cubicBezTo>
                  <a:cubicBezTo>
                    <a:pt x="3253" y="2536"/>
                    <a:pt x="3277" y="2526"/>
                    <a:pt x="3307" y="2510"/>
                  </a:cubicBezTo>
                  <a:cubicBezTo>
                    <a:pt x="3307" y="2511"/>
                    <a:pt x="3307" y="2513"/>
                    <a:pt x="3307" y="2513"/>
                  </a:cubicBezTo>
                  <a:close/>
                  <a:moveTo>
                    <a:pt x="3361" y="2460"/>
                  </a:moveTo>
                  <a:cubicBezTo>
                    <a:pt x="3352" y="2468"/>
                    <a:pt x="3341" y="2476"/>
                    <a:pt x="3336" y="2476"/>
                  </a:cubicBezTo>
                  <a:cubicBezTo>
                    <a:pt x="3331" y="2478"/>
                    <a:pt x="3320" y="2480"/>
                    <a:pt x="3315" y="2480"/>
                  </a:cubicBezTo>
                  <a:cubicBezTo>
                    <a:pt x="3319" y="2478"/>
                    <a:pt x="3322" y="2476"/>
                    <a:pt x="3324" y="2475"/>
                  </a:cubicBezTo>
                  <a:cubicBezTo>
                    <a:pt x="3339" y="2466"/>
                    <a:pt x="3352" y="2460"/>
                    <a:pt x="3366" y="2455"/>
                  </a:cubicBezTo>
                  <a:cubicBezTo>
                    <a:pt x="3364" y="2456"/>
                    <a:pt x="3363" y="2458"/>
                    <a:pt x="3361" y="2460"/>
                  </a:cubicBezTo>
                  <a:close/>
                  <a:moveTo>
                    <a:pt x="3386" y="2383"/>
                  </a:moveTo>
                  <a:cubicBezTo>
                    <a:pt x="3386" y="2388"/>
                    <a:pt x="3388" y="2393"/>
                    <a:pt x="3388" y="2396"/>
                  </a:cubicBezTo>
                  <a:cubicBezTo>
                    <a:pt x="3347" y="2408"/>
                    <a:pt x="3317" y="2424"/>
                    <a:pt x="3289" y="2440"/>
                  </a:cubicBezTo>
                  <a:cubicBezTo>
                    <a:pt x="3258" y="2456"/>
                    <a:pt x="3230" y="2471"/>
                    <a:pt x="3186" y="2483"/>
                  </a:cubicBezTo>
                  <a:cubicBezTo>
                    <a:pt x="3185" y="2485"/>
                    <a:pt x="3185" y="2487"/>
                    <a:pt x="3185" y="2488"/>
                  </a:cubicBezTo>
                  <a:cubicBezTo>
                    <a:pt x="3185" y="2489"/>
                    <a:pt x="3186" y="2489"/>
                    <a:pt x="3188" y="2489"/>
                  </a:cubicBezTo>
                  <a:cubicBezTo>
                    <a:pt x="3188" y="2489"/>
                    <a:pt x="3188" y="2489"/>
                    <a:pt x="3188" y="2489"/>
                  </a:cubicBezTo>
                  <a:cubicBezTo>
                    <a:pt x="3231" y="2478"/>
                    <a:pt x="3263" y="2461"/>
                    <a:pt x="3292" y="2446"/>
                  </a:cubicBezTo>
                  <a:cubicBezTo>
                    <a:pt x="3320" y="2431"/>
                    <a:pt x="3351" y="2415"/>
                    <a:pt x="3390" y="2403"/>
                  </a:cubicBezTo>
                  <a:cubicBezTo>
                    <a:pt x="3391" y="2406"/>
                    <a:pt x="3391" y="2411"/>
                    <a:pt x="3391" y="2416"/>
                  </a:cubicBezTo>
                  <a:cubicBezTo>
                    <a:pt x="3370" y="2419"/>
                    <a:pt x="3343" y="2435"/>
                    <a:pt x="3311" y="2451"/>
                  </a:cubicBezTo>
                  <a:cubicBezTo>
                    <a:pt x="3270" y="2473"/>
                    <a:pt x="3220" y="2500"/>
                    <a:pt x="3160" y="2513"/>
                  </a:cubicBezTo>
                  <a:cubicBezTo>
                    <a:pt x="3158" y="2513"/>
                    <a:pt x="3158" y="2514"/>
                    <a:pt x="3158" y="2516"/>
                  </a:cubicBezTo>
                  <a:cubicBezTo>
                    <a:pt x="3158" y="2518"/>
                    <a:pt x="3160" y="2520"/>
                    <a:pt x="3161" y="2520"/>
                  </a:cubicBezTo>
                  <a:cubicBezTo>
                    <a:pt x="3161" y="2520"/>
                    <a:pt x="3161" y="2520"/>
                    <a:pt x="3161" y="2520"/>
                  </a:cubicBezTo>
                  <a:cubicBezTo>
                    <a:pt x="3222" y="2507"/>
                    <a:pt x="3274" y="2478"/>
                    <a:pt x="3314" y="2456"/>
                  </a:cubicBezTo>
                  <a:cubicBezTo>
                    <a:pt x="3344" y="2441"/>
                    <a:pt x="3370" y="2428"/>
                    <a:pt x="3391" y="2423"/>
                  </a:cubicBezTo>
                  <a:cubicBezTo>
                    <a:pt x="3390" y="2429"/>
                    <a:pt x="3386" y="2436"/>
                    <a:pt x="3381" y="2441"/>
                  </a:cubicBezTo>
                  <a:cubicBezTo>
                    <a:pt x="3379" y="2441"/>
                    <a:pt x="3379" y="2441"/>
                    <a:pt x="3379" y="2441"/>
                  </a:cubicBezTo>
                  <a:cubicBezTo>
                    <a:pt x="3361" y="2448"/>
                    <a:pt x="3343" y="2458"/>
                    <a:pt x="3320" y="2469"/>
                  </a:cubicBezTo>
                  <a:cubicBezTo>
                    <a:pt x="3289" y="2487"/>
                    <a:pt x="3249" y="2508"/>
                    <a:pt x="3186" y="2528"/>
                  </a:cubicBezTo>
                  <a:cubicBezTo>
                    <a:pt x="3185" y="2528"/>
                    <a:pt x="3185" y="2530"/>
                    <a:pt x="3185" y="2532"/>
                  </a:cubicBezTo>
                  <a:cubicBezTo>
                    <a:pt x="3185" y="2533"/>
                    <a:pt x="3186" y="2534"/>
                    <a:pt x="3188" y="2534"/>
                  </a:cubicBezTo>
                  <a:cubicBezTo>
                    <a:pt x="3188" y="2534"/>
                    <a:pt x="3190" y="2534"/>
                    <a:pt x="3190" y="2534"/>
                  </a:cubicBezTo>
                  <a:cubicBezTo>
                    <a:pt x="3235" y="2520"/>
                    <a:pt x="3270" y="2503"/>
                    <a:pt x="3299" y="2488"/>
                  </a:cubicBezTo>
                  <a:cubicBezTo>
                    <a:pt x="3299" y="2491"/>
                    <a:pt x="3299" y="2493"/>
                    <a:pt x="3301" y="2498"/>
                  </a:cubicBezTo>
                  <a:cubicBezTo>
                    <a:pt x="3302" y="2500"/>
                    <a:pt x="3304" y="2501"/>
                    <a:pt x="3306" y="2503"/>
                  </a:cubicBezTo>
                  <a:cubicBezTo>
                    <a:pt x="3272" y="2521"/>
                    <a:pt x="3247" y="2532"/>
                    <a:pt x="3198" y="2550"/>
                  </a:cubicBezTo>
                  <a:cubicBezTo>
                    <a:pt x="3193" y="2550"/>
                    <a:pt x="3190" y="2552"/>
                    <a:pt x="3185" y="2553"/>
                  </a:cubicBezTo>
                  <a:cubicBezTo>
                    <a:pt x="3180" y="2558"/>
                    <a:pt x="3181" y="2566"/>
                    <a:pt x="3183" y="2570"/>
                  </a:cubicBezTo>
                  <a:cubicBezTo>
                    <a:pt x="3183" y="2572"/>
                    <a:pt x="3183" y="2572"/>
                    <a:pt x="3183" y="2572"/>
                  </a:cubicBezTo>
                  <a:cubicBezTo>
                    <a:pt x="3183" y="2575"/>
                    <a:pt x="3181" y="2577"/>
                    <a:pt x="3180" y="2580"/>
                  </a:cubicBezTo>
                  <a:cubicBezTo>
                    <a:pt x="3174" y="2586"/>
                    <a:pt x="3160" y="2595"/>
                    <a:pt x="3132" y="2597"/>
                  </a:cubicBezTo>
                  <a:cubicBezTo>
                    <a:pt x="3116" y="2597"/>
                    <a:pt x="3100" y="2592"/>
                    <a:pt x="3091" y="2585"/>
                  </a:cubicBezTo>
                  <a:cubicBezTo>
                    <a:pt x="3091" y="2585"/>
                    <a:pt x="3091" y="2583"/>
                    <a:pt x="3091" y="2583"/>
                  </a:cubicBezTo>
                  <a:cubicBezTo>
                    <a:pt x="3084" y="2580"/>
                    <a:pt x="3079" y="2575"/>
                    <a:pt x="3075" y="2572"/>
                  </a:cubicBezTo>
                  <a:cubicBezTo>
                    <a:pt x="3070" y="2566"/>
                    <a:pt x="3065" y="2563"/>
                    <a:pt x="3062" y="2565"/>
                  </a:cubicBezTo>
                  <a:cubicBezTo>
                    <a:pt x="3059" y="2566"/>
                    <a:pt x="3057" y="2570"/>
                    <a:pt x="3055" y="2573"/>
                  </a:cubicBezTo>
                  <a:cubicBezTo>
                    <a:pt x="3053" y="2577"/>
                    <a:pt x="3052" y="2580"/>
                    <a:pt x="3047" y="2581"/>
                  </a:cubicBezTo>
                  <a:cubicBezTo>
                    <a:pt x="3037" y="2583"/>
                    <a:pt x="3008" y="2575"/>
                    <a:pt x="2998" y="2568"/>
                  </a:cubicBezTo>
                  <a:cubicBezTo>
                    <a:pt x="2988" y="2563"/>
                    <a:pt x="2983" y="2555"/>
                    <a:pt x="2976" y="2550"/>
                  </a:cubicBezTo>
                  <a:cubicBezTo>
                    <a:pt x="2973" y="2546"/>
                    <a:pt x="2970" y="2543"/>
                    <a:pt x="2966" y="2540"/>
                  </a:cubicBezTo>
                  <a:cubicBezTo>
                    <a:pt x="2963" y="2538"/>
                    <a:pt x="2958" y="2534"/>
                    <a:pt x="2952" y="2536"/>
                  </a:cubicBezTo>
                  <a:cubicBezTo>
                    <a:pt x="2951" y="2536"/>
                    <a:pt x="2949" y="2538"/>
                    <a:pt x="2947" y="2541"/>
                  </a:cubicBezTo>
                  <a:cubicBezTo>
                    <a:pt x="2944" y="2548"/>
                    <a:pt x="2934" y="2555"/>
                    <a:pt x="2921" y="2548"/>
                  </a:cubicBezTo>
                  <a:cubicBezTo>
                    <a:pt x="2913" y="2546"/>
                    <a:pt x="2902" y="2534"/>
                    <a:pt x="2892" y="2526"/>
                  </a:cubicBezTo>
                  <a:cubicBezTo>
                    <a:pt x="2882" y="2516"/>
                    <a:pt x="2874" y="2508"/>
                    <a:pt x="2865" y="2505"/>
                  </a:cubicBezTo>
                  <a:cubicBezTo>
                    <a:pt x="2855" y="2500"/>
                    <a:pt x="2843" y="2501"/>
                    <a:pt x="2835" y="2503"/>
                  </a:cubicBezTo>
                  <a:cubicBezTo>
                    <a:pt x="2835" y="2503"/>
                    <a:pt x="2833" y="2503"/>
                    <a:pt x="2831" y="2503"/>
                  </a:cubicBezTo>
                  <a:cubicBezTo>
                    <a:pt x="2823" y="2505"/>
                    <a:pt x="2810" y="2501"/>
                    <a:pt x="2800" y="2493"/>
                  </a:cubicBezTo>
                  <a:cubicBezTo>
                    <a:pt x="2788" y="2485"/>
                    <a:pt x="2780" y="2481"/>
                    <a:pt x="2768" y="2480"/>
                  </a:cubicBezTo>
                  <a:cubicBezTo>
                    <a:pt x="2761" y="2478"/>
                    <a:pt x="2759" y="2476"/>
                    <a:pt x="2754" y="2475"/>
                  </a:cubicBezTo>
                  <a:cubicBezTo>
                    <a:pt x="2753" y="2473"/>
                    <a:pt x="2749" y="2469"/>
                    <a:pt x="2744" y="2468"/>
                  </a:cubicBezTo>
                  <a:cubicBezTo>
                    <a:pt x="2732" y="2461"/>
                    <a:pt x="2721" y="2458"/>
                    <a:pt x="2721" y="2458"/>
                  </a:cubicBezTo>
                  <a:cubicBezTo>
                    <a:pt x="2719" y="2456"/>
                    <a:pt x="2716" y="2458"/>
                    <a:pt x="2716" y="2460"/>
                  </a:cubicBezTo>
                  <a:cubicBezTo>
                    <a:pt x="2714" y="2463"/>
                    <a:pt x="2716" y="2464"/>
                    <a:pt x="2717" y="2466"/>
                  </a:cubicBezTo>
                  <a:cubicBezTo>
                    <a:pt x="2717" y="2466"/>
                    <a:pt x="2729" y="2469"/>
                    <a:pt x="2741" y="2476"/>
                  </a:cubicBezTo>
                  <a:cubicBezTo>
                    <a:pt x="2744" y="2478"/>
                    <a:pt x="2748" y="2480"/>
                    <a:pt x="2749" y="2481"/>
                  </a:cubicBezTo>
                  <a:cubicBezTo>
                    <a:pt x="2754" y="2485"/>
                    <a:pt x="2758" y="2487"/>
                    <a:pt x="2768" y="2488"/>
                  </a:cubicBezTo>
                  <a:cubicBezTo>
                    <a:pt x="2776" y="2489"/>
                    <a:pt x="2785" y="2493"/>
                    <a:pt x="2794" y="2501"/>
                  </a:cubicBezTo>
                  <a:cubicBezTo>
                    <a:pt x="2803" y="2507"/>
                    <a:pt x="2815" y="2511"/>
                    <a:pt x="2823" y="2513"/>
                  </a:cubicBezTo>
                  <a:cubicBezTo>
                    <a:pt x="2823" y="2541"/>
                    <a:pt x="2826" y="2572"/>
                    <a:pt x="2830" y="2595"/>
                  </a:cubicBezTo>
                  <a:cubicBezTo>
                    <a:pt x="2825" y="2588"/>
                    <a:pt x="2820" y="2578"/>
                    <a:pt x="2818" y="2561"/>
                  </a:cubicBezTo>
                  <a:cubicBezTo>
                    <a:pt x="2817" y="2532"/>
                    <a:pt x="2805" y="2521"/>
                    <a:pt x="2781" y="2511"/>
                  </a:cubicBezTo>
                  <a:cubicBezTo>
                    <a:pt x="2776" y="2508"/>
                    <a:pt x="2769" y="2505"/>
                    <a:pt x="2761" y="2501"/>
                  </a:cubicBezTo>
                  <a:cubicBezTo>
                    <a:pt x="2741" y="2491"/>
                    <a:pt x="2712" y="2478"/>
                    <a:pt x="2692" y="2471"/>
                  </a:cubicBezTo>
                  <a:cubicBezTo>
                    <a:pt x="2689" y="2471"/>
                    <a:pt x="2687" y="2469"/>
                    <a:pt x="2684" y="2469"/>
                  </a:cubicBezTo>
                  <a:cubicBezTo>
                    <a:pt x="2679" y="2463"/>
                    <a:pt x="2668" y="2455"/>
                    <a:pt x="2667" y="2453"/>
                  </a:cubicBezTo>
                  <a:cubicBezTo>
                    <a:pt x="2665" y="2451"/>
                    <a:pt x="2664" y="2451"/>
                    <a:pt x="2662" y="2453"/>
                  </a:cubicBezTo>
                  <a:cubicBezTo>
                    <a:pt x="2662" y="2455"/>
                    <a:pt x="2662" y="2456"/>
                    <a:pt x="2664" y="2458"/>
                  </a:cubicBezTo>
                  <a:cubicBezTo>
                    <a:pt x="2667" y="2461"/>
                    <a:pt x="2672" y="2466"/>
                    <a:pt x="2675" y="2469"/>
                  </a:cubicBezTo>
                  <a:cubicBezTo>
                    <a:pt x="2673" y="2471"/>
                    <a:pt x="2673" y="2471"/>
                    <a:pt x="2672" y="2471"/>
                  </a:cubicBezTo>
                  <a:cubicBezTo>
                    <a:pt x="2672" y="2471"/>
                    <a:pt x="2668" y="2473"/>
                    <a:pt x="2662" y="2475"/>
                  </a:cubicBezTo>
                  <a:cubicBezTo>
                    <a:pt x="2655" y="2463"/>
                    <a:pt x="2638" y="2453"/>
                    <a:pt x="2638" y="2453"/>
                  </a:cubicBezTo>
                  <a:cubicBezTo>
                    <a:pt x="2636" y="2451"/>
                    <a:pt x="2635" y="2451"/>
                    <a:pt x="2633" y="2453"/>
                  </a:cubicBezTo>
                  <a:cubicBezTo>
                    <a:pt x="2632" y="2455"/>
                    <a:pt x="2633" y="2458"/>
                    <a:pt x="2635" y="2458"/>
                  </a:cubicBezTo>
                  <a:cubicBezTo>
                    <a:pt x="2635" y="2458"/>
                    <a:pt x="2648" y="2466"/>
                    <a:pt x="2655" y="2476"/>
                  </a:cubicBezTo>
                  <a:cubicBezTo>
                    <a:pt x="2652" y="2478"/>
                    <a:pt x="2647" y="2480"/>
                    <a:pt x="2641" y="2483"/>
                  </a:cubicBezTo>
                  <a:cubicBezTo>
                    <a:pt x="2635" y="2473"/>
                    <a:pt x="2623" y="2466"/>
                    <a:pt x="2623" y="2466"/>
                  </a:cubicBezTo>
                  <a:cubicBezTo>
                    <a:pt x="2622" y="2464"/>
                    <a:pt x="2618" y="2464"/>
                    <a:pt x="2618" y="2466"/>
                  </a:cubicBezTo>
                  <a:cubicBezTo>
                    <a:pt x="2616" y="2468"/>
                    <a:pt x="2616" y="2471"/>
                    <a:pt x="2618" y="2471"/>
                  </a:cubicBezTo>
                  <a:cubicBezTo>
                    <a:pt x="2618" y="2471"/>
                    <a:pt x="2628" y="2478"/>
                    <a:pt x="2635" y="2485"/>
                  </a:cubicBezTo>
                  <a:cubicBezTo>
                    <a:pt x="2630" y="2487"/>
                    <a:pt x="2625" y="2488"/>
                    <a:pt x="2620" y="2489"/>
                  </a:cubicBezTo>
                  <a:cubicBezTo>
                    <a:pt x="2615" y="2483"/>
                    <a:pt x="2606" y="2476"/>
                    <a:pt x="2605" y="2476"/>
                  </a:cubicBezTo>
                  <a:cubicBezTo>
                    <a:pt x="2603" y="2475"/>
                    <a:pt x="2602" y="2475"/>
                    <a:pt x="2600" y="2476"/>
                  </a:cubicBezTo>
                  <a:cubicBezTo>
                    <a:pt x="2600" y="2478"/>
                    <a:pt x="2600" y="2480"/>
                    <a:pt x="2602" y="2481"/>
                  </a:cubicBezTo>
                  <a:cubicBezTo>
                    <a:pt x="2603" y="2483"/>
                    <a:pt x="2610" y="2488"/>
                    <a:pt x="2615" y="2493"/>
                  </a:cubicBezTo>
                  <a:cubicBezTo>
                    <a:pt x="2611" y="2495"/>
                    <a:pt x="2608" y="2496"/>
                    <a:pt x="2605" y="2498"/>
                  </a:cubicBezTo>
                  <a:cubicBezTo>
                    <a:pt x="2602" y="2493"/>
                    <a:pt x="2596" y="2489"/>
                    <a:pt x="2590" y="2485"/>
                  </a:cubicBezTo>
                  <a:cubicBezTo>
                    <a:pt x="2590" y="2483"/>
                    <a:pt x="2586" y="2483"/>
                    <a:pt x="2586" y="2485"/>
                  </a:cubicBezTo>
                  <a:cubicBezTo>
                    <a:pt x="2584" y="2487"/>
                    <a:pt x="2584" y="2488"/>
                    <a:pt x="2586" y="2489"/>
                  </a:cubicBezTo>
                  <a:cubicBezTo>
                    <a:pt x="2591" y="2493"/>
                    <a:pt x="2595" y="2498"/>
                    <a:pt x="2598" y="2500"/>
                  </a:cubicBezTo>
                  <a:cubicBezTo>
                    <a:pt x="2593" y="2501"/>
                    <a:pt x="2588" y="2505"/>
                    <a:pt x="2584" y="2507"/>
                  </a:cubicBezTo>
                  <a:cubicBezTo>
                    <a:pt x="2581" y="2501"/>
                    <a:pt x="2576" y="2496"/>
                    <a:pt x="2570" y="2493"/>
                  </a:cubicBezTo>
                  <a:cubicBezTo>
                    <a:pt x="2568" y="2491"/>
                    <a:pt x="2564" y="2491"/>
                    <a:pt x="2564" y="2493"/>
                  </a:cubicBezTo>
                  <a:cubicBezTo>
                    <a:pt x="2563" y="2495"/>
                    <a:pt x="2563" y="2498"/>
                    <a:pt x="2564" y="2498"/>
                  </a:cubicBezTo>
                  <a:cubicBezTo>
                    <a:pt x="2571" y="2501"/>
                    <a:pt x="2574" y="2505"/>
                    <a:pt x="2578" y="2508"/>
                  </a:cubicBezTo>
                  <a:cubicBezTo>
                    <a:pt x="2574" y="2511"/>
                    <a:pt x="2570" y="2513"/>
                    <a:pt x="2566" y="2514"/>
                  </a:cubicBezTo>
                  <a:cubicBezTo>
                    <a:pt x="2563" y="2510"/>
                    <a:pt x="2556" y="2507"/>
                    <a:pt x="2551" y="2503"/>
                  </a:cubicBezTo>
                  <a:cubicBezTo>
                    <a:pt x="2551" y="2501"/>
                    <a:pt x="2547" y="2501"/>
                    <a:pt x="2547" y="2503"/>
                  </a:cubicBezTo>
                  <a:cubicBezTo>
                    <a:pt x="2546" y="2505"/>
                    <a:pt x="2546" y="2507"/>
                    <a:pt x="2547" y="2508"/>
                  </a:cubicBezTo>
                  <a:cubicBezTo>
                    <a:pt x="2552" y="2511"/>
                    <a:pt x="2556" y="2514"/>
                    <a:pt x="2559" y="2518"/>
                  </a:cubicBezTo>
                  <a:cubicBezTo>
                    <a:pt x="2558" y="2518"/>
                    <a:pt x="2556" y="2520"/>
                    <a:pt x="2552" y="2521"/>
                  </a:cubicBezTo>
                  <a:cubicBezTo>
                    <a:pt x="2552" y="2521"/>
                    <a:pt x="2551" y="2523"/>
                    <a:pt x="2549" y="2523"/>
                  </a:cubicBezTo>
                  <a:cubicBezTo>
                    <a:pt x="2544" y="2518"/>
                    <a:pt x="2538" y="2513"/>
                    <a:pt x="2534" y="2511"/>
                  </a:cubicBezTo>
                  <a:lnTo>
                    <a:pt x="2533" y="2513"/>
                  </a:lnTo>
                  <a:lnTo>
                    <a:pt x="2529" y="2516"/>
                  </a:lnTo>
                  <a:cubicBezTo>
                    <a:pt x="2534" y="2520"/>
                    <a:pt x="2539" y="2523"/>
                    <a:pt x="2543" y="2526"/>
                  </a:cubicBezTo>
                  <a:cubicBezTo>
                    <a:pt x="2539" y="2530"/>
                    <a:pt x="2536" y="2532"/>
                    <a:pt x="2531" y="2533"/>
                  </a:cubicBezTo>
                  <a:cubicBezTo>
                    <a:pt x="2524" y="2526"/>
                    <a:pt x="2513" y="2520"/>
                    <a:pt x="2513" y="2520"/>
                  </a:cubicBezTo>
                  <a:cubicBezTo>
                    <a:pt x="2511" y="2518"/>
                    <a:pt x="2509" y="2520"/>
                    <a:pt x="2507" y="2521"/>
                  </a:cubicBezTo>
                  <a:cubicBezTo>
                    <a:pt x="2507" y="2523"/>
                    <a:pt x="2507" y="2525"/>
                    <a:pt x="2509" y="2526"/>
                  </a:cubicBezTo>
                  <a:cubicBezTo>
                    <a:pt x="2509" y="2526"/>
                    <a:pt x="2519" y="2532"/>
                    <a:pt x="2524" y="2536"/>
                  </a:cubicBezTo>
                  <a:cubicBezTo>
                    <a:pt x="2521" y="2540"/>
                    <a:pt x="2517" y="2541"/>
                    <a:pt x="2513" y="2543"/>
                  </a:cubicBezTo>
                  <a:cubicBezTo>
                    <a:pt x="2504" y="2534"/>
                    <a:pt x="2494" y="2532"/>
                    <a:pt x="2494" y="2532"/>
                  </a:cubicBezTo>
                  <a:cubicBezTo>
                    <a:pt x="2492" y="2530"/>
                    <a:pt x="2490" y="2532"/>
                    <a:pt x="2489" y="2533"/>
                  </a:cubicBezTo>
                  <a:cubicBezTo>
                    <a:pt x="2489" y="2534"/>
                    <a:pt x="2490" y="2536"/>
                    <a:pt x="2492" y="2538"/>
                  </a:cubicBezTo>
                  <a:cubicBezTo>
                    <a:pt x="2492" y="2538"/>
                    <a:pt x="2501" y="2540"/>
                    <a:pt x="2507" y="2546"/>
                  </a:cubicBezTo>
                  <a:cubicBezTo>
                    <a:pt x="2502" y="2550"/>
                    <a:pt x="2499" y="2552"/>
                    <a:pt x="2495" y="2553"/>
                  </a:cubicBezTo>
                  <a:cubicBezTo>
                    <a:pt x="2487" y="2546"/>
                    <a:pt x="2475" y="2541"/>
                    <a:pt x="2474" y="2541"/>
                  </a:cubicBezTo>
                  <a:cubicBezTo>
                    <a:pt x="2472" y="2540"/>
                    <a:pt x="2470" y="2541"/>
                    <a:pt x="2470" y="2543"/>
                  </a:cubicBezTo>
                  <a:cubicBezTo>
                    <a:pt x="2469" y="2545"/>
                    <a:pt x="2470" y="2546"/>
                    <a:pt x="2472" y="2548"/>
                  </a:cubicBezTo>
                  <a:cubicBezTo>
                    <a:pt x="2472" y="2548"/>
                    <a:pt x="2482" y="2552"/>
                    <a:pt x="2489" y="2557"/>
                  </a:cubicBezTo>
                  <a:cubicBezTo>
                    <a:pt x="2489" y="2557"/>
                    <a:pt x="2489" y="2557"/>
                    <a:pt x="2487" y="2558"/>
                  </a:cubicBezTo>
                  <a:cubicBezTo>
                    <a:pt x="2487" y="2558"/>
                    <a:pt x="2487" y="2558"/>
                    <a:pt x="2487" y="2558"/>
                  </a:cubicBezTo>
                  <a:lnTo>
                    <a:pt x="2475" y="2565"/>
                  </a:lnTo>
                  <a:cubicBezTo>
                    <a:pt x="2472" y="2561"/>
                    <a:pt x="2465" y="2557"/>
                    <a:pt x="2455" y="2552"/>
                  </a:cubicBezTo>
                  <a:cubicBezTo>
                    <a:pt x="2453" y="2552"/>
                    <a:pt x="2451" y="2552"/>
                    <a:pt x="2450" y="2553"/>
                  </a:cubicBezTo>
                  <a:cubicBezTo>
                    <a:pt x="2450" y="2555"/>
                    <a:pt x="2450" y="2557"/>
                    <a:pt x="2451" y="2558"/>
                  </a:cubicBezTo>
                  <a:cubicBezTo>
                    <a:pt x="2460" y="2561"/>
                    <a:pt x="2465" y="2565"/>
                    <a:pt x="2469" y="2568"/>
                  </a:cubicBezTo>
                  <a:cubicBezTo>
                    <a:pt x="2463" y="2572"/>
                    <a:pt x="2458" y="2573"/>
                    <a:pt x="2453" y="2577"/>
                  </a:cubicBezTo>
                  <a:cubicBezTo>
                    <a:pt x="2449" y="2570"/>
                    <a:pt x="2442" y="2566"/>
                    <a:pt x="2433" y="2563"/>
                  </a:cubicBezTo>
                  <a:cubicBezTo>
                    <a:pt x="2432" y="2561"/>
                    <a:pt x="2430" y="2563"/>
                    <a:pt x="2428" y="2565"/>
                  </a:cubicBezTo>
                  <a:cubicBezTo>
                    <a:pt x="2428" y="2566"/>
                    <a:pt x="2428" y="2568"/>
                    <a:pt x="2430" y="2568"/>
                  </a:cubicBezTo>
                  <a:cubicBezTo>
                    <a:pt x="2438" y="2572"/>
                    <a:pt x="2443" y="2575"/>
                    <a:pt x="2449" y="2580"/>
                  </a:cubicBezTo>
                  <a:cubicBezTo>
                    <a:pt x="2443" y="2581"/>
                    <a:pt x="2440" y="2583"/>
                    <a:pt x="2437" y="2586"/>
                  </a:cubicBezTo>
                  <a:cubicBezTo>
                    <a:pt x="2430" y="2580"/>
                    <a:pt x="2423" y="2577"/>
                    <a:pt x="2415" y="2573"/>
                  </a:cubicBezTo>
                  <a:cubicBezTo>
                    <a:pt x="2413" y="2572"/>
                    <a:pt x="2412" y="2573"/>
                    <a:pt x="2410" y="2575"/>
                  </a:cubicBezTo>
                  <a:cubicBezTo>
                    <a:pt x="2410" y="2577"/>
                    <a:pt x="2410" y="2578"/>
                    <a:pt x="2412" y="2578"/>
                  </a:cubicBezTo>
                  <a:cubicBezTo>
                    <a:pt x="2420" y="2581"/>
                    <a:pt x="2425" y="2585"/>
                    <a:pt x="2430" y="2590"/>
                  </a:cubicBezTo>
                  <a:cubicBezTo>
                    <a:pt x="2425" y="2592"/>
                    <a:pt x="2420" y="2595"/>
                    <a:pt x="2417" y="2597"/>
                  </a:cubicBezTo>
                  <a:cubicBezTo>
                    <a:pt x="2412" y="2592"/>
                    <a:pt x="2406" y="2588"/>
                    <a:pt x="2398" y="2583"/>
                  </a:cubicBezTo>
                  <a:cubicBezTo>
                    <a:pt x="2396" y="2583"/>
                    <a:pt x="2394" y="2583"/>
                    <a:pt x="2393" y="2586"/>
                  </a:cubicBezTo>
                  <a:cubicBezTo>
                    <a:pt x="2393" y="2588"/>
                    <a:pt x="2393" y="2590"/>
                    <a:pt x="2394" y="2590"/>
                  </a:cubicBezTo>
                  <a:cubicBezTo>
                    <a:pt x="2401" y="2593"/>
                    <a:pt x="2406" y="2597"/>
                    <a:pt x="2410" y="2600"/>
                  </a:cubicBezTo>
                  <a:cubicBezTo>
                    <a:pt x="2408" y="2602"/>
                    <a:pt x="2406" y="2602"/>
                    <a:pt x="2405" y="2604"/>
                  </a:cubicBezTo>
                  <a:cubicBezTo>
                    <a:pt x="2403" y="2604"/>
                    <a:pt x="2400" y="2605"/>
                    <a:pt x="2396" y="2606"/>
                  </a:cubicBezTo>
                  <a:cubicBezTo>
                    <a:pt x="2393" y="2602"/>
                    <a:pt x="2386" y="2597"/>
                    <a:pt x="2378" y="2593"/>
                  </a:cubicBezTo>
                  <a:cubicBezTo>
                    <a:pt x="2376" y="2592"/>
                    <a:pt x="2374" y="2592"/>
                    <a:pt x="2373" y="2593"/>
                  </a:cubicBezTo>
                  <a:cubicBezTo>
                    <a:pt x="2371" y="2595"/>
                    <a:pt x="2373" y="2598"/>
                    <a:pt x="2374" y="2598"/>
                  </a:cubicBezTo>
                  <a:cubicBezTo>
                    <a:pt x="2381" y="2602"/>
                    <a:pt x="2386" y="2606"/>
                    <a:pt x="2389" y="2610"/>
                  </a:cubicBezTo>
                  <a:cubicBezTo>
                    <a:pt x="2389" y="2610"/>
                    <a:pt x="2388" y="2612"/>
                    <a:pt x="2386" y="2612"/>
                  </a:cubicBezTo>
                  <a:cubicBezTo>
                    <a:pt x="2383" y="2613"/>
                    <a:pt x="2380" y="2615"/>
                    <a:pt x="2378" y="2617"/>
                  </a:cubicBezTo>
                  <a:cubicBezTo>
                    <a:pt x="2373" y="2612"/>
                    <a:pt x="2366" y="2606"/>
                    <a:pt x="2359" y="2604"/>
                  </a:cubicBezTo>
                  <a:cubicBezTo>
                    <a:pt x="2358" y="2602"/>
                    <a:pt x="2354" y="2604"/>
                    <a:pt x="2354" y="2605"/>
                  </a:cubicBezTo>
                  <a:cubicBezTo>
                    <a:pt x="2353" y="2606"/>
                    <a:pt x="2354" y="2608"/>
                    <a:pt x="2356" y="2610"/>
                  </a:cubicBezTo>
                  <a:cubicBezTo>
                    <a:pt x="2362" y="2612"/>
                    <a:pt x="2368" y="2615"/>
                    <a:pt x="2371" y="2618"/>
                  </a:cubicBezTo>
                  <a:cubicBezTo>
                    <a:pt x="2366" y="2622"/>
                    <a:pt x="2362" y="2623"/>
                    <a:pt x="2359" y="2625"/>
                  </a:cubicBezTo>
                  <a:cubicBezTo>
                    <a:pt x="2353" y="2618"/>
                    <a:pt x="2348" y="2615"/>
                    <a:pt x="2341" y="2612"/>
                  </a:cubicBezTo>
                  <a:lnTo>
                    <a:pt x="2339" y="2615"/>
                  </a:lnTo>
                  <a:lnTo>
                    <a:pt x="2337" y="2618"/>
                  </a:lnTo>
                  <a:cubicBezTo>
                    <a:pt x="2342" y="2620"/>
                    <a:pt x="2348" y="2623"/>
                    <a:pt x="2353" y="2628"/>
                  </a:cubicBezTo>
                  <a:cubicBezTo>
                    <a:pt x="2349" y="2630"/>
                    <a:pt x="2346" y="2631"/>
                    <a:pt x="2342" y="2633"/>
                  </a:cubicBezTo>
                  <a:cubicBezTo>
                    <a:pt x="2334" y="2623"/>
                    <a:pt x="2324" y="2620"/>
                    <a:pt x="2324" y="2620"/>
                  </a:cubicBezTo>
                  <a:cubicBezTo>
                    <a:pt x="2323" y="2620"/>
                    <a:pt x="2319" y="2620"/>
                    <a:pt x="2319" y="2622"/>
                  </a:cubicBezTo>
                  <a:cubicBezTo>
                    <a:pt x="2319" y="2623"/>
                    <a:pt x="2319" y="2625"/>
                    <a:pt x="2321" y="2627"/>
                  </a:cubicBezTo>
                  <a:cubicBezTo>
                    <a:pt x="2321" y="2627"/>
                    <a:pt x="2329" y="2630"/>
                    <a:pt x="2336" y="2637"/>
                  </a:cubicBezTo>
                  <a:cubicBezTo>
                    <a:pt x="2332" y="2638"/>
                    <a:pt x="2329" y="2642"/>
                    <a:pt x="2328" y="2643"/>
                  </a:cubicBezTo>
                  <a:cubicBezTo>
                    <a:pt x="2311" y="2627"/>
                    <a:pt x="2294" y="2623"/>
                    <a:pt x="2294" y="2623"/>
                  </a:cubicBezTo>
                  <a:cubicBezTo>
                    <a:pt x="2291" y="2622"/>
                    <a:pt x="2289" y="2623"/>
                    <a:pt x="2289" y="2625"/>
                  </a:cubicBezTo>
                  <a:cubicBezTo>
                    <a:pt x="2289" y="2627"/>
                    <a:pt x="2291" y="2628"/>
                    <a:pt x="2292" y="2630"/>
                  </a:cubicBezTo>
                  <a:cubicBezTo>
                    <a:pt x="2292" y="2630"/>
                    <a:pt x="2309" y="2631"/>
                    <a:pt x="2323" y="2649"/>
                  </a:cubicBezTo>
                  <a:cubicBezTo>
                    <a:pt x="2319" y="2651"/>
                    <a:pt x="2316" y="2657"/>
                    <a:pt x="2316" y="2660"/>
                  </a:cubicBezTo>
                  <a:cubicBezTo>
                    <a:pt x="2309" y="2650"/>
                    <a:pt x="2292" y="2638"/>
                    <a:pt x="2277" y="2638"/>
                  </a:cubicBezTo>
                  <a:cubicBezTo>
                    <a:pt x="2253" y="2637"/>
                    <a:pt x="2241" y="2631"/>
                    <a:pt x="2232" y="2630"/>
                  </a:cubicBezTo>
                  <a:cubicBezTo>
                    <a:pt x="2238" y="2628"/>
                    <a:pt x="2243" y="2627"/>
                    <a:pt x="2250" y="2625"/>
                  </a:cubicBezTo>
                  <a:cubicBezTo>
                    <a:pt x="2265" y="2622"/>
                    <a:pt x="2282" y="2615"/>
                    <a:pt x="2297" y="2608"/>
                  </a:cubicBezTo>
                  <a:cubicBezTo>
                    <a:pt x="2307" y="2605"/>
                    <a:pt x="2317" y="2600"/>
                    <a:pt x="2323" y="2598"/>
                  </a:cubicBezTo>
                  <a:cubicBezTo>
                    <a:pt x="2371" y="2583"/>
                    <a:pt x="2426" y="2552"/>
                    <a:pt x="2449" y="2540"/>
                  </a:cubicBezTo>
                  <a:cubicBezTo>
                    <a:pt x="2450" y="2538"/>
                    <a:pt x="2453" y="2536"/>
                    <a:pt x="2453" y="2536"/>
                  </a:cubicBezTo>
                  <a:cubicBezTo>
                    <a:pt x="2462" y="2533"/>
                    <a:pt x="2472" y="2526"/>
                    <a:pt x="2482" y="2520"/>
                  </a:cubicBezTo>
                  <a:cubicBezTo>
                    <a:pt x="2504" y="2508"/>
                    <a:pt x="2527" y="2495"/>
                    <a:pt x="2546" y="2487"/>
                  </a:cubicBezTo>
                  <a:cubicBezTo>
                    <a:pt x="2554" y="2481"/>
                    <a:pt x="2563" y="2478"/>
                    <a:pt x="2571" y="2475"/>
                  </a:cubicBezTo>
                  <a:cubicBezTo>
                    <a:pt x="2586" y="2468"/>
                    <a:pt x="2595" y="2464"/>
                    <a:pt x="2598" y="2461"/>
                  </a:cubicBezTo>
                  <a:cubicBezTo>
                    <a:pt x="2606" y="2456"/>
                    <a:pt x="2616" y="2440"/>
                    <a:pt x="2625" y="2426"/>
                  </a:cubicBezTo>
                  <a:lnTo>
                    <a:pt x="2628" y="2421"/>
                  </a:lnTo>
                  <a:cubicBezTo>
                    <a:pt x="2633" y="2411"/>
                    <a:pt x="2648" y="2399"/>
                    <a:pt x="2652" y="2394"/>
                  </a:cubicBezTo>
                  <a:cubicBezTo>
                    <a:pt x="2657" y="2394"/>
                    <a:pt x="2660" y="2396"/>
                    <a:pt x="2665" y="2396"/>
                  </a:cubicBezTo>
                  <a:cubicBezTo>
                    <a:pt x="2655" y="2404"/>
                    <a:pt x="2640" y="2421"/>
                    <a:pt x="2633" y="2440"/>
                  </a:cubicBezTo>
                  <a:cubicBezTo>
                    <a:pt x="2633" y="2441"/>
                    <a:pt x="2633" y="2443"/>
                    <a:pt x="2635" y="2444"/>
                  </a:cubicBezTo>
                  <a:cubicBezTo>
                    <a:pt x="2636" y="2446"/>
                    <a:pt x="2638" y="2446"/>
                    <a:pt x="2640" y="2444"/>
                  </a:cubicBezTo>
                  <a:cubicBezTo>
                    <a:pt x="2641" y="2444"/>
                    <a:pt x="2673" y="2433"/>
                    <a:pt x="2712" y="2423"/>
                  </a:cubicBezTo>
                  <a:cubicBezTo>
                    <a:pt x="2730" y="2417"/>
                    <a:pt x="2749" y="2413"/>
                    <a:pt x="2768" y="2408"/>
                  </a:cubicBezTo>
                  <a:cubicBezTo>
                    <a:pt x="2786" y="2410"/>
                    <a:pt x="2798" y="2426"/>
                    <a:pt x="2803" y="2436"/>
                  </a:cubicBezTo>
                  <a:cubicBezTo>
                    <a:pt x="2798" y="2438"/>
                    <a:pt x="2793" y="2438"/>
                    <a:pt x="2788" y="2440"/>
                  </a:cubicBezTo>
                  <a:cubicBezTo>
                    <a:pt x="2781" y="2429"/>
                    <a:pt x="2773" y="2421"/>
                    <a:pt x="2771" y="2421"/>
                  </a:cubicBezTo>
                  <a:cubicBezTo>
                    <a:pt x="2769" y="2419"/>
                    <a:pt x="2768" y="2421"/>
                    <a:pt x="2766" y="2421"/>
                  </a:cubicBezTo>
                  <a:cubicBezTo>
                    <a:pt x="2766" y="2423"/>
                    <a:pt x="2766" y="2426"/>
                    <a:pt x="2768" y="2426"/>
                  </a:cubicBezTo>
                  <a:cubicBezTo>
                    <a:pt x="2768" y="2426"/>
                    <a:pt x="2776" y="2433"/>
                    <a:pt x="2781" y="2441"/>
                  </a:cubicBezTo>
                  <a:cubicBezTo>
                    <a:pt x="2776" y="2441"/>
                    <a:pt x="2771" y="2443"/>
                    <a:pt x="2768" y="2443"/>
                  </a:cubicBezTo>
                  <a:cubicBezTo>
                    <a:pt x="2766" y="2440"/>
                    <a:pt x="2761" y="2433"/>
                    <a:pt x="2759" y="2431"/>
                  </a:cubicBezTo>
                  <a:cubicBezTo>
                    <a:pt x="2758" y="2429"/>
                    <a:pt x="2756" y="2429"/>
                    <a:pt x="2754" y="2431"/>
                  </a:cubicBezTo>
                  <a:cubicBezTo>
                    <a:pt x="2753" y="2433"/>
                    <a:pt x="2753" y="2435"/>
                    <a:pt x="2754" y="2436"/>
                  </a:cubicBezTo>
                  <a:cubicBezTo>
                    <a:pt x="2756" y="2440"/>
                    <a:pt x="2759" y="2443"/>
                    <a:pt x="2761" y="2444"/>
                  </a:cubicBezTo>
                  <a:cubicBezTo>
                    <a:pt x="2756" y="2446"/>
                    <a:pt x="2753" y="2446"/>
                    <a:pt x="2753" y="2446"/>
                  </a:cubicBezTo>
                  <a:cubicBezTo>
                    <a:pt x="2751" y="2446"/>
                    <a:pt x="2751" y="2446"/>
                    <a:pt x="2751" y="2446"/>
                  </a:cubicBezTo>
                  <a:cubicBezTo>
                    <a:pt x="2751" y="2446"/>
                    <a:pt x="2751" y="2446"/>
                    <a:pt x="2751" y="2448"/>
                  </a:cubicBezTo>
                  <a:cubicBezTo>
                    <a:pt x="2751" y="2448"/>
                    <a:pt x="2751" y="2448"/>
                    <a:pt x="2749" y="2448"/>
                  </a:cubicBezTo>
                  <a:cubicBezTo>
                    <a:pt x="2749" y="2448"/>
                    <a:pt x="2749" y="2448"/>
                    <a:pt x="2749" y="2448"/>
                  </a:cubicBezTo>
                  <a:cubicBezTo>
                    <a:pt x="2749" y="2448"/>
                    <a:pt x="2749" y="2449"/>
                    <a:pt x="2749" y="2449"/>
                  </a:cubicBezTo>
                  <a:cubicBezTo>
                    <a:pt x="2749" y="2449"/>
                    <a:pt x="2749" y="2449"/>
                    <a:pt x="2749" y="2449"/>
                  </a:cubicBezTo>
                  <a:cubicBezTo>
                    <a:pt x="2748" y="2449"/>
                    <a:pt x="2748" y="2451"/>
                    <a:pt x="2748" y="2451"/>
                  </a:cubicBezTo>
                  <a:cubicBezTo>
                    <a:pt x="2748" y="2451"/>
                    <a:pt x="2748" y="2451"/>
                    <a:pt x="2748" y="2451"/>
                  </a:cubicBezTo>
                  <a:cubicBezTo>
                    <a:pt x="2748" y="2451"/>
                    <a:pt x="2748" y="2451"/>
                    <a:pt x="2748" y="2451"/>
                  </a:cubicBezTo>
                  <a:cubicBezTo>
                    <a:pt x="2748" y="2451"/>
                    <a:pt x="2748" y="2451"/>
                    <a:pt x="2748" y="2451"/>
                  </a:cubicBezTo>
                  <a:cubicBezTo>
                    <a:pt x="2748" y="2453"/>
                    <a:pt x="2748" y="2453"/>
                    <a:pt x="2749" y="2453"/>
                  </a:cubicBezTo>
                  <a:cubicBezTo>
                    <a:pt x="2749" y="2453"/>
                    <a:pt x="2749" y="2453"/>
                    <a:pt x="2749" y="2453"/>
                  </a:cubicBezTo>
                  <a:cubicBezTo>
                    <a:pt x="2749" y="2453"/>
                    <a:pt x="2749" y="2453"/>
                    <a:pt x="2749" y="2455"/>
                  </a:cubicBezTo>
                  <a:cubicBezTo>
                    <a:pt x="2749" y="2455"/>
                    <a:pt x="2749" y="2455"/>
                    <a:pt x="2749" y="2455"/>
                  </a:cubicBezTo>
                  <a:cubicBezTo>
                    <a:pt x="2749" y="2455"/>
                    <a:pt x="2749" y="2455"/>
                    <a:pt x="2751" y="2455"/>
                  </a:cubicBezTo>
                  <a:cubicBezTo>
                    <a:pt x="2751" y="2455"/>
                    <a:pt x="2751" y="2455"/>
                    <a:pt x="2751" y="2455"/>
                  </a:cubicBezTo>
                  <a:cubicBezTo>
                    <a:pt x="2751" y="2456"/>
                    <a:pt x="2753" y="2456"/>
                    <a:pt x="2753" y="2456"/>
                  </a:cubicBezTo>
                  <a:lnTo>
                    <a:pt x="2753" y="2456"/>
                  </a:lnTo>
                  <a:cubicBezTo>
                    <a:pt x="2753" y="2456"/>
                    <a:pt x="2788" y="2455"/>
                    <a:pt x="2812" y="2458"/>
                  </a:cubicBezTo>
                  <a:cubicBezTo>
                    <a:pt x="2826" y="2460"/>
                    <a:pt x="2860" y="2460"/>
                    <a:pt x="2881" y="2444"/>
                  </a:cubicBezTo>
                  <a:cubicBezTo>
                    <a:pt x="2890" y="2438"/>
                    <a:pt x="2921" y="2415"/>
                    <a:pt x="2931" y="2413"/>
                  </a:cubicBezTo>
                  <a:cubicBezTo>
                    <a:pt x="2934" y="2413"/>
                    <a:pt x="2939" y="2413"/>
                    <a:pt x="2944" y="2415"/>
                  </a:cubicBezTo>
                  <a:cubicBezTo>
                    <a:pt x="2902" y="2448"/>
                    <a:pt x="2870" y="2468"/>
                    <a:pt x="2851" y="2475"/>
                  </a:cubicBezTo>
                  <a:cubicBezTo>
                    <a:pt x="2840" y="2475"/>
                    <a:pt x="2825" y="2475"/>
                    <a:pt x="2810" y="2473"/>
                  </a:cubicBezTo>
                  <a:cubicBezTo>
                    <a:pt x="2808" y="2473"/>
                    <a:pt x="2806" y="2473"/>
                    <a:pt x="2805" y="2476"/>
                  </a:cubicBezTo>
                  <a:cubicBezTo>
                    <a:pt x="2805" y="2478"/>
                    <a:pt x="2806" y="2480"/>
                    <a:pt x="2808" y="2480"/>
                  </a:cubicBezTo>
                  <a:cubicBezTo>
                    <a:pt x="2821" y="2481"/>
                    <a:pt x="2835" y="2481"/>
                    <a:pt x="2847" y="2481"/>
                  </a:cubicBezTo>
                  <a:cubicBezTo>
                    <a:pt x="2847" y="2481"/>
                    <a:pt x="2849" y="2481"/>
                    <a:pt x="2849" y="2481"/>
                  </a:cubicBezTo>
                  <a:cubicBezTo>
                    <a:pt x="2850" y="2483"/>
                    <a:pt x="2850" y="2483"/>
                    <a:pt x="2851" y="2483"/>
                  </a:cubicBezTo>
                  <a:cubicBezTo>
                    <a:pt x="2851" y="2483"/>
                    <a:pt x="2851" y="2483"/>
                    <a:pt x="2851" y="2483"/>
                  </a:cubicBezTo>
                  <a:cubicBezTo>
                    <a:pt x="2853" y="2483"/>
                    <a:pt x="2853" y="2481"/>
                    <a:pt x="2853" y="2481"/>
                  </a:cubicBezTo>
                  <a:cubicBezTo>
                    <a:pt x="2875" y="2481"/>
                    <a:pt x="2892" y="2478"/>
                    <a:pt x="2909" y="2475"/>
                  </a:cubicBezTo>
                  <a:cubicBezTo>
                    <a:pt x="2922" y="2473"/>
                    <a:pt x="2936" y="2469"/>
                    <a:pt x="2951" y="2469"/>
                  </a:cubicBezTo>
                  <a:cubicBezTo>
                    <a:pt x="2993" y="2466"/>
                    <a:pt x="3025" y="2471"/>
                    <a:pt x="3055" y="2475"/>
                  </a:cubicBezTo>
                  <a:cubicBezTo>
                    <a:pt x="3057" y="2475"/>
                    <a:pt x="3060" y="2475"/>
                    <a:pt x="3062" y="2476"/>
                  </a:cubicBezTo>
                  <a:lnTo>
                    <a:pt x="3062" y="2476"/>
                  </a:lnTo>
                  <a:lnTo>
                    <a:pt x="3062" y="2476"/>
                  </a:lnTo>
                  <a:cubicBezTo>
                    <a:pt x="3073" y="2476"/>
                    <a:pt x="3084" y="2478"/>
                    <a:pt x="3096" y="2480"/>
                  </a:cubicBezTo>
                  <a:lnTo>
                    <a:pt x="3096" y="2480"/>
                  </a:lnTo>
                  <a:cubicBezTo>
                    <a:pt x="3104" y="2480"/>
                    <a:pt x="3112" y="2480"/>
                    <a:pt x="3123" y="2480"/>
                  </a:cubicBezTo>
                  <a:cubicBezTo>
                    <a:pt x="3156" y="2480"/>
                    <a:pt x="3185" y="2473"/>
                    <a:pt x="3210" y="2464"/>
                  </a:cubicBezTo>
                  <a:cubicBezTo>
                    <a:pt x="3210" y="2464"/>
                    <a:pt x="3210" y="2463"/>
                    <a:pt x="3212" y="2463"/>
                  </a:cubicBezTo>
                  <a:cubicBezTo>
                    <a:pt x="3242" y="2453"/>
                    <a:pt x="3269" y="2438"/>
                    <a:pt x="3292" y="2423"/>
                  </a:cubicBezTo>
                  <a:lnTo>
                    <a:pt x="3295" y="2421"/>
                  </a:lnTo>
                  <a:cubicBezTo>
                    <a:pt x="3336" y="2399"/>
                    <a:pt x="3373" y="2388"/>
                    <a:pt x="3386" y="2383"/>
                  </a:cubicBezTo>
                  <a:close/>
                  <a:moveTo>
                    <a:pt x="2952" y="2416"/>
                  </a:moveTo>
                  <a:cubicBezTo>
                    <a:pt x="2958" y="2416"/>
                    <a:pt x="2963" y="2417"/>
                    <a:pt x="2968" y="2417"/>
                  </a:cubicBezTo>
                  <a:cubicBezTo>
                    <a:pt x="2961" y="2423"/>
                    <a:pt x="2952" y="2429"/>
                    <a:pt x="2943" y="2438"/>
                  </a:cubicBezTo>
                  <a:cubicBezTo>
                    <a:pt x="2941" y="2440"/>
                    <a:pt x="2941" y="2441"/>
                    <a:pt x="2941" y="2443"/>
                  </a:cubicBezTo>
                  <a:cubicBezTo>
                    <a:pt x="2943" y="2443"/>
                    <a:pt x="2943" y="2444"/>
                    <a:pt x="2944" y="2444"/>
                  </a:cubicBezTo>
                  <a:cubicBezTo>
                    <a:pt x="2944" y="2444"/>
                    <a:pt x="2946" y="2444"/>
                    <a:pt x="2946" y="2443"/>
                  </a:cubicBezTo>
                  <a:cubicBezTo>
                    <a:pt x="2975" y="2421"/>
                    <a:pt x="2993" y="2406"/>
                    <a:pt x="3000" y="2399"/>
                  </a:cubicBezTo>
                  <a:cubicBezTo>
                    <a:pt x="3000" y="2399"/>
                    <a:pt x="3000" y="2399"/>
                    <a:pt x="3002" y="2399"/>
                  </a:cubicBezTo>
                  <a:cubicBezTo>
                    <a:pt x="3005" y="2399"/>
                    <a:pt x="3008" y="2401"/>
                    <a:pt x="3010" y="2403"/>
                  </a:cubicBezTo>
                  <a:cubicBezTo>
                    <a:pt x="3011" y="2403"/>
                    <a:pt x="3011" y="2403"/>
                    <a:pt x="3013" y="2403"/>
                  </a:cubicBezTo>
                  <a:cubicBezTo>
                    <a:pt x="3011" y="2404"/>
                    <a:pt x="3011" y="2404"/>
                    <a:pt x="3010" y="2404"/>
                  </a:cubicBezTo>
                  <a:lnTo>
                    <a:pt x="2998" y="2415"/>
                  </a:lnTo>
                  <a:cubicBezTo>
                    <a:pt x="2996" y="2416"/>
                    <a:pt x="2996" y="2417"/>
                    <a:pt x="2998" y="2419"/>
                  </a:cubicBezTo>
                  <a:cubicBezTo>
                    <a:pt x="2998" y="2421"/>
                    <a:pt x="3000" y="2421"/>
                    <a:pt x="3000" y="2421"/>
                  </a:cubicBezTo>
                  <a:cubicBezTo>
                    <a:pt x="3002" y="2421"/>
                    <a:pt x="3002" y="2421"/>
                    <a:pt x="3002" y="2419"/>
                  </a:cubicBezTo>
                  <a:lnTo>
                    <a:pt x="3015" y="2410"/>
                  </a:lnTo>
                  <a:cubicBezTo>
                    <a:pt x="3018" y="2408"/>
                    <a:pt x="3020" y="2406"/>
                    <a:pt x="3022" y="2404"/>
                  </a:cubicBezTo>
                  <a:cubicBezTo>
                    <a:pt x="3025" y="2404"/>
                    <a:pt x="3028" y="2403"/>
                    <a:pt x="3033" y="2399"/>
                  </a:cubicBezTo>
                  <a:cubicBezTo>
                    <a:pt x="3040" y="2394"/>
                    <a:pt x="3047" y="2388"/>
                    <a:pt x="3052" y="2381"/>
                  </a:cubicBezTo>
                  <a:cubicBezTo>
                    <a:pt x="3064" y="2368"/>
                    <a:pt x="3075" y="2356"/>
                    <a:pt x="3094" y="2351"/>
                  </a:cubicBezTo>
                  <a:cubicBezTo>
                    <a:pt x="3094" y="2351"/>
                    <a:pt x="3096" y="2351"/>
                    <a:pt x="3097" y="2351"/>
                  </a:cubicBezTo>
                  <a:cubicBezTo>
                    <a:pt x="3082" y="2372"/>
                    <a:pt x="3048" y="2403"/>
                    <a:pt x="3018" y="2423"/>
                  </a:cubicBezTo>
                  <a:cubicBezTo>
                    <a:pt x="3016" y="2423"/>
                    <a:pt x="3016" y="2424"/>
                    <a:pt x="3016" y="2426"/>
                  </a:cubicBezTo>
                  <a:cubicBezTo>
                    <a:pt x="3018" y="2428"/>
                    <a:pt x="3018" y="2428"/>
                    <a:pt x="3020" y="2428"/>
                  </a:cubicBezTo>
                  <a:cubicBezTo>
                    <a:pt x="3020" y="2428"/>
                    <a:pt x="3022" y="2428"/>
                    <a:pt x="3022" y="2428"/>
                  </a:cubicBezTo>
                  <a:cubicBezTo>
                    <a:pt x="3057" y="2406"/>
                    <a:pt x="3094" y="2371"/>
                    <a:pt x="3105" y="2349"/>
                  </a:cubicBezTo>
                  <a:cubicBezTo>
                    <a:pt x="3114" y="2349"/>
                    <a:pt x="3119" y="2349"/>
                    <a:pt x="3123" y="2351"/>
                  </a:cubicBezTo>
                  <a:cubicBezTo>
                    <a:pt x="3104" y="2384"/>
                    <a:pt x="3065" y="2417"/>
                    <a:pt x="3043" y="2429"/>
                  </a:cubicBezTo>
                  <a:cubicBezTo>
                    <a:pt x="3041" y="2431"/>
                    <a:pt x="3041" y="2433"/>
                    <a:pt x="3043" y="2435"/>
                  </a:cubicBezTo>
                  <a:cubicBezTo>
                    <a:pt x="3043" y="2435"/>
                    <a:pt x="3045" y="2436"/>
                    <a:pt x="3045" y="2436"/>
                  </a:cubicBezTo>
                  <a:cubicBezTo>
                    <a:pt x="3047" y="2436"/>
                    <a:pt x="3047" y="2436"/>
                    <a:pt x="3047" y="2435"/>
                  </a:cubicBezTo>
                  <a:cubicBezTo>
                    <a:pt x="3067" y="2424"/>
                    <a:pt x="3105" y="2393"/>
                    <a:pt x="3128" y="2356"/>
                  </a:cubicBezTo>
                  <a:cubicBezTo>
                    <a:pt x="3128" y="2358"/>
                    <a:pt x="3128" y="2358"/>
                    <a:pt x="3128" y="2358"/>
                  </a:cubicBezTo>
                  <a:cubicBezTo>
                    <a:pt x="3129" y="2361"/>
                    <a:pt x="3128" y="2364"/>
                    <a:pt x="3128" y="2370"/>
                  </a:cubicBezTo>
                  <a:cubicBezTo>
                    <a:pt x="3128" y="2374"/>
                    <a:pt x="3128" y="2379"/>
                    <a:pt x="3128" y="2384"/>
                  </a:cubicBezTo>
                  <a:cubicBezTo>
                    <a:pt x="3091" y="2424"/>
                    <a:pt x="3062" y="2443"/>
                    <a:pt x="3052" y="2449"/>
                  </a:cubicBezTo>
                  <a:cubicBezTo>
                    <a:pt x="3050" y="2451"/>
                    <a:pt x="3050" y="2453"/>
                    <a:pt x="3050" y="2455"/>
                  </a:cubicBezTo>
                  <a:cubicBezTo>
                    <a:pt x="3052" y="2455"/>
                    <a:pt x="3052" y="2456"/>
                    <a:pt x="3053" y="2456"/>
                  </a:cubicBezTo>
                  <a:cubicBezTo>
                    <a:pt x="3053" y="2456"/>
                    <a:pt x="3055" y="2456"/>
                    <a:pt x="3055" y="2455"/>
                  </a:cubicBezTo>
                  <a:cubicBezTo>
                    <a:pt x="3065" y="2449"/>
                    <a:pt x="3094" y="2429"/>
                    <a:pt x="3129" y="2391"/>
                  </a:cubicBezTo>
                  <a:cubicBezTo>
                    <a:pt x="3130" y="2393"/>
                    <a:pt x="3132" y="2394"/>
                    <a:pt x="3134" y="2396"/>
                  </a:cubicBezTo>
                  <a:cubicBezTo>
                    <a:pt x="3137" y="2396"/>
                    <a:pt x="3139" y="2396"/>
                    <a:pt x="3141" y="2396"/>
                  </a:cubicBezTo>
                  <a:cubicBezTo>
                    <a:pt x="3123" y="2419"/>
                    <a:pt x="3096" y="2448"/>
                    <a:pt x="3062" y="2468"/>
                  </a:cubicBezTo>
                  <a:cubicBezTo>
                    <a:pt x="3060" y="2468"/>
                    <a:pt x="3059" y="2468"/>
                    <a:pt x="3057" y="2468"/>
                  </a:cubicBezTo>
                  <a:cubicBezTo>
                    <a:pt x="3025" y="2463"/>
                    <a:pt x="2993" y="2460"/>
                    <a:pt x="2951" y="2463"/>
                  </a:cubicBezTo>
                  <a:cubicBezTo>
                    <a:pt x="2936" y="2463"/>
                    <a:pt x="2921" y="2466"/>
                    <a:pt x="2907" y="2468"/>
                  </a:cubicBezTo>
                  <a:cubicBezTo>
                    <a:pt x="2895" y="2471"/>
                    <a:pt x="2883" y="2473"/>
                    <a:pt x="2872" y="2475"/>
                  </a:cubicBezTo>
                  <a:cubicBezTo>
                    <a:pt x="2895" y="2461"/>
                    <a:pt x="2927" y="2436"/>
                    <a:pt x="2952" y="2416"/>
                  </a:cubicBezTo>
                  <a:close/>
                  <a:moveTo>
                    <a:pt x="2944" y="2406"/>
                  </a:moveTo>
                  <a:cubicBezTo>
                    <a:pt x="2951" y="2403"/>
                    <a:pt x="2958" y="2399"/>
                    <a:pt x="2964" y="2398"/>
                  </a:cubicBezTo>
                  <a:lnTo>
                    <a:pt x="2995" y="2383"/>
                  </a:lnTo>
                  <a:cubicBezTo>
                    <a:pt x="3015" y="2374"/>
                    <a:pt x="3020" y="2371"/>
                    <a:pt x="3023" y="2370"/>
                  </a:cubicBezTo>
                  <a:cubicBezTo>
                    <a:pt x="3032" y="2372"/>
                    <a:pt x="3038" y="2376"/>
                    <a:pt x="3041" y="2378"/>
                  </a:cubicBezTo>
                  <a:cubicBezTo>
                    <a:pt x="3037" y="2384"/>
                    <a:pt x="3033" y="2390"/>
                    <a:pt x="3027" y="2393"/>
                  </a:cubicBezTo>
                  <a:cubicBezTo>
                    <a:pt x="3022" y="2398"/>
                    <a:pt x="3020" y="2396"/>
                    <a:pt x="3013" y="2394"/>
                  </a:cubicBezTo>
                  <a:cubicBezTo>
                    <a:pt x="3011" y="2393"/>
                    <a:pt x="3006" y="2391"/>
                    <a:pt x="3003" y="2391"/>
                  </a:cubicBezTo>
                  <a:cubicBezTo>
                    <a:pt x="2993" y="2390"/>
                    <a:pt x="2986" y="2396"/>
                    <a:pt x="2979" y="2401"/>
                  </a:cubicBezTo>
                  <a:cubicBezTo>
                    <a:pt x="2976" y="2404"/>
                    <a:pt x="2973" y="2408"/>
                    <a:pt x="2970" y="2408"/>
                  </a:cubicBezTo>
                  <a:cubicBezTo>
                    <a:pt x="2964" y="2410"/>
                    <a:pt x="2958" y="2408"/>
                    <a:pt x="2951" y="2406"/>
                  </a:cubicBezTo>
                  <a:cubicBezTo>
                    <a:pt x="2949" y="2406"/>
                    <a:pt x="2947" y="2406"/>
                    <a:pt x="2944" y="2406"/>
                  </a:cubicBezTo>
                  <a:close/>
                  <a:moveTo>
                    <a:pt x="3117" y="2331"/>
                  </a:moveTo>
                  <a:cubicBezTo>
                    <a:pt x="3119" y="2334"/>
                    <a:pt x="3121" y="2338"/>
                    <a:pt x="3123" y="2341"/>
                  </a:cubicBezTo>
                  <a:cubicBezTo>
                    <a:pt x="3114" y="2339"/>
                    <a:pt x="3104" y="2339"/>
                    <a:pt x="3091" y="2343"/>
                  </a:cubicBezTo>
                  <a:cubicBezTo>
                    <a:pt x="3082" y="2344"/>
                    <a:pt x="3075" y="2349"/>
                    <a:pt x="3068" y="2352"/>
                  </a:cubicBezTo>
                  <a:cubicBezTo>
                    <a:pt x="3064" y="2349"/>
                    <a:pt x="3059" y="2346"/>
                    <a:pt x="3055" y="2344"/>
                  </a:cubicBezTo>
                  <a:cubicBezTo>
                    <a:pt x="3064" y="2339"/>
                    <a:pt x="3075" y="2331"/>
                    <a:pt x="3080" y="2327"/>
                  </a:cubicBezTo>
                  <a:cubicBezTo>
                    <a:pt x="3085" y="2324"/>
                    <a:pt x="3104" y="2307"/>
                    <a:pt x="3111" y="2301"/>
                  </a:cubicBezTo>
                  <a:lnTo>
                    <a:pt x="3117" y="2307"/>
                  </a:lnTo>
                  <a:cubicBezTo>
                    <a:pt x="3116" y="2318"/>
                    <a:pt x="3117" y="2326"/>
                    <a:pt x="3117" y="2331"/>
                  </a:cubicBezTo>
                  <a:close/>
                  <a:moveTo>
                    <a:pt x="3158" y="2371"/>
                  </a:moveTo>
                  <a:cubicBezTo>
                    <a:pt x="3156" y="2372"/>
                    <a:pt x="3154" y="2376"/>
                    <a:pt x="3153" y="2378"/>
                  </a:cubicBezTo>
                  <a:cubicBezTo>
                    <a:pt x="3149" y="2384"/>
                    <a:pt x="3141" y="2388"/>
                    <a:pt x="3137" y="2386"/>
                  </a:cubicBezTo>
                  <a:cubicBezTo>
                    <a:pt x="3136" y="2386"/>
                    <a:pt x="3136" y="2374"/>
                    <a:pt x="3137" y="2371"/>
                  </a:cubicBezTo>
                  <a:cubicBezTo>
                    <a:pt x="3137" y="2366"/>
                    <a:pt x="3137" y="2363"/>
                    <a:pt x="3137" y="2359"/>
                  </a:cubicBezTo>
                  <a:cubicBezTo>
                    <a:pt x="3141" y="2361"/>
                    <a:pt x="3144" y="2361"/>
                    <a:pt x="3146" y="2361"/>
                  </a:cubicBezTo>
                  <a:cubicBezTo>
                    <a:pt x="3149" y="2361"/>
                    <a:pt x="3151" y="2361"/>
                    <a:pt x="3153" y="2359"/>
                  </a:cubicBezTo>
                  <a:cubicBezTo>
                    <a:pt x="3156" y="2361"/>
                    <a:pt x="3160" y="2363"/>
                    <a:pt x="3162" y="2363"/>
                  </a:cubicBezTo>
                  <a:cubicBezTo>
                    <a:pt x="3160" y="2366"/>
                    <a:pt x="3158" y="2370"/>
                    <a:pt x="3158" y="2371"/>
                  </a:cubicBezTo>
                  <a:close/>
                  <a:moveTo>
                    <a:pt x="3164" y="2376"/>
                  </a:moveTo>
                  <a:cubicBezTo>
                    <a:pt x="3171" y="2366"/>
                    <a:pt x="3180" y="2351"/>
                    <a:pt x="3193" y="2346"/>
                  </a:cubicBezTo>
                  <a:cubicBezTo>
                    <a:pt x="3200" y="2343"/>
                    <a:pt x="3206" y="2341"/>
                    <a:pt x="3215" y="2341"/>
                  </a:cubicBezTo>
                  <a:cubicBezTo>
                    <a:pt x="3201" y="2352"/>
                    <a:pt x="3186" y="2371"/>
                    <a:pt x="3171" y="2391"/>
                  </a:cubicBezTo>
                  <a:cubicBezTo>
                    <a:pt x="3148" y="2421"/>
                    <a:pt x="3123" y="2453"/>
                    <a:pt x="3094" y="2473"/>
                  </a:cubicBezTo>
                  <a:cubicBezTo>
                    <a:pt x="3087" y="2471"/>
                    <a:pt x="3079" y="2471"/>
                    <a:pt x="3072" y="2469"/>
                  </a:cubicBezTo>
                  <a:cubicBezTo>
                    <a:pt x="3111" y="2444"/>
                    <a:pt x="3137" y="2413"/>
                    <a:pt x="3156" y="2388"/>
                  </a:cubicBezTo>
                  <a:cubicBezTo>
                    <a:pt x="3158" y="2386"/>
                    <a:pt x="3160" y="2384"/>
                    <a:pt x="3161" y="2383"/>
                  </a:cubicBezTo>
                  <a:cubicBezTo>
                    <a:pt x="3162" y="2381"/>
                    <a:pt x="3162" y="2378"/>
                    <a:pt x="3164" y="2376"/>
                  </a:cubicBezTo>
                  <a:close/>
                  <a:moveTo>
                    <a:pt x="3383" y="2366"/>
                  </a:moveTo>
                  <a:cubicBezTo>
                    <a:pt x="3383" y="2370"/>
                    <a:pt x="3384" y="2372"/>
                    <a:pt x="3384" y="2376"/>
                  </a:cubicBezTo>
                  <a:cubicBezTo>
                    <a:pt x="3376" y="2379"/>
                    <a:pt x="3352" y="2386"/>
                    <a:pt x="3324" y="2399"/>
                  </a:cubicBezTo>
                  <a:cubicBezTo>
                    <a:pt x="3339" y="2384"/>
                    <a:pt x="3358" y="2374"/>
                    <a:pt x="3383" y="2366"/>
                  </a:cubicBezTo>
                  <a:close/>
                  <a:moveTo>
                    <a:pt x="3378" y="2354"/>
                  </a:moveTo>
                  <a:cubicBezTo>
                    <a:pt x="3378" y="2356"/>
                    <a:pt x="3379" y="2358"/>
                    <a:pt x="3379" y="2359"/>
                  </a:cubicBezTo>
                  <a:cubicBezTo>
                    <a:pt x="3347" y="2371"/>
                    <a:pt x="3324" y="2386"/>
                    <a:pt x="3306" y="2410"/>
                  </a:cubicBezTo>
                  <a:cubicBezTo>
                    <a:pt x="3301" y="2411"/>
                    <a:pt x="3297" y="2413"/>
                    <a:pt x="3292" y="2416"/>
                  </a:cubicBezTo>
                  <a:lnTo>
                    <a:pt x="3289" y="2417"/>
                  </a:lnTo>
                  <a:cubicBezTo>
                    <a:pt x="3282" y="2421"/>
                    <a:pt x="3275" y="2426"/>
                    <a:pt x="3267" y="2429"/>
                  </a:cubicBezTo>
                  <a:cubicBezTo>
                    <a:pt x="3297" y="2390"/>
                    <a:pt x="3332" y="2364"/>
                    <a:pt x="3373" y="2351"/>
                  </a:cubicBezTo>
                  <a:cubicBezTo>
                    <a:pt x="3375" y="2352"/>
                    <a:pt x="3376" y="2352"/>
                    <a:pt x="3378" y="2354"/>
                  </a:cubicBezTo>
                  <a:close/>
                  <a:moveTo>
                    <a:pt x="3338" y="2346"/>
                  </a:moveTo>
                  <a:cubicBezTo>
                    <a:pt x="3341" y="2347"/>
                    <a:pt x="3344" y="2347"/>
                    <a:pt x="3347" y="2347"/>
                  </a:cubicBezTo>
                  <a:lnTo>
                    <a:pt x="3349" y="2347"/>
                  </a:lnTo>
                  <a:cubicBezTo>
                    <a:pt x="3352" y="2347"/>
                    <a:pt x="3358" y="2347"/>
                    <a:pt x="3363" y="2347"/>
                  </a:cubicBezTo>
                  <a:cubicBezTo>
                    <a:pt x="3319" y="2363"/>
                    <a:pt x="3285" y="2393"/>
                    <a:pt x="3253" y="2438"/>
                  </a:cubicBezTo>
                  <a:cubicBezTo>
                    <a:pt x="3243" y="2443"/>
                    <a:pt x="3231" y="2448"/>
                    <a:pt x="3220" y="2453"/>
                  </a:cubicBezTo>
                  <a:cubicBezTo>
                    <a:pt x="3225" y="2446"/>
                    <a:pt x="3231" y="2440"/>
                    <a:pt x="3237" y="2433"/>
                  </a:cubicBezTo>
                  <a:cubicBezTo>
                    <a:pt x="3263" y="2398"/>
                    <a:pt x="3287" y="2370"/>
                    <a:pt x="3338" y="2346"/>
                  </a:cubicBezTo>
                  <a:close/>
                  <a:moveTo>
                    <a:pt x="3272" y="2368"/>
                  </a:moveTo>
                  <a:cubicBezTo>
                    <a:pt x="3287" y="2354"/>
                    <a:pt x="3306" y="2341"/>
                    <a:pt x="3315" y="2343"/>
                  </a:cubicBezTo>
                  <a:cubicBezTo>
                    <a:pt x="3319" y="2343"/>
                    <a:pt x="3322" y="2343"/>
                    <a:pt x="3326" y="2344"/>
                  </a:cubicBezTo>
                  <a:cubicBezTo>
                    <a:pt x="3281" y="2368"/>
                    <a:pt x="3257" y="2396"/>
                    <a:pt x="3230" y="2428"/>
                  </a:cubicBezTo>
                  <a:cubicBezTo>
                    <a:pt x="3223" y="2438"/>
                    <a:pt x="3215" y="2448"/>
                    <a:pt x="3206" y="2458"/>
                  </a:cubicBezTo>
                  <a:cubicBezTo>
                    <a:pt x="3198" y="2460"/>
                    <a:pt x="3190" y="2463"/>
                    <a:pt x="3181" y="2464"/>
                  </a:cubicBezTo>
                  <a:cubicBezTo>
                    <a:pt x="3196" y="2449"/>
                    <a:pt x="3208" y="2433"/>
                    <a:pt x="3218" y="2417"/>
                  </a:cubicBezTo>
                  <a:cubicBezTo>
                    <a:pt x="3233" y="2398"/>
                    <a:pt x="3245" y="2381"/>
                    <a:pt x="3260" y="2372"/>
                  </a:cubicBezTo>
                  <a:cubicBezTo>
                    <a:pt x="3265" y="2372"/>
                    <a:pt x="3270" y="2370"/>
                    <a:pt x="3272" y="2368"/>
                  </a:cubicBezTo>
                  <a:close/>
                  <a:moveTo>
                    <a:pt x="3253" y="2361"/>
                  </a:moveTo>
                  <a:lnTo>
                    <a:pt x="3253" y="2363"/>
                  </a:lnTo>
                  <a:cubicBezTo>
                    <a:pt x="3253" y="2364"/>
                    <a:pt x="3255" y="2366"/>
                    <a:pt x="3255" y="2368"/>
                  </a:cubicBezTo>
                  <a:cubicBezTo>
                    <a:pt x="3240" y="2378"/>
                    <a:pt x="3226" y="2394"/>
                    <a:pt x="3213" y="2415"/>
                  </a:cubicBezTo>
                  <a:cubicBezTo>
                    <a:pt x="3201" y="2431"/>
                    <a:pt x="3186" y="2451"/>
                    <a:pt x="3168" y="2468"/>
                  </a:cubicBezTo>
                  <a:cubicBezTo>
                    <a:pt x="3160" y="2469"/>
                    <a:pt x="3149" y="2471"/>
                    <a:pt x="3141" y="2471"/>
                  </a:cubicBezTo>
                  <a:cubicBezTo>
                    <a:pt x="3164" y="2449"/>
                    <a:pt x="3185" y="2424"/>
                    <a:pt x="3201" y="2403"/>
                  </a:cubicBezTo>
                  <a:cubicBezTo>
                    <a:pt x="3218" y="2379"/>
                    <a:pt x="3233" y="2359"/>
                    <a:pt x="3250" y="2349"/>
                  </a:cubicBezTo>
                  <a:cubicBezTo>
                    <a:pt x="3252" y="2354"/>
                    <a:pt x="3253" y="2358"/>
                    <a:pt x="3253" y="2361"/>
                  </a:cubicBezTo>
                  <a:close/>
                  <a:moveTo>
                    <a:pt x="3245" y="2346"/>
                  </a:moveTo>
                  <a:cubicBezTo>
                    <a:pt x="3228" y="2356"/>
                    <a:pt x="3213" y="2376"/>
                    <a:pt x="3196" y="2398"/>
                  </a:cubicBezTo>
                  <a:cubicBezTo>
                    <a:pt x="3178" y="2423"/>
                    <a:pt x="3156" y="2449"/>
                    <a:pt x="3129" y="2473"/>
                  </a:cubicBezTo>
                  <a:cubicBezTo>
                    <a:pt x="3128" y="2473"/>
                    <a:pt x="3124" y="2473"/>
                    <a:pt x="3123" y="2473"/>
                  </a:cubicBezTo>
                  <a:cubicBezTo>
                    <a:pt x="3116" y="2473"/>
                    <a:pt x="3111" y="2473"/>
                    <a:pt x="3105" y="2473"/>
                  </a:cubicBezTo>
                  <a:cubicBezTo>
                    <a:pt x="3132" y="2453"/>
                    <a:pt x="3156" y="2423"/>
                    <a:pt x="3176" y="2396"/>
                  </a:cubicBezTo>
                  <a:cubicBezTo>
                    <a:pt x="3194" y="2371"/>
                    <a:pt x="3212" y="2349"/>
                    <a:pt x="3226" y="2341"/>
                  </a:cubicBezTo>
                  <a:cubicBezTo>
                    <a:pt x="3233" y="2341"/>
                    <a:pt x="3238" y="2343"/>
                    <a:pt x="3242" y="2344"/>
                  </a:cubicBezTo>
                  <a:cubicBezTo>
                    <a:pt x="3243" y="2344"/>
                    <a:pt x="3243" y="2344"/>
                    <a:pt x="3245" y="2346"/>
                  </a:cubicBezTo>
                  <a:close/>
                  <a:moveTo>
                    <a:pt x="3191" y="2301"/>
                  </a:moveTo>
                  <a:cubicBezTo>
                    <a:pt x="3193" y="2299"/>
                    <a:pt x="3193" y="2291"/>
                    <a:pt x="3194" y="2284"/>
                  </a:cubicBezTo>
                  <a:cubicBezTo>
                    <a:pt x="3220" y="2294"/>
                    <a:pt x="3235" y="2304"/>
                    <a:pt x="3240" y="2334"/>
                  </a:cubicBezTo>
                  <a:cubicBezTo>
                    <a:pt x="3228" y="2331"/>
                    <a:pt x="3206" y="2331"/>
                    <a:pt x="3190" y="2338"/>
                  </a:cubicBezTo>
                  <a:cubicBezTo>
                    <a:pt x="3181" y="2341"/>
                    <a:pt x="3174" y="2347"/>
                    <a:pt x="3168" y="2354"/>
                  </a:cubicBezTo>
                  <a:cubicBezTo>
                    <a:pt x="3168" y="2354"/>
                    <a:pt x="3166" y="2354"/>
                    <a:pt x="3162" y="2354"/>
                  </a:cubicBezTo>
                  <a:cubicBezTo>
                    <a:pt x="3178" y="2341"/>
                    <a:pt x="3188" y="2319"/>
                    <a:pt x="3191" y="2301"/>
                  </a:cubicBezTo>
                  <a:close/>
                  <a:moveTo>
                    <a:pt x="3169" y="2267"/>
                  </a:moveTo>
                  <a:cubicBezTo>
                    <a:pt x="3178" y="2267"/>
                    <a:pt x="3181" y="2271"/>
                    <a:pt x="3183" y="2273"/>
                  </a:cubicBezTo>
                  <a:cubicBezTo>
                    <a:pt x="3185" y="2274"/>
                    <a:pt x="3186" y="2284"/>
                    <a:pt x="3183" y="2299"/>
                  </a:cubicBezTo>
                  <a:cubicBezTo>
                    <a:pt x="3178" y="2319"/>
                    <a:pt x="3168" y="2344"/>
                    <a:pt x="3149" y="2351"/>
                  </a:cubicBezTo>
                  <a:cubicBezTo>
                    <a:pt x="3148" y="2352"/>
                    <a:pt x="3144" y="2352"/>
                    <a:pt x="3142" y="2351"/>
                  </a:cubicBezTo>
                  <a:cubicBezTo>
                    <a:pt x="3139" y="2334"/>
                    <a:pt x="3142" y="2319"/>
                    <a:pt x="3151" y="2304"/>
                  </a:cubicBezTo>
                  <a:lnTo>
                    <a:pt x="3148" y="2302"/>
                  </a:lnTo>
                  <a:lnTo>
                    <a:pt x="3148" y="2302"/>
                  </a:lnTo>
                  <a:lnTo>
                    <a:pt x="3148" y="2302"/>
                  </a:lnTo>
                  <a:lnTo>
                    <a:pt x="3144" y="2299"/>
                  </a:lnTo>
                  <a:cubicBezTo>
                    <a:pt x="3134" y="2313"/>
                    <a:pt x="3130" y="2326"/>
                    <a:pt x="3130" y="2339"/>
                  </a:cubicBezTo>
                  <a:cubicBezTo>
                    <a:pt x="3129" y="2338"/>
                    <a:pt x="3128" y="2334"/>
                    <a:pt x="3128" y="2329"/>
                  </a:cubicBezTo>
                  <a:cubicBezTo>
                    <a:pt x="3126" y="2321"/>
                    <a:pt x="3123" y="2294"/>
                    <a:pt x="3144" y="2277"/>
                  </a:cubicBezTo>
                  <a:cubicBezTo>
                    <a:pt x="3153" y="2271"/>
                    <a:pt x="3162" y="2267"/>
                    <a:pt x="3169" y="2267"/>
                  </a:cubicBezTo>
                  <a:close/>
                  <a:moveTo>
                    <a:pt x="3736" y="2354"/>
                  </a:moveTo>
                  <a:cubicBezTo>
                    <a:pt x="3694" y="2356"/>
                    <a:pt x="3647" y="2336"/>
                    <a:pt x="3586" y="2293"/>
                  </a:cubicBezTo>
                  <a:cubicBezTo>
                    <a:pt x="3585" y="2293"/>
                    <a:pt x="3581" y="2293"/>
                    <a:pt x="3581" y="2294"/>
                  </a:cubicBezTo>
                  <a:cubicBezTo>
                    <a:pt x="3580" y="2296"/>
                    <a:pt x="3580" y="2298"/>
                    <a:pt x="3581" y="2299"/>
                  </a:cubicBezTo>
                  <a:cubicBezTo>
                    <a:pt x="3642" y="2341"/>
                    <a:pt x="3687" y="2361"/>
                    <a:pt x="3729" y="2361"/>
                  </a:cubicBezTo>
                  <a:cubicBezTo>
                    <a:pt x="3726" y="2364"/>
                    <a:pt x="3722" y="2366"/>
                    <a:pt x="3719" y="2366"/>
                  </a:cubicBezTo>
                  <a:cubicBezTo>
                    <a:pt x="3702" y="2371"/>
                    <a:pt x="3679" y="2361"/>
                    <a:pt x="3663" y="2354"/>
                  </a:cubicBezTo>
                  <a:cubicBezTo>
                    <a:pt x="3660" y="2352"/>
                    <a:pt x="3658" y="2351"/>
                    <a:pt x="3655" y="2351"/>
                  </a:cubicBezTo>
                  <a:cubicBezTo>
                    <a:pt x="3649" y="2347"/>
                    <a:pt x="3643" y="2346"/>
                    <a:pt x="3638" y="2347"/>
                  </a:cubicBezTo>
                  <a:cubicBezTo>
                    <a:pt x="3620" y="2339"/>
                    <a:pt x="3578" y="2314"/>
                    <a:pt x="3549" y="2291"/>
                  </a:cubicBezTo>
                  <a:cubicBezTo>
                    <a:pt x="3548" y="2291"/>
                    <a:pt x="3546" y="2291"/>
                    <a:pt x="3544" y="2293"/>
                  </a:cubicBezTo>
                  <a:cubicBezTo>
                    <a:pt x="3542" y="2293"/>
                    <a:pt x="3544" y="2296"/>
                    <a:pt x="3544" y="2296"/>
                  </a:cubicBezTo>
                  <a:cubicBezTo>
                    <a:pt x="3573" y="2318"/>
                    <a:pt x="3612" y="2343"/>
                    <a:pt x="3631" y="2352"/>
                  </a:cubicBezTo>
                  <a:cubicBezTo>
                    <a:pt x="3631" y="2354"/>
                    <a:pt x="3630" y="2358"/>
                    <a:pt x="3631" y="2361"/>
                  </a:cubicBezTo>
                  <a:lnTo>
                    <a:pt x="3631" y="2364"/>
                  </a:lnTo>
                  <a:cubicBezTo>
                    <a:pt x="3631" y="2364"/>
                    <a:pt x="3631" y="2364"/>
                    <a:pt x="3631" y="2364"/>
                  </a:cubicBezTo>
                  <a:cubicBezTo>
                    <a:pt x="3608" y="2354"/>
                    <a:pt x="3568" y="2332"/>
                    <a:pt x="3511" y="2286"/>
                  </a:cubicBezTo>
                  <a:cubicBezTo>
                    <a:pt x="3509" y="2284"/>
                    <a:pt x="3507" y="2284"/>
                    <a:pt x="3505" y="2286"/>
                  </a:cubicBezTo>
                  <a:cubicBezTo>
                    <a:pt x="3505" y="2287"/>
                    <a:pt x="3505" y="2289"/>
                    <a:pt x="3507" y="2291"/>
                  </a:cubicBezTo>
                  <a:cubicBezTo>
                    <a:pt x="3568" y="2341"/>
                    <a:pt x="3608" y="2363"/>
                    <a:pt x="3633" y="2372"/>
                  </a:cubicBezTo>
                  <a:cubicBezTo>
                    <a:pt x="3633" y="2376"/>
                    <a:pt x="3633" y="2381"/>
                    <a:pt x="3631" y="2384"/>
                  </a:cubicBezTo>
                  <a:cubicBezTo>
                    <a:pt x="3631" y="2384"/>
                    <a:pt x="3631" y="2386"/>
                    <a:pt x="3631" y="2386"/>
                  </a:cubicBezTo>
                  <a:cubicBezTo>
                    <a:pt x="3608" y="2376"/>
                    <a:pt x="3581" y="2361"/>
                    <a:pt x="3542" y="2334"/>
                  </a:cubicBezTo>
                  <a:cubicBezTo>
                    <a:pt x="3541" y="2334"/>
                    <a:pt x="3539" y="2334"/>
                    <a:pt x="3537" y="2336"/>
                  </a:cubicBezTo>
                  <a:cubicBezTo>
                    <a:pt x="3537" y="2338"/>
                    <a:pt x="3537" y="2339"/>
                    <a:pt x="3539" y="2341"/>
                  </a:cubicBezTo>
                  <a:cubicBezTo>
                    <a:pt x="3576" y="2366"/>
                    <a:pt x="3603" y="2383"/>
                    <a:pt x="3626" y="2391"/>
                  </a:cubicBezTo>
                  <a:cubicBezTo>
                    <a:pt x="3623" y="2394"/>
                    <a:pt x="3617" y="2394"/>
                    <a:pt x="3608" y="2394"/>
                  </a:cubicBezTo>
                  <a:cubicBezTo>
                    <a:pt x="3592" y="2388"/>
                    <a:pt x="3578" y="2379"/>
                    <a:pt x="3560" y="2366"/>
                  </a:cubicBezTo>
                  <a:cubicBezTo>
                    <a:pt x="3558" y="2366"/>
                    <a:pt x="3556" y="2366"/>
                    <a:pt x="3554" y="2368"/>
                  </a:cubicBezTo>
                  <a:cubicBezTo>
                    <a:pt x="3554" y="2370"/>
                    <a:pt x="3554" y="2371"/>
                    <a:pt x="3556" y="2372"/>
                  </a:cubicBezTo>
                  <a:cubicBezTo>
                    <a:pt x="3568" y="2381"/>
                    <a:pt x="3578" y="2386"/>
                    <a:pt x="3588" y="2393"/>
                  </a:cubicBezTo>
                  <a:cubicBezTo>
                    <a:pt x="3566" y="2388"/>
                    <a:pt x="3549" y="2378"/>
                    <a:pt x="3544" y="2372"/>
                  </a:cubicBezTo>
                  <a:cubicBezTo>
                    <a:pt x="3537" y="2366"/>
                    <a:pt x="3534" y="2354"/>
                    <a:pt x="3529" y="2344"/>
                  </a:cubicBezTo>
                  <a:cubicBezTo>
                    <a:pt x="3528" y="2338"/>
                    <a:pt x="3526" y="2332"/>
                    <a:pt x="3522" y="2329"/>
                  </a:cubicBezTo>
                  <a:cubicBezTo>
                    <a:pt x="3521" y="2326"/>
                    <a:pt x="3516" y="2318"/>
                    <a:pt x="3509" y="2319"/>
                  </a:cubicBezTo>
                  <a:cubicBezTo>
                    <a:pt x="3505" y="2321"/>
                    <a:pt x="3504" y="2324"/>
                    <a:pt x="3504" y="2331"/>
                  </a:cubicBezTo>
                  <a:cubicBezTo>
                    <a:pt x="3504" y="2339"/>
                    <a:pt x="3502" y="2346"/>
                    <a:pt x="3494" y="2349"/>
                  </a:cubicBezTo>
                  <a:cubicBezTo>
                    <a:pt x="3480" y="2356"/>
                    <a:pt x="3467" y="2341"/>
                    <a:pt x="3457" y="2331"/>
                  </a:cubicBezTo>
                  <a:lnTo>
                    <a:pt x="3453" y="2326"/>
                  </a:lnTo>
                  <a:cubicBezTo>
                    <a:pt x="3448" y="2319"/>
                    <a:pt x="3443" y="2309"/>
                    <a:pt x="3438" y="2299"/>
                  </a:cubicBezTo>
                  <a:cubicBezTo>
                    <a:pt x="3437" y="2296"/>
                    <a:pt x="3435" y="2291"/>
                    <a:pt x="3433" y="2287"/>
                  </a:cubicBezTo>
                  <a:cubicBezTo>
                    <a:pt x="3428" y="2279"/>
                    <a:pt x="3418" y="2276"/>
                    <a:pt x="3415" y="2276"/>
                  </a:cubicBezTo>
                  <a:cubicBezTo>
                    <a:pt x="3413" y="2274"/>
                    <a:pt x="3408" y="2274"/>
                    <a:pt x="3407" y="2277"/>
                  </a:cubicBezTo>
                  <a:cubicBezTo>
                    <a:pt x="3403" y="2279"/>
                    <a:pt x="3403" y="2282"/>
                    <a:pt x="3403" y="2284"/>
                  </a:cubicBezTo>
                  <a:cubicBezTo>
                    <a:pt x="3403" y="2286"/>
                    <a:pt x="3403" y="2289"/>
                    <a:pt x="3400" y="2291"/>
                  </a:cubicBezTo>
                  <a:cubicBezTo>
                    <a:pt x="3400" y="2293"/>
                    <a:pt x="3396" y="2293"/>
                    <a:pt x="3395" y="2293"/>
                  </a:cubicBezTo>
                  <a:cubicBezTo>
                    <a:pt x="3383" y="2291"/>
                    <a:pt x="3366" y="2279"/>
                    <a:pt x="3361" y="2271"/>
                  </a:cubicBezTo>
                  <a:cubicBezTo>
                    <a:pt x="3354" y="2262"/>
                    <a:pt x="3349" y="2257"/>
                    <a:pt x="3344" y="2253"/>
                  </a:cubicBezTo>
                  <a:cubicBezTo>
                    <a:pt x="3343" y="2251"/>
                    <a:pt x="3341" y="2249"/>
                    <a:pt x="3339" y="2247"/>
                  </a:cubicBezTo>
                  <a:cubicBezTo>
                    <a:pt x="3332" y="2242"/>
                    <a:pt x="3327" y="2232"/>
                    <a:pt x="3324" y="2221"/>
                  </a:cubicBezTo>
                  <a:cubicBezTo>
                    <a:pt x="3319" y="2202"/>
                    <a:pt x="3302" y="2199"/>
                    <a:pt x="3279" y="2196"/>
                  </a:cubicBezTo>
                  <a:cubicBezTo>
                    <a:pt x="3260" y="2194"/>
                    <a:pt x="3242" y="2196"/>
                    <a:pt x="3225" y="2201"/>
                  </a:cubicBezTo>
                  <a:cubicBezTo>
                    <a:pt x="3235" y="2192"/>
                    <a:pt x="3245" y="2185"/>
                    <a:pt x="3252" y="2182"/>
                  </a:cubicBezTo>
                  <a:cubicBezTo>
                    <a:pt x="3281" y="2167"/>
                    <a:pt x="3302" y="2169"/>
                    <a:pt x="3322" y="2169"/>
                  </a:cubicBezTo>
                  <a:cubicBezTo>
                    <a:pt x="3331" y="2169"/>
                    <a:pt x="3339" y="2170"/>
                    <a:pt x="3347" y="2169"/>
                  </a:cubicBezTo>
                  <a:cubicBezTo>
                    <a:pt x="3349" y="2169"/>
                    <a:pt x="3349" y="2169"/>
                    <a:pt x="3349" y="2169"/>
                  </a:cubicBezTo>
                  <a:cubicBezTo>
                    <a:pt x="3386" y="2170"/>
                    <a:pt x="3448" y="2177"/>
                    <a:pt x="3536" y="2235"/>
                  </a:cubicBezTo>
                  <a:cubicBezTo>
                    <a:pt x="3544" y="2241"/>
                    <a:pt x="3553" y="2247"/>
                    <a:pt x="3562" y="2255"/>
                  </a:cubicBezTo>
                  <a:cubicBezTo>
                    <a:pt x="3564" y="2257"/>
                    <a:pt x="3566" y="2257"/>
                    <a:pt x="3566" y="2259"/>
                  </a:cubicBezTo>
                  <a:cubicBezTo>
                    <a:pt x="3566" y="2259"/>
                    <a:pt x="3568" y="2261"/>
                    <a:pt x="3568" y="2261"/>
                  </a:cubicBezTo>
                  <a:cubicBezTo>
                    <a:pt x="3581" y="2271"/>
                    <a:pt x="3594" y="2282"/>
                    <a:pt x="3612" y="2294"/>
                  </a:cubicBezTo>
                  <a:cubicBezTo>
                    <a:pt x="3613" y="2296"/>
                    <a:pt x="3613" y="2296"/>
                    <a:pt x="3615" y="2296"/>
                  </a:cubicBezTo>
                  <a:cubicBezTo>
                    <a:pt x="3647" y="2318"/>
                    <a:pt x="3687" y="2338"/>
                    <a:pt x="3739" y="2346"/>
                  </a:cubicBezTo>
                  <a:cubicBezTo>
                    <a:pt x="3738" y="2349"/>
                    <a:pt x="3736" y="2352"/>
                    <a:pt x="3736" y="2354"/>
                  </a:cubicBezTo>
                  <a:close/>
                  <a:moveTo>
                    <a:pt x="3427" y="2156"/>
                  </a:moveTo>
                  <a:cubicBezTo>
                    <a:pt x="3433" y="2157"/>
                    <a:pt x="3440" y="2160"/>
                    <a:pt x="3448" y="2162"/>
                  </a:cubicBezTo>
                  <a:cubicBezTo>
                    <a:pt x="3432" y="2165"/>
                    <a:pt x="3416" y="2167"/>
                    <a:pt x="3398" y="2167"/>
                  </a:cubicBezTo>
                  <a:cubicBezTo>
                    <a:pt x="3386" y="2165"/>
                    <a:pt x="3375" y="2164"/>
                    <a:pt x="3364" y="2162"/>
                  </a:cubicBezTo>
                  <a:cubicBezTo>
                    <a:pt x="3366" y="2162"/>
                    <a:pt x="3366" y="2162"/>
                    <a:pt x="3368" y="2160"/>
                  </a:cubicBezTo>
                  <a:cubicBezTo>
                    <a:pt x="3393" y="2160"/>
                    <a:pt x="3415" y="2157"/>
                    <a:pt x="3427" y="2156"/>
                  </a:cubicBezTo>
                  <a:close/>
                  <a:moveTo>
                    <a:pt x="3373" y="2154"/>
                  </a:moveTo>
                  <a:cubicBezTo>
                    <a:pt x="3375" y="2152"/>
                    <a:pt x="3375" y="2152"/>
                    <a:pt x="3375" y="2150"/>
                  </a:cubicBezTo>
                  <a:cubicBezTo>
                    <a:pt x="3376" y="2149"/>
                    <a:pt x="3378" y="2149"/>
                    <a:pt x="3378" y="2147"/>
                  </a:cubicBezTo>
                  <a:cubicBezTo>
                    <a:pt x="3381" y="2142"/>
                    <a:pt x="3390" y="2142"/>
                    <a:pt x="3393" y="2144"/>
                  </a:cubicBezTo>
                  <a:cubicBezTo>
                    <a:pt x="3402" y="2145"/>
                    <a:pt x="3408" y="2147"/>
                    <a:pt x="3415" y="2150"/>
                  </a:cubicBezTo>
                  <a:cubicBezTo>
                    <a:pt x="3405" y="2152"/>
                    <a:pt x="3390" y="2154"/>
                    <a:pt x="3373" y="2154"/>
                  </a:cubicBezTo>
                  <a:close/>
                  <a:moveTo>
                    <a:pt x="3496" y="2138"/>
                  </a:moveTo>
                  <a:cubicBezTo>
                    <a:pt x="3496" y="2137"/>
                    <a:pt x="3496" y="2137"/>
                    <a:pt x="3496" y="2137"/>
                  </a:cubicBezTo>
                  <a:cubicBezTo>
                    <a:pt x="3497" y="2137"/>
                    <a:pt x="3500" y="2137"/>
                    <a:pt x="3519" y="2147"/>
                  </a:cubicBezTo>
                  <a:cubicBezTo>
                    <a:pt x="3519" y="2147"/>
                    <a:pt x="3519" y="2147"/>
                    <a:pt x="3519" y="2149"/>
                  </a:cubicBezTo>
                  <a:cubicBezTo>
                    <a:pt x="3509" y="2150"/>
                    <a:pt x="3500" y="2152"/>
                    <a:pt x="3492" y="2154"/>
                  </a:cubicBezTo>
                  <a:cubicBezTo>
                    <a:pt x="3496" y="2150"/>
                    <a:pt x="3496" y="2145"/>
                    <a:pt x="3496" y="2138"/>
                  </a:cubicBezTo>
                  <a:close/>
                  <a:moveTo>
                    <a:pt x="3528" y="2154"/>
                  </a:moveTo>
                  <a:cubicBezTo>
                    <a:pt x="3536" y="2159"/>
                    <a:pt x="3542" y="2162"/>
                    <a:pt x="3553" y="2162"/>
                  </a:cubicBezTo>
                  <a:cubicBezTo>
                    <a:pt x="3526" y="2169"/>
                    <a:pt x="3494" y="2176"/>
                    <a:pt x="3448" y="2182"/>
                  </a:cubicBezTo>
                  <a:cubicBezTo>
                    <a:pt x="3448" y="2182"/>
                    <a:pt x="3448" y="2182"/>
                    <a:pt x="3447" y="2182"/>
                  </a:cubicBezTo>
                  <a:cubicBezTo>
                    <a:pt x="3438" y="2179"/>
                    <a:pt x="3428" y="2176"/>
                    <a:pt x="3420" y="2172"/>
                  </a:cubicBezTo>
                  <a:cubicBezTo>
                    <a:pt x="3437" y="2170"/>
                    <a:pt x="3452" y="2169"/>
                    <a:pt x="3470" y="2165"/>
                  </a:cubicBezTo>
                  <a:cubicBezTo>
                    <a:pt x="3475" y="2165"/>
                    <a:pt x="3479" y="2165"/>
                    <a:pt x="3482" y="2164"/>
                  </a:cubicBezTo>
                  <a:cubicBezTo>
                    <a:pt x="3496" y="2160"/>
                    <a:pt x="3511" y="2157"/>
                    <a:pt x="3528" y="2154"/>
                  </a:cubicBezTo>
                  <a:close/>
                  <a:moveTo>
                    <a:pt x="3529" y="2222"/>
                  </a:moveTo>
                  <a:cubicBezTo>
                    <a:pt x="3537" y="2221"/>
                    <a:pt x="3548" y="2217"/>
                    <a:pt x="3558" y="2216"/>
                  </a:cubicBezTo>
                  <a:cubicBezTo>
                    <a:pt x="3605" y="2202"/>
                    <a:pt x="3658" y="2189"/>
                    <a:pt x="3702" y="2212"/>
                  </a:cubicBezTo>
                  <a:cubicBezTo>
                    <a:pt x="3699" y="2216"/>
                    <a:pt x="3697" y="2219"/>
                    <a:pt x="3697" y="2221"/>
                  </a:cubicBezTo>
                  <a:cubicBezTo>
                    <a:pt x="3652" y="2209"/>
                    <a:pt x="3592" y="2222"/>
                    <a:pt x="3549" y="2235"/>
                  </a:cubicBezTo>
                  <a:cubicBezTo>
                    <a:pt x="3546" y="2234"/>
                    <a:pt x="3542" y="2232"/>
                    <a:pt x="3541" y="2229"/>
                  </a:cubicBezTo>
                  <a:cubicBezTo>
                    <a:pt x="3536" y="2227"/>
                    <a:pt x="3532" y="2224"/>
                    <a:pt x="3529" y="2222"/>
                  </a:cubicBezTo>
                  <a:close/>
                  <a:moveTo>
                    <a:pt x="3729" y="2306"/>
                  </a:moveTo>
                  <a:cubicBezTo>
                    <a:pt x="3709" y="2301"/>
                    <a:pt x="3677" y="2298"/>
                    <a:pt x="3643" y="2304"/>
                  </a:cubicBezTo>
                  <a:cubicBezTo>
                    <a:pt x="3637" y="2301"/>
                    <a:pt x="3630" y="2298"/>
                    <a:pt x="3623" y="2294"/>
                  </a:cubicBezTo>
                  <a:cubicBezTo>
                    <a:pt x="3660" y="2286"/>
                    <a:pt x="3701" y="2286"/>
                    <a:pt x="3729" y="2296"/>
                  </a:cubicBezTo>
                  <a:cubicBezTo>
                    <a:pt x="3727" y="2296"/>
                    <a:pt x="3727" y="2298"/>
                    <a:pt x="3727" y="2298"/>
                  </a:cubicBezTo>
                  <a:cubicBezTo>
                    <a:pt x="3727" y="2301"/>
                    <a:pt x="3727" y="2304"/>
                    <a:pt x="3729" y="2306"/>
                  </a:cubicBezTo>
                  <a:close/>
                  <a:moveTo>
                    <a:pt x="3741" y="2332"/>
                  </a:moveTo>
                  <a:cubicBezTo>
                    <a:pt x="3741" y="2336"/>
                    <a:pt x="3741" y="2338"/>
                    <a:pt x="3741" y="2339"/>
                  </a:cubicBezTo>
                  <a:cubicBezTo>
                    <a:pt x="3722" y="2336"/>
                    <a:pt x="3706" y="2331"/>
                    <a:pt x="3689" y="2326"/>
                  </a:cubicBezTo>
                  <a:cubicBezTo>
                    <a:pt x="3709" y="2326"/>
                    <a:pt x="3726" y="2327"/>
                    <a:pt x="3741" y="2332"/>
                  </a:cubicBezTo>
                  <a:cubicBezTo>
                    <a:pt x="3741" y="2332"/>
                    <a:pt x="3741" y="2332"/>
                    <a:pt x="3741" y="2332"/>
                  </a:cubicBezTo>
                  <a:close/>
                  <a:moveTo>
                    <a:pt x="3738" y="2316"/>
                  </a:moveTo>
                  <a:cubicBezTo>
                    <a:pt x="3738" y="2316"/>
                    <a:pt x="3738" y="2316"/>
                    <a:pt x="3738" y="2318"/>
                  </a:cubicBezTo>
                  <a:cubicBezTo>
                    <a:pt x="3739" y="2319"/>
                    <a:pt x="3741" y="2321"/>
                    <a:pt x="3741" y="2324"/>
                  </a:cubicBezTo>
                  <a:cubicBezTo>
                    <a:pt x="3720" y="2319"/>
                    <a:pt x="3699" y="2318"/>
                    <a:pt x="3674" y="2321"/>
                  </a:cubicBezTo>
                  <a:cubicBezTo>
                    <a:pt x="3667" y="2318"/>
                    <a:pt x="3658" y="2314"/>
                    <a:pt x="3652" y="2311"/>
                  </a:cubicBezTo>
                  <a:cubicBezTo>
                    <a:pt x="3689" y="2304"/>
                    <a:pt x="3720" y="2309"/>
                    <a:pt x="3738" y="2316"/>
                  </a:cubicBezTo>
                  <a:close/>
                  <a:moveTo>
                    <a:pt x="3732" y="2286"/>
                  </a:moveTo>
                  <a:cubicBezTo>
                    <a:pt x="3732" y="2287"/>
                    <a:pt x="3732" y="2289"/>
                    <a:pt x="3731" y="2289"/>
                  </a:cubicBezTo>
                  <a:cubicBezTo>
                    <a:pt x="3701" y="2279"/>
                    <a:pt x="3655" y="2277"/>
                    <a:pt x="3617" y="2289"/>
                  </a:cubicBezTo>
                  <a:cubicBezTo>
                    <a:pt x="3610" y="2284"/>
                    <a:pt x="3605" y="2281"/>
                    <a:pt x="3600" y="2276"/>
                  </a:cubicBezTo>
                  <a:lnTo>
                    <a:pt x="3600" y="2276"/>
                  </a:lnTo>
                  <a:cubicBezTo>
                    <a:pt x="3631" y="2269"/>
                    <a:pt x="3690" y="2257"/>
                    <a:pt x="3738" y="2279"/>
                  </a:cubicBezTo>
                  <a:cubicBezTo>
                    <a:pt x="3736" y="2281"/>
                    <a:pt x="3734" y="2284"/>
                    <a:pt x="3732" y="2286"/>
                  </a:cubicBezTo>
                  <a:close/>
                  <a:moveTo>
                    <a:pt x="3734" y="2257"/>
                  </a:moveTo>
                  <a:cubicBezTo>
                    <a:pt x="3736" y="2259"/>
                    <a:pt x="3738" y="2261"/>
                    <a:pt x="3738" y="2262"/>
                  </a:cubicBezTo>
                  <a:cubicBezTo>
                    <a:pt x="3739" y="2266"/>
                    <a:pt x="3739" y="2269"/>
                    <a:pt x="3739" y="2273"/>
                  </a:cubicBezTo>
                  <a:cubicBezTo>
                    <a:pt x="3690" y="2249"/>
                    <a:pt x="3630" y="2262"/>
                    <a:pt x="3598" y="2269"/>
                  </a:cubicBezTo>
                  <a:lnTo>
                    <a:pt x="3592" y="2271"/>
                  </a:lnTo>
                  <a:cubicBezTo>
                    <a:pt x="3586" y="2267"/>
                    <a:pt x="3581" y="2262"/>
                    <a:pt x="3576" y="2259"/>
                  </a:cubicBezTo>
                  <a:cubicBezTo>
                    <a:pt x="3620" y="2247"/>
                    <a:pt x="3674" y="2234"/>
                    <a:pt x="3734" y="2257"/>
                  </a:cubicBezTo>
                  <a:close/>
                  <a:moveTo>
                    <a:pt x="3715" y="2244"/>
                  </a:moveTo>
                  <a:cubicBezTo>
                    <a:pt x="3715" y="2244"/>
                    <a:pt x="3717" y="2244"/>
                    <a:pt x="3717" y="2246"/>
                  </a:cubicBezTo>
                  <a:cubicBezTo>
                    <a:pt x="3662" y="2229"/>
                    <a:pt x="3613" y="2242"/>
                    <a:pt x="3574" y="2253"/>
                  </a:cubicBezTo>
                  <a:lnTo>
                    <a:pt x="3571" y="2254"/>
                  </a:lnTo>
                  <a:cubicBezTo>
                    <a:pt x="3569" y="2253"/>
                    <a:pt x="3568" y="2253"/>
                    <a:pt x="3568" y="2251"/>
                  </a:cubicBezTo>
                  <a:cubicBezTo>
                    <a:pt x="3562" y="2247"/>
                    <a:pt x="3560" y="2244"/>
                    <a:pt x="3554" y="2241"/>
                  </a:cubicBezTo>
                  <a:cubicBezTo>
                    <a:pt x="3598" y="2227"/>
                    <a:pt x="3654" y="2216"/>
                    <a:pt x="3697" y="2229"/>
                  </a:cubicBezTo>
                  <a:cubicBezTo>
                    <a:pt x="3701" y="2235"/>
                    <a:pt x="3707" y="2239"/>
                    <a:pt x="3715" y="2244"/>
                  </a:cubicBezTo>
                  <a:close/>
                  <a:moveTo>
                    <a:pt x="3706" y="2207"/>
                  </a:moveTo>
                  <a:cubicBezTo>
                    <a:pt x="3660" y="2182"/>
                    <a:pt x="3605" y="2196"/>
                    <a:pt x="3556" y="2209"/>
                  </a:cubicBezTo>
                  <a:cubicBezTo>
                    <a:pt x="3542" y="2212"/>
                    <a:pt x="3530" y="2216"/>
                    <a:pt x="3521" y="2217"/>
                  </a:cubicBezTo>
                  <a:cubicBezTo>
                    <a:pt x="3512" y="2212"/>
                    <a:pt x="3504" y="2207"/>
                    <a:pt x="3496" y="2204"/>
                  </a:cubicBezTo>
                  <a:cubicBezTo>
                    <a:pt x="3521" y="2199"/>
                    <a:pt x="3542" y="2194"/>
                    <a:pt x="3562" y="2189"/>
                  </a:cubicBezTo>
                  <a:cubicBezTo>
                    <a:pt x="3623" y="2176"/>
                    <a:pt x="3665" y="2165"/>
                    <a:pt x="3711" y="2196"/>
                  </a:cubicBezTo>
                  <a:cubicBezTo>
                    <a:pt x="3711" y="2199"/>
                    <a:pt x="3709" y="2202"/>
                    <a:pt x="3706" y="2207"/>
                  </a:cubicBezTo>
                  <a:close/>
                  <a:moveTo>
                    <a:pt x="3672" y="2159"/>
                  </a:moveTo>
                  <a:cubicBezTo>
                    <a:pt x="3674" y="2160"/>
                    <a:pt x="3675" y="2164"/>
                    <a:pt x="3679" y="2165"/>
                  </a:cubicBezTo>
                  <a:cubicBezTo>
                    <a:pt x="3684" y="2167"/>
                    <a:pt x="3687" y="2167"/>
                    <a:pt x="3692" y="2169"/>
                  </a:cubicBezTo>
                  <a:cubicBezTo>
                    <a:pt x="3695" y="2169"/>
                    <a:pt x="3699" y="2169"/>
                    <a:pt x="3701" y="2170"/>
                  </a:cubicBezTo>
                  <a:cubicBezTo>
                    <a:pt x="3707" y="2174"/>
                    <a:pt x="3711" y="2182"/>
                    <a:pt x="3713" y="2187"/>
                  </a:cubicBezTo>
                  <a:cubicBezTo>
                    <a:pt x="3713" y="2187"/>
                    <a:pt x="3713" y="2187"/>
                    <a:pt x="3713" y="2187"/>
                  </a:cubicBezTo>
                  <a:cubicBezTo>
                    <a:pt x="3663" y="2159"/>
                    <a:pt x="3620" y="2169"/>
                    <a:pt x="3561" y="2182"/>
                  </a:cubicBezTo>
                  <a:cubicBezTo>
                    <a:pt x="3539" y="2189"/>
                    <a:pt x="3514" y="2194"/>
                    <a:pt x="3485" y="2199"/>
                  </a:cubicBezTo>
                  <a:cubicBezTo>
                    <a:pt x="3477" y="2194"/>
                    <a:pt x="3468" y="2190"/>
                    <a:pt x="3460" y="2187"/>
                  </a:cubicBezTo>
                  <a:cubicBezTo>
                    <a:pt x="3509" y="2179"/>
                    <a:pt x="3542" y="2172"/>
                    <a:pt x="3571" y="2165"/>
                  </a:cubicBezTo>
                  <a:cubicBezTo>
                    <a:pt x="3576" y="2164"/>
                    <a:pt x="3581" y="2164"/>
                    <a:pt x="3586" y="2162"/>
                  </a:cubicBezTo>
                  <a:cubicBezTo>
                    <a:pt x="3596" y="2160"/>
                    <a:pt x="3603" y="2159"/>
                    <a:pt x="3612" y="2157"/>
                  </a:cubicBezTo>
                  <a:cubicBezTo>
                    <a:pt x="3631" y="2154"/>
                    <a:pt x="3649" y="2154"/>
                    <a:pt x="3672" y="2159"/>
                  </a:cubicBezTo>
                  <a:close/>
                  <a:moveTo>
                    <a:pt x="3647" y="2137"/>
                  </a:moveTo>
                  <a:cubicBezTo>
                    <a:pt x="3652" y="2137"/>
                    <a:pt x="3658" y="2137"/>
                    <a:pt x="3662" y="2142"/>
                  </a:cubicBezTo>
                  <a:cubicBezTo>
                    <a:pt x="3665" y="2144"/>
                    <a:pt x="3665" y="2145"/>
                    <a:pt x="3665" y="2149"/>
                  </a:cubicBezTo>
                  <a:cubicBezTo>
                    <a:pt x="3667" y="2150"/>
                    <a:pt x="3667" y="2150"/>
                    <a:pt x="3667" y="2150"/>
                  </a:cubicBezTo>
                  <a:cubicBezTo>
                    <a:pt x="3655" y="2149"/>
                    <a:pt x="3643" y="2147"/>
                    <a:pt x="3631" y="2149"/>
                  </a:cubicBezTo>
                  <a:cubicBezTo>
                    <a:pt x="3633" y="2147"/>
                    <a:pt x="3633" y="2147"/>
                    <a:pt x="3633" y="2147"/>
                  </a:cubicBezTo>
                  <a:cubicBezTo>
                    <a:pt x="3638" y="2144"/>
                    <a:pt x="3643" y="2140"/>
                    <a:pt x="3647" y="2137"/>
                  </a:cubicBezTo>
                  <a:close/>
                  <a:moveTo>
                    <a:pt x="3870" y="1970"/>
                  </a:moveTo>
                  <a:cubicBezTo>
                    <a:pt x="3867" y="1982"/>
                    <a:pt x="3855" y="1992"/>
                    <a:pt x="3843" y="1998"/>
                  </a:cubicBezTo>
                  <a:cubicBezTo>
                    <a:pt x="3830" y="2007"/>
                    <a:pt x="3818" y="2010"/>
                    <a:pt x="3816" y="2012"/>
                  </a:cubicBezTo>
                  <a:lnTo>
                    <a:pt x="3813" y="2012"/>
                  </a:lnTo>
                  <a:cubicBezTo>
                    <a:pt x="3807" y="2013"/>
                    <a:pt x="3800" y="2015"/>
                    <a:pt x="3778" y="2007"/>
                  </a:cubicBezTo>
                  <a:cubicBezTo>
                    <a:pt x="3758" y="1998"/>
                    <a:pt x="3744" y="1997"/>
                    <a:pt x="3736" y="2002"/>
                  </a:cubicBezTo>
                  <a:cubicBezTo>
                    <a:pt x="3720" y="2003"/>
                    <a:pt x="3690" y="2003"/>
                    <a:pt x="3663" y="2002"/>
                  </a:cubicBezTo>
                  <a:cubicBezTo>
                    <a:pt x="3662" y="2002"/>
                    <a:pt x="3660" y="2003"/>
                    <a:pt x="3660" y="2005"/>
                  </a:cubicBezTo>
                  <a:cubicBezTo>
                    <a:pt x="3660" y="2007"/>
                    <a:pt x="3662" y="2008"/>
                    <a:pt x="3663" y="2008"/>
                  </a:cubicBezTo>
                  <a:cubicBezTo>
                    <a:pt x="3675" y="2010"/>
                    <a:pt x="3687" y="2010"/>
                    <a:pt x="3699" y="2010"/>
                  </a:cubicBezTo>
                  <a:cubicBezTo>
                    <a:pt x="3711" y="2010"/>
                    <a:pt x="3722" y="2010"/>
                    <a:pt x="3731" y="2008"/>
                  </a:cubicBezTo>
                  <a:cubicBezTo>
                    <a:pt x="3731" y="2010"/>
                    <a:pt x="3731" y="2010"/>
                    <a:pt x="3731" y="2012"/>
                  </a:cubicBezTo>
                  <a:cubicBezTo>
                    <a:pt x="3731" y="2015"/>
                    <a:pt x="3734" y="2015"/>
                    <a:pt x="3736" y="2015"/>
                  </a:cubicBezTo>
                  <a:cubicBezTo>
                    <a:pt x="3738" y="2017"/>
                    <a:pt x="3739" y="2017"/>
                    <a:pt x="3741" y="2019"/>
                  </a:cubicBezTo>
                  <a:cubicBezTo>
                    <a:pt x="3722" y="2023"/>
                    <a:pt x="3695" y="2022"/>
                    <a:pt x="3670" y="2020"/>
                  </a:cubicBezTo>
                  <a:cubicBezTo>
                    <a:pt x="3652" y="2020"/>
                    <a:pt x="3631" y="2019"/>
                    <a:pt x="3615" y="2020"/>
                  </a:cubicBezTo>
                  <a:cubicBezTo>
                    <a:pt x="3612" y="2020"/>
                    <a:pt x="3612" y="2022"/>
                    <a:pt x="3612" y="2023"/>
                  </a:cubicBezTo>
                  <a:cubicBezTo>
                    <a:pt x="3612" y="2027"/>
                    <a:pt x="3613" y="2027"/>
                    <a:pt x="3615" y="2027"/>
                  </a:cubicBezTo>
                  <a:cubicBezTo>
                    <a:pt x="3631" y="2025"/>
                    <a:pt x="3652" y="2027"/>
                    <a:pt x="3670" y="2027"/>
                  </a:cubicBezTo>
                  <a:cubicBezTo>
                    <a:pt x="3682" y="2028"/>
                    <a:pt x="3694" y="2028"/>
                    <a:pt x="3706" y="2028"/>
                  </a:cubicBezTo>
                  <a:cubicBezTo>
                    <a:pt x="3720" y="2028"/>
                    <a:pt x="3734" y="2027"/>
                    <a:pt x="3747" y="2023"/>
                  </a:cubicBezTo>
                  <a:cubicBezTo>
                    <a:pt x="3751" y="2028"/>
                    <a:pt x="3751" y="2035"/>
                    <a:pt x="3751" y="2039"/>
                  </a:cubicBezTo>
                  <a:cubicBezTo>
                    <a:pt x="3726" y="2045"/>
                    <a:pt x="3701" y="2044"/>
                    <a:pt x="3670" y="2042"/>
                  </a:cubicBezTo>
                  <a:cubicBezTo>
                    <a:pt x="3642" y="2039"/>
                    <a:pt x="3610" y="2037"/>
                    <a:pt x="3574" y="2042"/>
                  </a:cubicBezTo>
                  <a:cubicBezTo>
                    <a:pt x="3573" y="2042"/>
                    <a:pt x="3571" y="2044"/>
                    <a:pt x="3573" y="2045"/>
                  </a:cubicBezTo>
                  <a:cubicBezTo>
                    <a:pt x="3573" y="2048"/>
                    <a:pt x="3574" y="2048"/>
                    <a:pt x="3576" y="2048"/>
                  </a:cubicBezTo>
                  <a:cubicBezTo>
                    <a:pt x="3610" y="2044"/>
                    <a:pt x="3642" y="2045"/>
                    <a:pt x="3669" y="2048"/>
                  </a:cubicBezTo>
                  <a:cubicBezTo>
                    <a:pt x="3684" y="2048"/>
                    <a:pt x="3697" y="2050"/>
                    <a:pt x="3709" y="2050"/>
                  </a:cubicBezTo>
                  <a:cubicBezTo>
                    <a:pt x="3722" y="2050"/>
                    <a:pt x="3736" y="2048"/>
                    <a:pt x="3747" y="2047"/>
                  </a:cubicBezTo>
                  <a:cubicBezTo>
                    <a:pt x="3744" y="2052"/>
                    <a:pt x="3738" y="2059"/>
                    <a:pt x="3731" y="2064"/>
                  </a:cubicBezTo>
                  <a:cubicBezTo>
                    <a:pt x="3722" y="2065"/>
                    <a:pt x="3704" y="2064"/>
                    <a:pt x="3682" y="2062"/>
                  </a:cubicBezTo>
                  <a:cubicBezTo>
                    <a:pt x="3647" y="2060"/>
                    <a:pt x="3596" y="2059"/>
                    <a:pt x="3556" y="2067"/>
                  </a:cubicBezTo>
                  <a:cubicBezTo>
                    <a:pt x="3554" y="2067"/>
                    <a:pt x="3553" y="2068"/>
                    <a:pt x="3553" y="2070"/>
                  </a:cubicBezTo>
                  <a:cubicBezTo>
                    <a:pt x="3553" y="2072"/>
                    <a:pt x="3554" y="2073"/>
                    <a:pt x="3556" y="2073"/>
                  </a:cubicBezTo>
                  <a:cubicBezTo>
                    <a:pt x="3556" y="2073"/>
                    <a:pt x="3558" y="2073"/>
                    <a:pt x="3558" y="2073"/>
                  </a:cubicBezTo>
                  <a:cubicBezTo>
                    <a:pt x="3596" y="2065"/>
                    <a:pt x="3647" y="2067"/>
                    <a:pt x="3682" y="2070"/>
                  </a:cubicBezTo>
                  <a:cubicBezTo>
                    <a:pt x="3699" y="2070"/>
                    <a:pt x="3713" y="2070"/>
                    <a:pt x="3722" y="2070"/>
                  </a:cubicBezTo>
                  <a:cubicBezTo>
                    <a:pt x="3722" y="2070"/>
                    <a:pt x="3720" y="2072"/>
                    <a:pt x="3720" y="2072"/>
                  </a:cubicBezTo>
                  <a:cubicBezTo>
                    <a:pt x="3719" y="2073"/>
                    <a:pt x="3717" y="2075"/>
                    <a:pt x="3714" y="2079"/>
                  </a:cubicBezTo>
                  <a:cubicBezTo>
                    <a:pt x="3713" y="2080"/>
                    <a:pt x="3711" y="2082"/>
                    <a:pt x="3709" y="2084"/>
                  </a:cubicBezTo>
                  <a:cubicBezTo>
                    <a:pt x="3702" y="2085"/>
                    <a:pt x="3690" y="2085"/>
                    <a:pt x="3677" y="2084"/>
                  </a:cubicBezTo>
                  <a:cubicBezTo>
                    <a:pt x="3655" y="2082"/>
                    <a:pt x="3626" y="2080"/>
                    <a:pt x="3588" y="2084"/>
                  </a:cubicBezTo>
                  <a:cubicBezTo>
                    <a:pt x="3586" y="2084"/>
                    <a:pt x="3585" y="2085"/>
                    <a:pt x="3585" y="2087"/>
                  </a:cubicBezTo>
                  <a:cubicBezTo>
                    <a:pt x="3585" y="2089"/>
                    <a:pt x="3586" y="2090"/>
                    <a:pt x="3590" y="2090"/>
                  </a:cubicBezTo>
                  <a:cubicBezTo>
                    <a:pt x="3626" y="2087"/>
                    <a:pt x="3655" y="2089"/>
                    <a:pt x="3675" y="2090"/>
                  </a:cubicBezTo>
                  <a:cubicBezTo>
                    <a:pt x="3685" y="2090"/>
                    <a:pt x="3692" y="2092"/>
                    <a:pt x="3699" y="2092"/>
                  </a:cubicBezTo>
                  <a:cubicBezTo>
                    <a:pt x="3699" y="2092"/>
                    <a:pt x="3699" y="2092"/>
                    <a:pt x="3701" y="2092"/>
                  </a:cubicBezTo>
                  <a:cubicBezTo>
                    <a:pt x="3694" y="2097"/>
                    <a:pt x="3689" y="2100"/>
                    <a:pt x="3682" y="2100"/>
                  </a:cubicBezTo>
                  <a:cubicBezTo>
                    <a:pt x="3679" y="2099"/>
                    <a:pt x="3675" y="2099"/>
                    <a:pt x="3672" y="2097"/>
                  </a:cubicBezTo>
                  <a:cubicBezTo>
                    <a:pt x="3662" y="2095"/>
                    <a:pt x="3650" y="2092"/>
                    <a:pt x="3640" y="2099"/>
                  </a:cubicBezTo>
                  <a:cubicBezTo>
                    <a:pt x="3630" y="2099"/>
                    <a:pt x="3623" y="2099"/>
                    <a:pt x="3610" y="2099"/>
                  </a:cubicBezTo>
                  <a:cubicBezTo>
                    <a:pt x="3608" y="2099"/>
                    <a:pt x="3606" y="2100"/>
                    <a:pt x="3608" y="2102"/>
                  </a:cubicBezTo>
                  <a:cubicBezTo>
                    <a:pt x="3608" y="2104"/>
                    <a:pt x="3610" y="2105"/>
                    <a:pt x="3612" y="2105"/>
                  </a:cubicBezTo>
                  <a:cubicBezTo>
                    <a:pt x="3620" y="2105"/>
                    <a:pt x="3626" y="2105"/>
                    <a:pt x="3633" y="2105"/>
                  </a:cubicBezTo>
                  <a:cubicBezTo>
                    <a:pt x="3633" y="2107"/>
                    <a:pt x="3633" y="2107"/>
                    <a:pt x="3633" y="2109"/>
                  </a:cubicBezTo>
                  <a:cubicBezTo>
                    <a:pt x="3633" y="2111"/>
                    <a:pt x="3637" y="2112"/>
                    <a:pt x="3638" y="2113"/>
                  </a:cubicBezTo>
                  <a:cubicBezTo>
                    <a:pt x="3640" y="2113"/>
                    <a:pt x="3642" y="2115"/>
                    <a:pt x="3642" y="2117"/>
                  </a:cubicBezTo>
                  <a:cubicBezTo>
                    <a:pt x="3643" y="2119"/>
                    <a:pt x="3643" y="2120"/>
                    <a:pt x="3643" y="2124"/>
                  </a:cubicBezTo>
                  <a:cubicBezTo>
                    <a:pt x="3643" y="2125"/>
                    <a:pt x="3642" y="2127"/>
                    <a:pt x="3642" y="2129"/>
                  </a:cubicBezTo>
                  <a:cubicBezTo>
                    <a:pt x="3640" y="2129"/>
                    <a:pt x="3640" y="2130"/>
                    <a:pt x="3640" y="2130"/>
                  </a:cubicBezTo>
                  <a:cubicBezTo>
                    <a:pt x="3638" y="2134"/>
                    <a:pt x="3635" y="2137"/>
                    <a:pt x="3628" y="2138"/>
                  </a:cubicBezTo>
                  <a:cubicBezTo>
                    <a:pt x="3612" y="2149"/>
                    <a:pt x="3600" y="2152"/>
                    <a:pt x="3576" y="2154"/>
                  </a:cubicBezTo>
                  <a:cubicBezTo>
                    <a:pt x="3549" y="2156"/>
                    <a:pt x="3542" y="2152"/>
                    <a:pt x="3522" y="2138"/>
                  </a:cubicBezTo>
                  <a:cubicBezTo>
                    <a:pt x="3505" y="2129"/>
                    <a:pt x="3497" y="2125"/>
                    <a:pt x="3491" y="2129"/>
                  </a:cubicBezTo>
                  <a:cubicBezTo>
                    <a:pt x="3489" y="2130"/>
                    <a:pt x="3485" y="2134"/>
                    <a:pt x="3487" y="2140"/>
                  </a:cubicBezTo>
                  <a:cubicBezTo>
                    <a:pt x="3487" y="2142"/>
                    <a:pt x="3487" y="2149"/>
                    <a:pt x="3482" y="2154"/>
                  </a:cubicBezTo>
                  <a:cubicBezTo>
                    <a:pt x="3477" y="2157"/>
                    <a:pt x="3470" y="2159"/>
                    <a:pt x="3459" y="2156"/>
                  </a:cubicBezTo>
                  <a:cubicBezTo>
                    <a:pt x="3443" y="2152"/>
                    <a:pt x="3433" y="2149"/>
                    <a:pt x="3425" y="2144"/>
                  </a:cubicBezTo>
                  <a:cubicBezTo>
                    <a:pt x="3416" y="2140"/>
                    <a:pt x="3408" y="2137"/>
                    <a:pt x="3395" y="2134"/>
                  </a:cubicBezTo>
                  <a:cubicBezTo>
                    <a:pt x="3393" y="2134"/>
                    <a:pt x="3379" y="2132"/>
                    <a:pt x="3371" y="2140"/>
                  </a:cubicBezTo>
                  <a:cubicBezTo>
                    <a:pt x="3370" y="2142"/>
                    <a:pt x="3370" y="2144"/>
                    <a:pt x="3368" y="2147"/>
                  </a:cubicBezTo>
                  <a:cubicBezTo>
                    <a:pt x="3364" y="2152"/>
                    <a:pt x="3361" y="2157"/>
                    <a:pt x="3347" y="2159"/>
                  </a:cubicBezTo>
                  <a:cubicBezTo>
                    <a:pt x="3339" y="2160"/>
                    <a:pt x="3331" y="2160"/>
                    <a:pt x="3322" y="2160"/>
                  </a:cubicBezTo>
                  <a:cubicBezTo>
                    <a:pt x="3301" y="2159"/>
                    <a:pt x="3277" y="2159"/>
                    <a:pt x="3247" y="2174"/>
                  </a:cubicBezTo>
                  <a:cubicBezTo>
                    <a:pt x="3233" y="2181"/>
                    <a:pt x="3210" y="2202"/>
                    <a:pt x="3190" y="2221"/>
                  </a:cubicBezTo>
                  <a:cubicBezTo>
                    <a:pt x="3180" y="2230"/>
                    <a:pt x="3169" y="2241"/>
                    <a:pt x="3164" y="2244"/>
                  </a:cubicBezTo>
                  <a:cubicBezTo>
                    <a:pt x="3146" y="2259"/>
                    <a:pt x="3126" y="2277"/>
                    <a:pt x="3126" y="2277"/>
                  </a:cubicBezTo>
                  <a:cubicBezTo>
                    <a:pt x="3124" y="2279"/>
                    <a:pt x="3124" y="2282"/>
                    <a:pt x="3126" y="2284"/>
                  </a:cubicBezTo>
                  <a:cubicBezTo>
                    <a:pt x="3126" y="2284"/>
                    <a:pt x="3126" y="2284"/>
                    <a:pt x="3126" y="2284"/>
                  </a:cubicBezTo>
                  <a:cubicBezTo>
                    <a:pt x="3123" y="2287"/>
                    <a:pt x="3121" y="2293"/>
                    <a:pt x="3119" y="2298"/>
                  </a:cubicBezTo>
                  <a:lnTo>
                    <a:pt x="3114" y="2293"/>
                  </a:lnTo>
                  <a:cubicBezTo>
                    <a:pt x="3112" y="2291"/>
                    <a:pt x="3111" y="2291"/>
                    <a:pt x="3109" y="2293"/>
                  </a:cubicBezTo>
                  <a:cubicBezTo>
                    <a:pt x="3109" y="2293"/>
                    <a:pt x="3080" y="2316"/>
                    <a:pt x="3075" y="2321"/>
                  </a:cubicBezTo>
                  <a:cubicBezTo>
                    <a:pt x="3067" y="2326"/>
                    <a:pt x="3041" y="2341"/>
                    <a:pt x="3041" y="2341"/>
                  </a:cubicBezTo>
                  <a:cubicBezTo>
                    <a:pt x="3040" y="2343"/>
                    <a:pt x="3040" y="2344"/>
                    <a:pt x="3040" y="2346"/>
                  </a:cubicBezTo>
                  <a:cubicBezTo>
                    <a:pt x="3040" y="2347"/>
                    <a:pt x="3041" y="2349"/>
                    <a:pt x="3043" y="2349"/>
                  </a:cubicBezTo>
                  <a:cubicBezTo>
                    <a:pt x="3047" y="2351"/>
                    <a:pt x="3055" y="2354"/>
                    <a:pt x="3060" y="2359"/>
                  </a:cubicBezTo>
                  <a:cubicBezTo>
                    <a:pt x="3057" y="2363"/>
                    <a:pt x="3052" y="2368"/>
                    <a:pt x="3048" y="2371"/>
                  </a:cubicBezTo>
                  <a:cubicBezTo>
                    <a:pt x="3043" y="2370"/>
                    <a:pt x="3035" y="2364"/>
                    <a:pt x="3023" y="2361"/>
                  </a:cubicBezTo>
                  <a:cubicBezTo>
                    <a:pt x="3022" y="2361"/>
                    <a:pt x="3022" y="2361"/>
                    <a:pt x="3020" y="2361"/>
                  </a:cubicBezTo>
                  <a:cubicBezTo>
                    <a:pt x="3018" y="2363"/>
                    <a:pt x="3016" y="2363"/>
                    <a:pt x="3010" y="2366"/>
                  </a:cubicBezTo>
                  <a:cubicBezTo>
                    <a:pt x="3008" y="2363"/>
                    <a:pt x="3003" y="2359"/>
                    <a:pt x="3000" y="2356"/>
                  </a:cubicBezTo>
                  <a:cubicBezTo>
                    <a:pt x="2998" y="2356"/>
                    <a:pt x="2996" y="2356"/>
                    <a:pt x="2995" y="2358"/>
                  </a:cubicBezTo>
                  <a:cubicBezTo>
                    <a:pt x="2995" y="2359"/>
                    <a:pt x="2995" y="2361"/>
                    <a:pt x="2996" y="2363"/>
                  </a:cubicBezTo>
                  <a:cubicBezTo>
                    <a:pt x="3000" y="2364"/>
                    <a:pt x="3002" y="2366"/>
                    <a:pt x="3003" y="2370"/>
                  </a:cubicBezTo>
                  <a:cubicBezTo>
                    <a:pt x="3000" y="2371"/>
                    <a:pt x="2996" y="2372"/>
                    <a:pt x="2991" y="2374"/>
                  </a:cubicBezTo>
                  <a:cubicBezTo>
                    <a:pt x="2990" y="2370"/>
                    <a:pt x="2984" y="2364"/>
                    <a:pt x="2979" y="2363"/>
                  </a:cubicBezTo>
                  <a:cubicBezTo>
                    <a:pt x="2978" y="2361"/>
                    <a:pt x="2976" y="2361"/>
                    <a:pt x="2975" y="2363"/>
                  </a:cubicBezTo>
                  <a:cubicBezTo>
                    <a:pt x="2975" y="2364"/>
                    <a:pt x="2975" y="2368"/>
                    <a:pt x="2976" y="2368"/>
                  </a:cubicBezTo>
                  <a:cubicBezTo>
                    <a:pt x="2979" y="2370"/>
                    <a:pt x="2983" y="2374"/>
                    <a:pt x="2984" y="2378"/>
                  </a:cubicBezTo>
                  <a:lnTo>
                    <a:pt x="2973" y="2383"/>
                  </a:lnTo>
                  <a:cubicBezTo>
                    <a:pt x="2970" y="2376"/>
                    <a:pt x="2964" y="2371"/>
                    <a:pt x="2959" y="2370"/>
                  </a:cubicBezTo>
                  <a:cubicBezTo>
                    <a:pt x="2958" y="2368"/>
                    <a:pt x="2956" y="2370"/>
                    <a:pt x="2956" y="2371"/>
                  </a:cubicBezTo>
                  <a:cubicBezTo>
                    <a:pt x="2954" y="2372"/>
                    <a:pt x="2954" y="2374"/>
                    <a:pt x="2956" y="2374"/>
                  </a:cubicBezTo>
                  <a:cubicBezTo>
                    <a:pt x="2959" y="2378"/>
                    <a:pt x="2964" y="2381"/>
                    <a:pt x="2968" y="2386"/>
                  </a:cubicBezTo>
                  <a:lnTo>
                    <a:pt x="2961" y="2390"/>
                  </a:lnTo>
                  <a:cubicBezTo>
                    <a:pt x="2959" y="2390"/>
                    <a:pt x="2958" y="2390"/>
                    <a:pt x="2956" y="2391"/>
                  </a:cubicBezTo>
                  <a:cubicBezTo>
                    <a:pt x="2952" y="2384"/>
                    <a:pt x="2949" y="2381"/>
                    <a:pt x="2943" y="2376"/>
                  </a:cubicBezTo>
                  <a:cubicBezTo>
                    <a:pt x="2941" y="2376"/>
                    <a:pt x="2938" y="2376"/>
                    <a:pt x="2938" y="2378"/>
                  </a:cubicBezTo>
                  <a:cubicBezTo>
                    <a:pt x="2936" y="2379"/>
                    <a:pt x="2938" y="2381"/>
                    <a:pt x="2939" y="2383"/>
                  </a:cubicBezTo>
                  <a:cubicBezTo>
                    <a:pt x="2944" y="2386"/>
                    <a:pt x="2947" y="2390"/>
                    <a:pt x="2949" y="2393"/>
                  </a:cubicBezTo>
                  <a:cubicBezTo>
                    <a:pt x="2946" y="2394"/>
                    <a:pt x="2943" y="2396"/>
                    <a:pt x="2938" y="2398"/>
                  </a:cubicBezTo>
                  <a:cubicBezTo>
                    <a:pt x="2934" y="2391"/>
                    <a:pt x="2927" y="2386"/>
                    <a:pt x="2921" y="2381"/>
                  </a:cubicBezTo>
                  <a:cubicBezTo>
                    <a:pt x="2921" y="2381"/>
                    <a:pt x="2917" y="2381"/>
                    <a:pt x="2917" y="2383"/>
                  </a:cubicBezTo>
                  <a:cubicBezTo>
                    <a:pt x="2915" y="2384"/>
                    <a:pt x="2915" y="2386"/>
                    <a:pt x="2917" y="2388"/>
                  </a:cubicBezTo>
                  <a:cubicBezTo>
                    <a:pt x="2924" y="2391"/>
                    <a:pt x="2927" y="2394"/>
                    <a:pt x="2931" y="2401"/>
                  </a:cubicBezTo>
                  <a:cubicBezTo>
                    <a:pt x="2926" y="2403"/>
                    <a:pt x="2921" y="2404"/>
                    <a:pt x="2915" y="2406"/>
                  </a:cubicBezTo>
                  <a:cubicBezTo>
                    <a:pt x="2914" y="2398"/>
                    <a:pt x="2907" y="2394"/>
                    <a:pt x="2902" y="2390"/>
                  </a:cubicBezTo>
                  <a:lnTo>
                    <a:pt x="2901" y="2391"/>
                  </a:lnTo>
                  <a:lnTo>
                    <a:pt x="2899" y="2396"/>
                  </a:lnTo>
                  <a:cubicBezTo>
                    <a:pt x="2904" y="2399"/>
                    <a:pt x="2907" y="2403"/>
                    <a:pt x="2909" y="2408"/>
                  </a:cubicBezTo>
                  <a:cubicBezTo>
                    <a:pt x="2906" y="2410"/>
                    <a:pt x="2901" y="2411"/>
                    <a:pt x="2895" y="2413"/>
                  </a:cubicBezTo>
                  <a:cubicBezTo>
                    <a:pt x="2892" y="2403"/>
                    <a:pt x="2887" y="2399"/>
                    <a:pt x="2881" y="2394"/>
                  </a:cubicBezTo>
                  <a:cubicBezTo>
                    <a:pt x="2879" y="2394"/>
                    <a:pt x="2877" y="2394"/>
                    <a:pt x="2875" y="2396"/>
                  </a:cubicBezTo>
                  <a:cubicBezTo>
                    <a:pt x="2875" y="2398"/>
                    <a:pt x="2875" y="2399"/>
                    <a:pt x="2877" y="2401"/>
                  </a:cubicBezTo>
                  <a:cubicBezTo>
                    <a:pt x="2882" y="2404"/>
                    <a:pt x="2885" y="2408"/>
                    <a:pt x="2889" y="2415"/>
                  </a:cubicBezTo>
                  <a:cubicBezTo>
                    <a:pt x="2883" y="2416"/>
                    <a:pt x="2879" y="2417"/>
                    <a:pt x="2875" y="2417"/>
                  </a:cubicBezTo>
                  <a:cubicBezTo>
                    <a:pt x="2872" y="2413"/>
                    <a:pt x="2869" y="2406"/>
                    <a:pt x="2862" y="2399"/>
                  </a:cubicBezTo>
                  <a:cubicBezTo>
                    <a:pt x="2860" y="2399"/>
                    <a:pt x="2858" y="2399"/>
                    <a:pt x="2857" y="2401"/>
                  </a:cubicBezTo>
                  <a:cubicBezTo>
                    <a:pt x="2855" y="2401"/>
                    <a:pt x="2855" y="2404"/>
                    <a:pt x="2857" y="2404"/>
                  </a:cubicBezTo>
                  <a:cubicBezTo>
                    <a:pt x="2863" y="2410"/>
                    <a:pt x="2867" y="2415"/>
                    <a:pt x="2869" y="2421"/>
                  </a:cubicBezTo>
                  <a:cubicBezTo>
                    <a:pt x="2863" y="2421"/>
                    <a:pt x="2858" y="2423"/>
                    <a:pt x="2855" y="2424"/>
                  </a:cubicBezTo>
                  <a:cubicBezTo>
                    <a:pt x="2850" y="2410"/>
                    <a:pt x="2838" y="2398"/>
                    <a:pt x="2826" y="2393"/>
                  </a:cubicBezTo>
                  <a:cubicBezTo>
                    <a:pt x="2830" y="2391"/>
                    <a:pt x="2833" y="2391"/>
                    <a:pt x="2837" y="2390"/>
                  </a:cubicBezTo>
                  <a:cubicBezTo>
                    <a:pt x="2853" y="2386"/>
                    <a:pt x="2867" y="2383"/>
                    <a:pt x="2872" y="2381"/>
                  </a:cubicBezTo>
                  <a:cubicBezTo>
                    <a:pt x="2879" y="2379"/>
                    <a:pt x="2885" y="2378"/>
                    <a:pt x="2890" y="2376"/>
                  </a:cubicBezTo>
                  <a:cubicBezTo>
                    <a:pt x="2906" y="2372"/>
                    <a:pt x="2915" y="2370"/>
                    <a:pt x="2922" y="2364"/>
                  </a:cubicBezTo>
                  <a:cubicBezTo>
                    <a:pt x="2932" y="2356"/>
                    <a:pt x="2941" y="2338"/>
                    <a:pt x="2949" y="2321"/>
                  </a:cubicBezTo>
                  <a:cubicBezTo>
                    <a:pt x="2951" y="2318"/>
                    <a:pt x="2952" y="2314"/>
                    <a:pt x="2954" y="2311"/>
                  </a:cubicBezTo>
                  <a:cubicBezTo>
                    <a:pt x="2958" y="2306"/>
                    <a:pt x="2961" y="2298"/>
                    <a:pt x="2964" y="2291"/>
                  </a:cubicBezTo>
                  <a:cubicBezTo>
                    <a:pt x="2973" y="2277"/>
                    <a:pt x="2981" y="2262"/>
                    <a:pt x="2984" y="2253"/>
                  </a:cubicBezTo>
                  <a:cubicBezTo>
                    <a:pt x="2990" y="2239"/>
                    <a:pt x="2995" y="2214"/>
                    <a:pt x="2998" y="2199"/>
                  </a:cubicBezTo>
                  <a:cubicBezTo>
                    <a:pt x="3002" y="2197"/>
                    <a:pt x="3006" y="2196"/>
                    <a:pt x="3010" y="2194"/>
                  </a:cubicBezTo>
                  <a:cubicBezTo>
                    <a:pt x="3010" y="2204"/>
                    <a:pt x="3008" y="2222"/>
                    <a:pt x="3005" y="2232"/>
                  </a:cubicBezTo>
                  <a:cubicBezTo>
                    <a:pt x="3005" y="2234"/>
                    <a:pt x="3006" y="2237"/>
                    <a:pt x="3008" y="2237"/>
                  </a:cubicBezTo>
                  <a:cubicBezTo>
                    <a:pt x="3010" y="2239"/>
                    <a:pt x="3011" y="2239"/>
                    <a:pt x="3013" y="2237"/>
                  </a:cubicBezTo>
                  <a:cubicBezTo>
                    <a:pt x="3023" y="2227"/>
                    <a:pt x="3032" y="2209"/>
                    <a:pt x="3035" y="2202"/>
                  </a:cubicBezTo>
                  <a:lnTo>
                    <a:pt x="3047" y="2202"/>
                  </a:lnTo>
                  <a:cubicBezTo>
                    <a:pt x="3043" y="2212"/>
                    <a:pt x="3035" y="2232"/>
                    <a:pt x="3030" y="2239"/>
                  </a:cubicBezTo>
                  <a:cubicBezTo>
                    <a:pt x="3027" y="2246"/>
                    <a:pt x="3016" y="2254"/>
                    <a:pt x="3008" y="2262"/>
                  </a:cubicBezTo>
                  <a:cubicBezTo>
                    <a:pt x="3003" y="2266"/>
                    <a:pt x="3000" y="2271"/>
                    <a:pt x="2995" y="2274"/>
                  </a:cubicBezTo>
                  <a:cubicBezTo>
                    <a:pt x="2979" y="2289"/>
                    <a:pt x="2966" y="2319"/>
                    <a:pt x="2951" y="2349"/>
                  </a:cubicBezTo>
                  <a:cubicBezTo>
                    <a:pt x="2951" y="2351"/>
                    <a:pt x="2951" y="2352"/>
                    <a:pt x="2952" y="2354"/>
                  </a:cubicBezTo>
                  <a:cubicBezTo>
                    <a:pt x="2954" y="2356"/>
                    <a:pt x="2956" y="2356"/>
                    <a:pt x="2958" y="2356"/>
                  </a:cubicBezTo>
                  <a:cubicBezTo>
                    <a:pt x="2990" y="2344"/>
                    <a:pt x="3023" y="2326"/>
                    <a:pt x="3057" y="2301"/>
                  </a:cubicBezTo>
                  <a:cubicBezTo>
                    <a:pt x="3091" y="2279"/>
                    <a:pt x="3130" y="2244"/>
                    <a:pt x="3134" y="2239"/>
                  </a:cubicBezTo>
                  <a:cubicBezTo>
                    <a:pt x="3136" y="2235"/>
                    <a:pt x="3139" y="2229"/>
                    <a:pt x="3144" y="2209"/>
                  </a:cubicBezTo>
                  <a:cubicBezTo>
                    <a:pt x="3149" y="2192"/>
                    <a:pt x="3154" y="2172"/>
                    <a:pt x="3160" y="2164"/>
                  </a:cubicBezTo>
                  <a:cubicBezTo>
                    <a:pt x="3161" y="2162"/>
                    <a:pt x="3164" y="2160"/>
                    <a:pt x="3166" y="2160"/>
                  </a:cubicBezTo>
                  <a:cubicBezTo>
                    <a:pt x="3162" y="2170"/>
                    <a:pt x="3161" y="2185"/>
                    <a:pt x="3162" y="2202"/>
                  </a:cubicBezTo>
                  <a:cubicBezTo>
                    <a:pt x="3162" y="2204"/>
                    <a:pt x="3164" y="2206"/>
                    <a:pt x="3164" y="2206"/>
                  </a:cubicBezTo>
                  <a:cubicBezTo>
                    <a:pt x="3166" y="2207"/>
                    <a:pt x="3168" y="2207"/>
                    <a:pt x="3169" y="2206"/>
                  </a:cubicBezTo>
                  <a:cubicBezTo>
                    <a:pt x="3206" y="2179"/>
                    <a:pt x="3243" y="2122"/>
                    <a:pt x="3257" y="2099"/>
                  </a:cubicBezTo>
                  <a:cubicBezTo>
                    <a:pt x="3282" y="2057"/>
                    <a:pt x="3295" y="2025"/>
                    <a:pt x="3297" y="2020"/>
                  </a:cubicBezTo>
                  <a:cubicBezTo>
                    <a:pt x="3299" y="2017"/>
                    <a:pt x="3299" y="2015"/>
                    <a:pt x="3301" y="2013"/>
                  </a:cubicBezTo>
                  <a:cubicBezTo>
                    <a:pt x="3302" y="2008"/>
                    <a:pt x="3304" y="2005"/>
                    <a:pt x="3304" y="2003"/>
                  </a:cubicBezTo>
                  <a:cubicBezTo>
                    <a:pt x="3304" y="2000"/>
                    <a:pt x="3304" y="1998"/>
                    <a:pt x="3302" y="1998"/>
                  </a:cubicBezTo>
                  <a:cubicBezTo>
                    <a:pt x="3301" y="1995"/>
                    <a:pt x="3297" y="1995"/>
                    <a:pt x="3295" y="1995"/>
                  </a:cubicBezTo>
                  <a:cubicBezTo>
                    <a:pt x="3290" y="1995"/>
                    <a:pt x="3282" y="2000"/>
                    <a:pt x="3277" y="2003"/>
                  </a:cubicBezTo>
                  <a:cubicBezTo>
                    <a:pt x="3275" y="2002"/>
                    <a:pt x="3274" y="1998"/>
                    <a:pt x="3274" y="1997"/>
                  </a:cubicBezTo>
                  <a:cubicBezTo>
                    <a:pt x="3272" y="1995"/>
                    <a:pt x="3272" y="1995"/>
                    <a:pt x="3270" y="1994"/>
                  </a:cubicBezTo>
                  <a:cubicBezTo>
                    <a:pt x="3282" y="1990"/>
                    <a:pt x="3304" y="1985"/>
                    <a:pt x="3309" y="1972"/>
                  </a:cubicBezTo>
                  <a:cubicBezTo>
                    <a:pt x="3315" y="1951"/>
                    <a:pt x="3320" y="1933"/>
                    <a:pt x="3320" y="1925"/>
                  </a:cubicBezTo>
                  <a:cubicBezTo>
                    <a:pt x="3320" y="1917"/>
                    <a:pt x="3319" y="1913"/>
                    <a:pt x="3315" y="1897"/>
                  </a:cubicBezTo>
                  <a:cubicBezTo>
                    <a:pt x="3311" y="1881"/>
                    <a:pt x="3311" y="1871"/>
                    <a:pt x="3311" y="1841"/>
                  </a:cubicBezTo>
                  <a:cubicBezTo>
                    <a:pt x="3311" y="1833"/>
                    <a:pt x="3313" y="1825"/>
                    <a:pt x="3314" y="1816"/>
                  </a:cubicBezTo>
                  <a:cubicBezTo>
                    <a:pt x="3314" y="1816"/>
                    <a:pt x="3315" y="1816"/>
                    <a:pt x="3315" y="1816"/>
                  </a:cubicBezTo>
                  <a:cubicBezTo>
                    <a:pt x="3315" y="1814"/>
                    <a:pt x="3315" y="1814"/>
                    <a:pt x="3315" y="1813"/>
                  </a:cubicBezTo>
                  <a:cubicBezTo>
                    <a:pt x="3315" y="1811"/>
                    <a:pt x="3315" y="1811"/>
                    <a:pt x="3315" y="1810"/>
                  </a:cubicBezTo>
                  <a:cubicBezTo>
                    <a:pt x="3317" y="1803"/>
                    <a:pt x="3320" y="1796"/>
                    <a:pt x="3320" y="1788"/>
                  </a:cubicBezTo>
                  <a:cubicBezTo>
                    <a:pt x="3322" y="1781"/>
                    <a:pt x="3324" y="1774"/>
                    <a:pt x="3324" y="1769"/>
                  </a:cubicBezTo>
                  <a:cubicBezTo>
                    <a:pt x="3324" y="1769"/>
                    <a:pt x="3324" y="1768"/>
                    <a:pt x="3324" y="1768"/>
                  </a:cubicBezTo>
                  <a:lnTo>
                    <a:pt x="3324" y="1768"/>
                  </a:lnTo>
                  <a:cubicBezTo>
                    <a:pt x="3326" y="1766"/>
                    <a:pt x="3326" y="1763"/>
                    <a:pt x="3326" y="1760"/>
                  </a:cubicBezTo>
                  <a:cubicBezTo>
                    <a:pt x="3327" y="1744"/>
                    <a:pt x="3331" y="1731"/>
                    <a:pt x="3332" y="1721"/>
                  </a:cubicBezTo>
                  <a:cubicBezTo>
                    <a:pt x="3339" y="1694"/>
                    <a:pt x="3336" y="1677"/>
                    <a:pt x="3334" y="1664"/>
                  </a:cubicBezTo>
                  <a:cubicBezTo>
                    <a:pt x="3332" y="1659"/>
                    <a:pt x="3332" y="1656"/>
                    <a:pt x="3331" y="1652"/>
                  </a:cubicBezTo>
                  <a:cubicBezTo>
                    <a:pt x="3329" y="1634"/>
                    <a:pt x="3332" y="1632"/>
                    <a:pt x="3341" y="1629"/>
                  </a:cubicBezTo>
                  <a:cubicBezTo>
                    <a:pt x="3352" y="1626"/>
                    <a:pt x="3354" y="1621"/>
                    <a:pt x="3358" y="1611"/>
                  </a:cubicBezTo>
                  <a:cubicBezTo>
                    <a:pt x="3359" y="1606"/>
                    <a:pt x="3361" y="1600"/>
                    <a:pt x="3364" y="1592"/>
                  </a:cubicBezTo>
                  <a:cubicBezTo>
                    <a:pt x="3370" y="1580"/>
                    <a:pt x="3373" y="1571"/>
                    <a:pt x="3378" y="1569"/>
                  </a:cubicBezTo>
                  <a:cubicBezTo>
                    <a:pt x="3379" y="1569"/>
                    <a:pt x="3381" y="1569"/>
                    <a:pt x="3386" y="1571"/>
                  </a:cubicBezTo>
                  <a:cubicBezTo>
                    <a:pt x="3395" y="1576"/>
                    <a:pt x="3403" y="1576"/>
                    <a:pt x="3408" y="1572"/>
                  </a:cubicBezTo>
                  <a:cubicBezTo>
                    <a:pt x="3413" y="1571"/>
                    <a:pt x="3415" y="1569"/>
                    <a:pt x="3418" y="1564"/>
                  </a:cubicBezTo>
                  <a:cubicBezTo>
                    <a:pt x="3418" y="1564"/>
                    <a:pt x="3418" y="1564"/>
                    <a:pt x="3418" y="1562"/>
                  </a:cubicBezTo>
                  <a:cubicBezTo>
                    <a:pt x="3418" y="1562"/>
                    <a:pt x="3418" y="1562"/>
                    <a:pt x="3418" y="1562"/>
                  </a:cubicBezTo>
                  <a:cubicBezTo>
                    <a:pt x="3420" y="1557"/>
                    <a:pt x="3420" y="1552"/>
                    <a:pt x="3422" y="1542"/>
                  </a:cubicBezTo>
                  <a:cubicBezTo>
                    <a:pt x="3423" y="1534"/>
                    <a:pt x="3423" y="1526"/>
                    <a:pt x="3425" y="1515"/>
                  </a:cubicBezTo>
                  <a:cubicBezTo>
                    <a:pt x="3425" y="1515"/>
                    <a:pt x="3427" y="1515"/>
                    <a:pt x="3427" y="1514"/>
                  </a:cubicBezTo>
                  <a:cubicBezTo>
                    <a:pt x="3427" y="1514"/>
                    <a:pt x="3427" y="1512"/>
                    <a:pt x="3427" y="1512"/>
                  </a:cubicBezTo>
                  <a:cubicBezTo>
                    <a:pt x="3428" y="1506"/>
                    <a:pt x="3430" y="1501"/>
                    <a:pt x="3432" y="1495"/>
                  </a:cubicBezTo>
                  <a:cubicBezTo>
                    <a:pt x="3440" y="1474"/>
                    <a:pt x="3452" y="1465"/>
                    <a:pt x="3475" y="1469"/>
                  </a:cubicBezTo>
                  <a:cubicBezTo>
                    <a:pt x="3480" y="1469"/>
                    <a:pt x="3487" y="1469"/>
                    <a:pt x="3507" y="1449"/>
                  </a:cubicBezTo>
                  <a:cubicBezTo>
                    <a:pt x="3511" y="1445"/>
                    <a:pt x="3514" y="1443"/>
                    <a:pt x="3519" y="1442"/>
                  </a:cubicBezTo>
                  <a:cubicBezTo>
                    <a:pt x="3504" y="1455"/>
                    <a:pt x="3489" y="1472"/>
                    <a:pt x="3484" y="1481"/>
                  </a:cubicBezTo>
                  <a:cubicBezTo>
                    <a:pt x="3482" y="1482"/>
                    <a:pt x="3482" y="1483"/>
                    <a:pt x="3484" y="1485"/>
                  </a:cubicBezTo>
                  <a:cubicBezTo>
                    <a:pt x="3484" y="1485"/>
                    <a:pt x="3485" y="1485"/>
                    <a:pt x="3485" y="1485"/>
                  </a:cubicBezTo>
                  <a:cubicBezTo>
                    <a:pt x="3487" y="1485"/>
                    <a:pt x="3487" y="1485"/>
                    <a:pt x="3489" y="1483"/>
                  </a:cubicBezTo>
                  <a:cubicBezTo>
                    <a:pt x="3497" y="1474"/>
                    <a:pt x="3517" y="1450"/>
                    <a:pt x="3537" y="1435"/>
                  </a:cubicBezTo>
                  <a:cubicBezTo>
                    <a:pt x="3541" y="1434"/>
                    <a:pt x="3542" y="1434"/>
                    <a:pt x="3544" y="1434"/>
                  </a:cubicBezTo>
                  <a:cubicBezTo>
                    <a:pt x="3549" y="1434"/>
                    <a:pt x="3556" y="1434"/>
                    <a:pt x="3560" y="1434"/>
                  </a:cubicBezTo>
                  <a:cubicBezTo>
                    <a:pt x="3536" y="1454"/>
                    <a:pt x="3512" y="1477"/>
                    <a:pt x="3496" y="1497"/>
                  </a:cubicBezTo>
                  <a:cubicBezTo>
                    <a:pt x="3494" y="1499"/>
                    <a:pt x="3494" y="1501"/>
                    <a:pt x="3496" y="1502"/>
                  </a:cubicBezTo>
                  <a:cubicBezTo>
                    <a:pt x="3496" y="1502"/>
                    <a:pt x="3497" y="1502"/>
                    <a:pt x="3497" y="1502"/>
                  </a:cubicBezTo>
                  <a:cubicBezTo>
                    <a:pt x="3499" y="1502"/>
                    <a:pt x="3500" y="1502"/>
                    <a:pt x="3500" y="1501"/>
                  </a:cubicBezTo>
                  <a:cubicBezTo>
                    <a:pt x="3517" y="1482"/>
                    <a:pt x="3539" y="1459"/>
                    <a:pt x="3562" y="1440"/>
                  </a:cubicBezTo>
                  <a:cubicBezTo>
                    <a:pt x="3562" y="1442"/>
                    <a:pt x="3562" y="1442"/>
                    <a:pt x="3562" y="1443"/>
                  </a:cubicBezTo>
                  <a:cubicBezTo>
                    <a:pt x="3562" y="1443"/>
                    <a:pt x="3561" y="1445"/>
                    <a:pt x="3561" y="1447"/>
                  </a:cubicBezTo>
                  <a:cubicBezTo>
                    <a:pt x="3560" y="1450"/>
                    <a:pt x="3560" y="1454"/>
                    <a:pt x="3560" y="1457"/>
                  </a:cubicBezTo>
                  <a:cubicBezTo>
                    <a:pt x="3561" y="1459"/>
                    <a:pt x="3561" y="1460"/>
                    <a:pt x="3562" y="1460"/>
                  </a:cubicBezTo>
                  <a:cubicBezTo>
                    <a:pt x="3530" y="1487"/>
                    <a:pt x="3512" y="1509"/>
                    <a:pt x="3500" y="1522"/>
                  </a:cubicBezTo>
                  <a:cubicBezTo>
                    <a:pt x="3500" y="1524"/>
                    <a:pt x="3500" y="1526"/>
                    <a:pt x="3502" y="1527"/>
                  </a:cubicBezTo>
                  <a:cubicBezTo>
                    <a:pt x="3502" y="1527"/>
                    <a:pt x="3504" y="1527"/>
                    <a:pt x="3504" y="1527"/>
                  </a:cubicBezTo>
                  <a:cubicBezTo>
                    <a:pt x="3505" y="1527"/>
                    <a:pt x="3505" y="1527"/>
                    <a:pt x="3507" y="1526"/>
                  </a:cubicBezTo>
                  <a:cubicBezTo>
                    <a:pt x="3517" y="1512"/>
                    <a:pt x="3537" y="1490"/>
                    <a:pt x="3571" y="1462"/>
                  </a:cubicBezTo>
                  <a:cubicBezTo>
                    <a:pt x="3574" y="1462"/>
                    <a:pt x="3578" y="1460"/>
                    <a:pt x="3580" y="1459"/>
                  </a:cubicBezTo>
                  <a:cubicBezTo>
                    <a:pt x="3581" y="1459"/>
                    <a:pt x="3583" y="1459"/>
                    <a:pt x="3583" y="1459"/>
                  </a:cubicBezTo>
                  <a:cubicBezTo>
                    <a:pt x="3586" y="1457"/>
                    <a:pt x="3590" y="1455"/>
                    <a:pt x="3593" y="1454"/>
                  </a:cubicBezTo>
                  <a:cubicBezTo>
                    <a:pt x="3600" y="1450"/>
                    <a:pt x="3606" y="1447"/>
                    <a:pt x="3615" y="1445"/>
                  </a:cubicBezTo>
                  <a:cubicBezTo>
                    <a:pt x="3576" y="1472"/>
                    <a:pt x="3541" y="1502"/>
                    <a:pt x="3526" y="1524"/>
                  </a:cubicBezTo>
                  <a:cubicBezTo>
                    <a:pt x="3524" y="1526"/>
                    <a:pt x="3524" y="1527"/>
                    <a:pt x="3526" y="1529"/>
                  </a:cubicBezTo>
                  <a:cubicBezTo>
                    <a:pt x="3526" y="1529"/>
                    <a:pt x="3528" y="1529"/>
                    <a:pt x="3528" y="1529"/>
                  </a:cubicBezTo>
                  <a:cubicBezTo>
                    <a:pt x="3529" y="1529"/>
                    <a:pt x="3529" y="1529"/>
                    <a:pt x="3530" y="1527"/>
                  </a:cubicBezTo>
                  <a:cubicBezTo>
                    <a:pt x="3548" y="1506"/>
                    <a:pt x="3590" y="1470"/>
                    <a:pt x="3635" y="1440"/>
                  </a:cubicBezTo>
                  <a:cubicBezTo>
                    <a:pt x="3640" y="1440"/>
                    <a:pt x="3647" y="1440"/>
                    <a:pt x="3654" y="1440"/>
                  </a:cubicBezTo>
                  <a:cubicBezTo>
                    <a:pt x="3658" y="1440"/>
                    <a:pt x="3662" y="1442"/>
                    <a:pt x="3665" y="1442"/>
                  </a:cubicBezTo>
                  <a:cubicBezTo>
                    <a:pt x="3625" y="1463"/>
                    <a:pt x="3574" y="1495"/>
                    <a:pt x="3534" y="1546"/>
                  </a:cubicBezTo>
                  <a:cubicBezTo>
                    <a:pt x="3526" y="1552"/>
                    <a:pt x="3517" y="1564"/>
                    <a:pt x="3509" y="1574"/>
                  </a:cubicBezTo>
                  <a:cubicBezTo>
                    <a:pt x="3504" y="1580"/>
                    <a:pt x="3499" y="1586"/>
                    <a:pt x="3497" y="1589"/>
                  </a:cubicBezTo>
                  <a:lnTo>
                    <a:pt x="3496" y="1591"/>
                  </a:lnTo>
                  <a:cubicBezTo>
                    <a:pt x="3484" y="1602"/>
                    <a:pt x="3477" y="1609"/>
                    <a:pt x="3473" y="1611"/>
                  </a:cubicBezTo>
                  <a:cubicBezTo>
                    <a:pt x="3473" y="1611"/>
                    <a:pt x="3473" y="1609"/>
                    <a:pt x="3473" y="1609"/>
                  </a:cubicBezTo>
                  <a:cubicBezTo>
                    <a:pt x="3473" y="1596"/>
                    <a:pt x="3468" y="1591"/>
                    <a:pt x="3465" y="1589"/>
                  </a:cubicBezTo>
                  <a:cubicBezTo>
                    <a:pt x="3460" y="1586"/>
                    <a:pt x="3455" y="1586"/>
                    <a:pt x="3452" y="1587"/>
                  </a:cubicBezTo>
                  <a:cubicBezTo>
                    <a:pt x="3448" y="1589"/>
                    <a:pt x="3443" y="1594"/>
                    <a:pt x="3438" y="1598"/>
                  </a:cubicBezTo>
                  <a:cubicBezTo>
                    <a:pt x="3435" y="1600"/>
                    <a:pt x="3432" y="1604"/>
                    <a:pt x="3430" y="1604"/>
                  </a:cubicBezTo>
                  <a:cubicBezTo>
                    <a:pt x="3425" y="1607"/>
                    <a:pt x="3410" y="1616"/>
                    <a:pt x="3405" y="1623"/>
                  </a:cubicBezTo>
                  <a:lnTo>
                    <a:pt x="3402" y="1627"/>
                  </a:lnTo>
                  <a:cubicBezTo>
                    <a:pt x="3395" y="1636"/>
                    <a:pt x="3384" y="1649"/>
                    <a:pt x="3379" y="1657"/>
                  </a:cubicBezTo>
                  <a:cubicBezTo>
                    <a:pt x="3379" y="1661"/>
                    <a:pt x="3378" y="1663"/>
                    <a:pt x="3376" y="1666"/>
                  </a:cubicBezTo>
                  <a:cubicBezTo>
                    <a:pt x="3375" y="1674"/>
                    <a:pt x="3371" y="1681"/>
                    <a:pt x="3366" y="1686"/>
                  </a:cubicBezTo>
                  <a:cubicBezTo>
                    <a:pt x="3361" y="1693"/>
                    <a:pt x="3352" y="1706"/>
                    <a:pt x="3349" y="1724"/>
                  </a:cubicBezTo>
                  <a:cubicBezTo>
                    <a:pt x="3346" y="1733"/>
                    <a:pt x="3344" y="1744"/>
                    <a:pt x="3341" y="1760"/>
                  </a:cubicBezTo>
                  <a:cubicBezTo>
                    <a:pt x="3339" y="1769"/>
                    <a:pt x="3338" y="1781"/>
                    <a:pt x="3334" y="1793"/>
                  </a:cubicBezTo>
                  <a:cubicBezTo>
                    <a:pt x="3332" y="1801"/>
                    <a:pt x="3331" y="1808"/>
                    <a:pt x="3329" y="1814"/>
                  </a:cubicBezTo>
                  <a:cubicBezTo>
                    <a:pt x="3326" y="1833"/>
                    <a:pt x="3322" y="1846"/>
                    <a:pt x="3324" y="1863"/>
                  </a:cubicBezTo>
                  <a:cubicBezTo>
                    <a:pt x="3326" y="1883"/>
                    <a:pt x="3329" y="1898"/>
                    <a:pt x="3329" y="1900"/>
                  </a:cubicBezTo>
                  <a:cubicBezTo>
                    <a:pt x="3331" y="1902"/>
                    <a:pt x="3332" y="1902"/>
                    <a:pt x="3334" y="1902"/>
                  </a:cubicBezTo>
                  <a:cubicBezTo>
                    <a:pt x="3334" y="1902"/>
                    <a:pt x="3334" y="1902"/>
                    <a:pt x="3336" y="1902"/>
                  </a:cubicBezTo>
                  <a:cubicBezTo>
                    <a:pt x="3338" y="1902"/>
                    <a:pt x="3339" y="1898"/>
                    <a:pt x="3339" y="1897"/>
                  </a:cubicBezTo>
                  <a:cubicBezTo>
                    <a:pt x="3339" y="1897"/>
                    <a:pt x="3334" y="1881"/>
                    <a:pt x="3332" y="1861"/>
                  </a:cubicBezTo>
                  <a:cubicBezTo>
                    <a:pt x="3332" y="1846"/>
                    <a:pt x="3334" y="1834"/>
                    <a:pt x="3339" y="1816"/>
                  </a:cubicBezTo>
                  <a:cubicBezTo>
                    <a:pt x="3339" y="1813"/>
                    <a:pt x="3341" y="1810"/>
                    <a:pt x="3341" y="1805"/>
                  </a:cubicBezTo>
                  <a:cubicBezTo>
                    <a:pt x="3341" y="1805"/>
                    <a:pt x="3343" y="1805"/>
                    <a:pt x="3343" y="1805"/>
                  </a:cubicBezTo>
                  <a:cubicBezTo>
                    <a:pt x="3346" y="1771"/>
                    <a:pt x="3366" y="1751"/>
                    <a:pt x="3384" y="1738"/>
                  </a:cubicBezTo>
                  <a:cubicBezTo>
                    <a:pt x="3381" y="1746"/>
                    <a:pt x="3378" y="1758"/>
                    <a:pt x="3376" y="1771"/>
                  </a:cubicBezTo>
                  <a:cubicBezTo>
                    <a:pt x="3376" y="1793"/>
                    <a:pt x="3375" y="1796"/>
                    <a:pt x="3368" y="1825"/>
                  </a:cubicBezTo>
                  <a:cubicBezTo>
                    <a:pt x="3363" y="1841"/>
                    <a:pt x="3361" y="1855"/>
                    <a:pt x="3361" y="1866"/>
                  </a:cubicBezTo>
                  <a:cubicBezTo>
                    <a:pt x="3359" y="1875"/>
                    <a:pt x="3359" y="1883"/>
                    <a:pt x="3358" y="1891"/>
                  </a:cubicBezTo>
                  <a:cubicBezTo>
                    <a:pt x="3356" y="1895"/>
                    <a:pt x="3356" y="1898"/>
                    <a:pt x="3354" y="1902"/>
                  </a:cubicBezTo>
                  <a:cubicBezTo>
                    <a:pt x="3347" y="1938"/>
                    <a:pt x="3326" y="2052"/>
                    <a:pt x="3282" y="2109"/>
                  </a:cubicBezTo>
                  <a:cubicBezTo>
                    <a:pt x="3247" y="2154"/>
                    <a:pt x="3237" y="2159"/>
                    <a:pt x="3235" y="2160"/>
                  </a:cubicBezTo>
                  <a:cubicBezTo>
                    <a:pt x="3233" y="2160"/>
                    <a:pt x="3231" y="2160"/>
                    <a:pt x="3230" y="2162"/>
                  </a:cubicBezTo>
                  <a:cubicBezTo>
                    <a:pt x="3228" y="2165"/>
                    <a:pt x="3230" y="2167"/>
                    <a:pt x="3231" y="2169"/>
                  </a:cubicBezTo>
                  <a:cubicBezTo>
                    <a:pt x="3233" y="2169"/>
                    <a:pt x="3233" y="2169"/>
                    <a:pt x="3235" y="2169"/>
                  </a:cubicBezTo>
                  <a:cubicBezTo>
                    <a:pt x="3237" y="2169"/>
                    <a:pt x="3243" y="2167"/>
                    <a:pt x="3255" y="2156"/>
                  </a:cubicBezTo>
                  <a:lnTo>
                    <a:pt x="3255" y="2156"/>
                  </a:lnTo>
                  <a:cubicBezTo>
                    <a:pt x="3257" y="2154"/>
                    <a:pt x="3311" y="2111"/>
                    <a:pt x="3338" y="2059"/>
                  </a:cubicBezTo>
                  <a:cubicBezTo>
                    <a:pt x="3347" y="2039"/>
                    <a:pt x="3354" y="2033"/>
                    <a:pt x="3361" y="2033"/>
                  </a:cubicBezTo>
                  <a:cubicBezTo>
                    <a:pt x="3363" y="2033"/>
                    <a:pt x="3366" y="2033"/>
                    <a:pt x="3368" y="2035"/>
                  </a:cubicBezTo>
                  <a:cubicBezTo>
                    <a:pt x="3371" y="2035"/>
                    <a:pt x="3375" y="2037"/>
                    <a:pt x="3378" y="2033"/>
                  </a:cubicBezTo>
                  <a:cubicBezTo>
                    <a:pt x="3381" y="2032"/>
                    <a:pt x="3383" y="2028"/>
                    <a:pt x="3383" y="2023"/>
                  </a:cubicBezTo>
                  <a:cubicBezTo>
                    <a:pt x="3386" y="2008"/>
                    <a:pt x="3402" y="1990"/>
                    <a:pt x="3423" y="1972"/>
                  </a:cubicBezTo>
                  <a:cubicBezTo>
                    <a:pt x="3445" y="1953"/>
                    <a:pt x="3457" y="1951"/>
                    <a:pt x="3459" y="1951"/>
                  </a:cubicBezTo>
                  <a:cubicBezTo>
                    <a:pt x="3462" y="1953"/>
                    <a:pt x="3462" y="1955"/>
                    <a:pt x="3462" y="1958"/>
                  </a:cubicBezTo>
                  <a:cubicBezTo>
                    <a:pt x="3462" y="1962"/>
                    <a:pt x="3464" y="1970"/>
                    <a:pt x="3472" y="1974"/>
                  </a:cubicBezTo>
                  <a:cubicBezTo>
                    <a:pt x="3473" y="1974"/>
                    <a:pt x="3477" y="1975"/>
                    <a:pt x="3487" y="1967"/>
                  </a:cubicBezTo>
                  <a:cubicBezTo>
                    <a:pt x="3475" y="2003"/>
                    <a:pt x="3462" y="2042"/>
                    <a:pt x="3433" y="2073"/>
                  </a:cubicBezTo>
                  <a:cubicBezTo>
                    <a:pt x="3423" y="2077"/>
                    <a:pt x="3413" y="2080"/>
                    <a:pt x="3403" y="2084"/>
                  </a:cubicBezTo>
                  <a:cubicBezTo>
                    <a:pt x="3422" y="2065"/>
                    <a:pt x="3438" y="2040"/>
                    <a:pt x="3452" y="2007"/>
                  </a:cubicBezTo>
                  <a:cubicBezTo>
                    <a:pt x="3453" y="2005"/>
                    <a:pt x="3452" y="2003"/>
                    <a:pt x="3450" y="2003"/>
                  </a:cubicBezTo>
                  <a:cubicBezTo>
                    <a:pt x="3448" y="2002"/>
                    <a:pt x="3447" y="2003"/>
                    <a:pt x="3447" y="2005"/>
                  </a:cubicBezTo>
                  <a:cubicBezTo>
                    <a:pt x="3430" y="2044"/>
                    <a:pt x="3410" y="2070"/>
                    <a:pt x="3388" y="2090"/>
                  </a:cubicBezTo>
                  <a:lnTo>
                    <a:pt x="3388" y="2090"/>
                  </a:lnTo>
                  <a:cubicBezTo>
                    <a:pt x="3378" y="2092"/>
                    <a:pt x="3370" y="2095"/>
                    <a:pt x="3361" y="2099"/>
                  </a:cubicBezTo>
                  <a:cubicBezTo>
                    <a:pt x="3376" y="2084"/>
                    <a:pt x="3390" y="2064"/>
                    <a:pt x="3402" y="2048"/>
                  </a:cubicBezTo>
                  <a:cubicBezTo>
                    <a:pt x="3403" y="2047"/>
                    <a:pt x="3402" y="2044"/>
                    <a:pt x="3400" y="2044"/>
                  </a:cubicBezTo>
                  <a:cubicBezTo>
                    <a:pt x="3398" y="2042"/>
                    <a:pt x="3396" y="2042"/>
                    <a:pt x="3396" y="2044"/>
                  </a:cubicBezTo>
                  <a:cubicBezTo>
                    <a:pt x="3383" y="2064"/>
                    <a:pt x="3364" y="2089"/>
                    <a:pt x="3346" y="2102"/>
                  </a:cubicBezTo>
                  <a:cubicBezTo>
                    <a:pt x="3346" y="2102"/>
                    <a:pt x="3346" y="2102"/>
                    <a:pt x="3344" y="2102"/>
                  </a:cubicBezTo>
                  <a:cubicBezTo>
                    <a:pt x="3344" y="2104"/>
                    <a:pt x="3343" y="2105"/>
                    <a:pt x="3344" y="2107"/>
                  </a:cubicBezTo>
                  <a:cubicBezTo>
                    <a:pt x="3344" y="2109"/>
                    <a:pt x="3346" y="2109"/>
                    <a:pt x="3347" y="2109"/>
                  </a:cubicBezTo>
                  <a:cubicBezTo>
                    <a:pt x="3347" y="2109"/>
                    <a:pt x="3347" y="2109"/>
                    <a:pt x="3347" y="2109"/>
                  </a:cubicBezTo>
                  <a:cubicBezTo>
                    <a:pt x="3381" y="2099"/>
                    <a:pt x="3428" y="2085"/>
                    <a:pt x="3482" y="2059"/>
                  </a:cubicBezTo>
                  <a:cubicBezTo>
                    <a:pt x="3484" y="2059"/>
                    <a:pt x="3484" y="2057"/>
                    <a:pt x="3484" y="2057"/>
                  </a:cubicBezTo>
                  <a:cubicBezTo>
                    <a:pt x="3507" y="2045"/>
                    <a:pt x="3532" y="2032"/>
                    <a:pt x="3558" y="2015"/>
                  </a:cubicBezTo>
                  <a:cubicBezTo>
                    <a:pt x="3560" y="2015"/>
                    <a:pt x="3560" y="2015"/>
                    <a:pt x="3560" y="2015"/>
                  </a:cubicBezTo>
                  <a:cubicBezTo>
                    <a:pt x="3566" y="2010"/>
                    <a:pt x="3573" y="2007"/>
                    <a:pt x="3580" y="2002"/>
                  </a:cubicBezTo>
                  <a:cubicBezTo>
                    <a:pt x="3583" y="1998"/>
                    <a:pt x="3586" y="1997"/>
                    <a:pt x="3592" y="1995"/>
                  </a:cubicBezTo>
                  <a:cubicBezTo>
                    <a:pt x="3592" y="1995"/>
                    <a:pt x="3592" y="1995"/>
                    <a:pt x="3592" y="1995"/>
                  </a:cubicBezTo>
                  <a:cubicBezTo>
                    <a:pt x="3699" y="1925"/>
                    <a:pt x="3786" y="1917"/>
                    <a:pt x="3850" y="1968"/>
                  </a:cubicBezTo>
                  <a:cubicBezTo>
                    <a:pt x="3852" y="1968"/>
                    <a:pt x="3853" y="1968"/>
                    <a:pt x="3855" y="1967"/>
                  </a:cubicBezTo>
                  <a:cubicBezTo>
                    <a:pt x="3857" y="1965"/>
                    <a:pt x="3857" y="1963"/>
                    <a:pt x="3855" y="1962"/>
                  </a:cubicBezTo>
                  <a:cubicBezTo>
                    <a:pt x="3847" y="1956"/>
                    <a:pt x="3839" y="1951"/>
                    <a:pt x="3832" y="1947"/>
                  </a:cubicBezTo>
                  <a:cubicBezTo>
                    <a:pt x="3843" y="1940"/>
                    <a:pt x="3857" y="1940"/>
                    <a:pt x="3865" y="1942"/>
                  </a:cubicBezTo>
                  <a:cubicBezTo>
                    <a:pt x="3869" y="1950"/>
                    <a:pt x="3872" y="1960"/>
                    <a:pt x="3870" y="1970"/>
                  </a:cubicBezTo>
                  <a:close/>
                  <a:moveTo>
                    <a:pt x="3281" y="2012"/>
                  </a:moveTo>
                  <a:cubicBezTo>
                    <a:pt x="3285" y="2008"/>
                    <a:pt x="3292" y="2005"/>
                    <a:pt x="3294" y="2005"/>
                  </a:cubicBezTo>
                  <a:cubicBezTo>
                    <a:pt x="3294" y="2007"/>
                    <a:pt x="3292" y="2008"/>
                    <a:pt x="3292" y="2008"/>
                  </a:cubicBezTo>
                  <a:cubicBezTo>
                    <a:pt x="3290" y="2012"/>
                    <a:pt x="3290" y="2013"/>
                    <a:pt x="3289" y="2017"/>
                  </a:cubicBezTo>
                  <a:cubicBezTo>
                    <a:pt x="3289" y="2019"/>
                    <a:pt x="3287" y="2022"/>
                    <a:pt x="3283" y="2028"/>
                  </a:cubicBezTo>
                  <a:cubicBezTo>
                    <a:pt x="3283" y="2023"/>
                    <a:pt x="3282" y="2019"/>
                    <a:pt x="3281" y="2012"/>
                  </a:cubicBezTo>
                  <a:close/>
                  <a:moveTo>
                    <a:pt x="3363" y="2025"/>
                  </a:moveTo>
                  <a:cubicBezTo>
                    <a:pt x="3363" y="2025"/>
                    <a:pt x="3363" y="2025"/>
                    <a:pt x="3361" y="2023"/>
                  </a:cubicBezTo>
                  <a:cubicBezTo>
                    <a:pt x="3356" y="2023"/>
                    <a:pt x="3351" y="2025"/>
                    <a:pt x="3347" y="2028"/>
                  </a:cubicBezTo>
                  <a:cubicBezTo>
                    <a:pt x="3346" y="2020"/>
                    <a:pt x="3344" y="2005"/>
                    <a:pt x="3352" y="1995"/>
                  </a:cubicBezTo>
                  <a:cubicBezTo>
                    <a:pt x="3358" y="1988"/>
                    <a:pt x="3361" y="1983"/>
                    <a:pt x="3363" y="1978"/>
                  </a:cubicBezTo>
                  <a:cubicBezTo>
                    <a:pt x="3359" y="1995"/>
                    <a:pt x="3359" y="2010"/>
                    <a:pt x="3363" y="2025"/>
                  </a:cubicBezTo>
                  <a:close/>
                  <a:moveTo>
                    <a:pt x="3363" y="1930"/>
                  </a:moveTo>
                  <a:lnTo>
                    <a:pt x="3363" y="1935"/>
                  </a:lnTo>
                  <a:cubicBezTo>
                    <a:pt x="3363" y="1951"/>
                    <a:pt x="3363" y="1968"/>
                    <a:pt x="3346" y="1988"/>
                  </a:cubicBezTo>
                  <a:cubicBezTo>
                    <a:pt x="3344" y="1990"/>
                    <a:pt x="3344" y="1992"/>
                    <a:pt x="3343" y="1994"/>
                  </a:cubicBezTo>
                  <a:cubicBezTo>
                    <a:pt x="3354" y="1956"/>
                    <a:pt x="3361" y="1922"/>
                    <a:pt x="3364" y="1903"/>
                  </a:cubicBezTo>
                  <a:cubicBezTo>
                    <a:pt x="3363" y="1911"/>
                    <a:pt x="3363" y="1920"/>
                    <a:pt x="3363" y="1930"/>
                  </a:cubicBezTo>
                  <a:close/>
                  <a:moveTo>
                    <a:pt x="3339" y="2037"/>
                  </a:moveTo>
                  <a:cubicBezTo>
                    <a:pt x="3336" y="2042"/>
                    <a:pt x="3332" y="2048"/>
                    <a:pt x="3329" y="2055"/>
                  </a:cubicBezTo>
                  <a:cubicBezTo>
                    <a:pt x="3320" y="2070"/>
                    <a:pt x="3311" y="2085"/>
                    <a:pt x="3299" y="2099"/>
                  </a:cubicBezTo>
                  <a:cubicBezTo>
                    <a:pt x="3314" y="2073"/>
                    <a:pt x="3327" y="2044"/>
                    <a:pt x="3338" y="2013"/>
                  </a:cubicBezTo>
                  <a:cubicBezTo>
                    <a:pt x="3336" y="2023"/>
                    <a:pt x="3339" y="2033"/>
                    <a:pt x="3339" y="2037"/>
                  </a:cubicBezTo>
                  <a:close/>
                  <a:moveTo>
                    <a:pt x="3371" y="2207"/>
                  </a:moveTo>
                  <a:cubicBezTo>
                    <a:pt x="3364" y="2197"/>
                    <a:pt x="3359" y="2187"/>
                    <a:pt x="3349" y="2181"/>
                  </a:cubicBezTo>
                  <a:cubicBezTo>
                    <a:pt x="3347" y="2179"/>
                    <a:pt x="3344" y="2179"/>
                    <a:pt x="3344" y="2181"/>
                  </a:cubicBezTo>
                  <a:cubicBezTo>
                    <a:pt x="3343" y="2182"/>
                    <a:pt x="3343" y="2184"/>
                    <a:pt x="3344" y="2185"/>
                  </a:cubicBezTo>
                  <a:cubicBezTo>
                    <a:pt x="3354" y="2192"/>
                    <a:pt x="3359" y="2201"/>
                    <a:pt x="3364" y="2210"/>
                  </a:cubicBezTo>
                  <a:cubicBezTo>
                    <a:pt x="3373" y="2222"/>
                    <a:pt x="3381" y="2239"/>
                    <a:pt x="3403" y="2255"/>
                  </a:cubicBezTo>
                  <a:cubicBezTo>
                    <a:pt x="3405" y="2255"/>
                    <a:pt x="3405" y="2255"/>
                    <a:pt x="3407" y="2255"/>
                  </a:cubicBezTo>
                  <a:cubicBezTo>
                    <a:pt x="3407" y="2255"/>
                    <a:pt x="3408" y="2255"/>
                    <a:pt x="3408" y="2254"/>
                  </a:cubicBezTo>
                  <a:cubicBezTo>
                    <a:pt x="3410" y="2254"/>
                    <a:pt x="3410" y="2251"/>
                    <a:pt x="3408" y="2251"/>
                  </a:cubicBezTo>
                  <a:cubicBezTo>
                    <a:pt x="3386" y="2234"/>
                    <a:pt x="3378" y="2219"/>
                    <a:pt x="3371" y="2207"/>
                  </a:cubicBezTo>
                  <a:close/>
                  <a:moveTo>
                    <a:pt x="3351" y="2217"/>
                  </a:moveTo>
                  <a:cubicBezTo>
                    <a:pt x="3344" y="2207"/>
                    <a:pt x="3339" y="2196"/>
                    <a:pt x="3320" y="2187"/>
                  </a:cubicBezTo>
                  <a:cubicBezTo>
                    <a:pt x="3319" y="2187"/>
                    <a:pt x="3317" y="2187"/>
                    <a:pt x="3317" y="2189"/>
                  </a:cubicBezTo>
                  <a:cubicBezTo>
                    <a:pt x="3315" y="2190"/>
                    <a:pt x="3315" y="2192"/>
                    <a:pt x="3319" y="2194"/>
                  </a:cubicBezTo>
                  <a:cubicBezTo>
                    <a:pt x="3334" y="2201"/>
                    <a:pt x="3339" y="2210"/>
                    <a:pt x="3344" y="2221"/>
                  </a:cubicBezTo>
                  <a:cubicBezTo>
                    <a:pt x="3351" y="2232"/>
                    <a:pt x="3356" y="2244"/>
                    <a:pt x="3373" y="2255"/>
                  </a:cubicBezTo>
                  <a:cubicBezTo>
                    <a:pt x="3373" y="2255"/>
                    <a:pt x="3375" y="2255"/>
                    <a:pt x="3375" y="2255"/>
                  </a:cubicBezTo>
                  <a:cubicBezTo>
                    <a:pt x="3376" y="2255"/>
                    <a:pt x="3376" y="2255"/>
                    <a:pt x="3378" y="2254"/>
                  </a:cubicBezTo>
                  <a:cubicBezTo>
                    <a:pt x="3379" y="2253"/>
                    <a:pt x="3378" y="2251"/>
                    <a:pt x="3376" y="2249"/>
                  </a:cubicBezTo>
                  <a:cubicBezTo>
                    <a:pt x="3361" y="2239"/>
                    <a:pt x="3356" y="2229"/>
                    <a:pt x="3351" y="2217"/>
                  </a:cubicBezTo>
                  <a:close/>
                  <a:moveTo>
                    <a:pt x="2492" y="952"/>
                  </a:moveTo>
                  <a:lnTo>
                    <a:pt x="2483" y="952"/>
                  </a:lnTo>
                  <a:lnTo>
                    <a:pt x="2483" y="1066"/>
                  </a:lnTo>
                  <a:lnTo>
                    <a:pt x="2492" y="1066"/>
                  </a:lnTo>
                  <a:lnTo>
                    <a:pt x="2492" y="952"/>
                  </a:lnTo>
                  <a:close/>
                  <a:moveTo>
                    <a:pt x="2533" y="2513"/>
                  </a:moveTo>
                  <a:lnTo>
                    <a:pt x="2533" y="2513"/>
                  </a:lnTo>
                  <a:lnTo>
                    <a:pt x="2534" y="2511"/>
                  </a:lnTo>
                  <a:lnTo>
                    <a:pt x="2533" y="2513"/>
                  </a:lnTo>
                  <a:close/>
                  <a:moveTo>
                    <a:pt x="2847" y="1490"/>
                  </a:moveTo>
                  <a:cubicBezTo>
                    <a:pt x="2847" y="1492"/>
                    <a:pt x="2847" y="1492"/>
                    <a:pt x="2849" y="1492"/>
                  </a:cubicBezTo>
                  <a:lnTo>
                    <a:pt x="2849" y="1492"/>
                  </a:lnTo>
                  <a:cubicBezTo>
                    <a:pt x="2849" y="1492"/>
                    <a:pt x="2850" y="1490"/>
                    <a:pt x="2850" y="1490"/>
                  </a:cubicBezTo>
                  <a:cubicBezTo>
                    <a:pt x="2849" y="1487"/>
                    <a:pt x="2843" y="1479"/>
                    <a:pt x="2843" y="1479"/>
                  </a:cubicBezTo>
                  <a:cubicBezTo>
                    <a:pt x="2843" y="1479"/>
                    <a:pt x="2842" y="1479"/>
                    <a:pt x="2842" y="1479"/>
                  </a:cubicBezTo>
                  <a:cubicBezTo>
                    <a:pt x="2840" y="1479"/>
                    <a:pt x="2840" y="1481"/>
                    <a:pt x="2842" y="1481"/>
                  </a:cubicBezTo>
                  <a:cubicBezTo>
                    <a:pt x="2842" y="1481"/>
                    <a:pt x="2845" y="1487"/>
                    <a:pt x="2847" y="1490"/>
                  </a:cubicBezTo>
                  <a:close/>
                  <a:moveTo>
                    <a:pt x="2833" y="1119"/>
                  </a:moveTo>
                  <a:lnTo>
                    <a:pt x="2826" y="1113"/>
                  </a:lnTo>
                  <a:lnTo>
                    <a:pt x="2737" y="1183"/>
                  </a:lnTo>
                  <a:lnTo>
                    <a:pt x="2744" y="1190"/>
                  </a:lnTo>
                  <a:lnTo>
                    <a:pt x="2833" y="1119"/>
                  </a:lnTo>
                  <a:close/>
                  <a:moveTo>
                    <a:pt x="2924" y="1360"/>
                  </a:moveTo>
                  <a:lnTo>
                    <a:pt x="2922" y="1350"/>
                  </a:lnTo>
                  <a:lnTo>
                    <a:pt x="2810" y="1358"/>
                  </a:lnTo>
                  <a:lnTo>
                    <a:pt x="2810" y="1368"/>
                  </a:lnTo>
                  <a:lnTo>
                    <a:pt x="2924" y="1360"/>
                  </a:lnTo>
                  <a:close/>
                  <a:moveTo>
                    <a:pt x="2737" y="1031"/>
                  </a:moveTo>
                  <a:lnTo>
                    <a:pt x="2730" y="1026"/>
                  </a:lnTo>
                  <a:lnTo>
                    <a:pt x="2667" y="1119"/>
                  </a:lnTo>
                  <a:lnTo>
                    <a:pt x="2673" y="1125"/>
                  </a:lnTo>
                  <a:lnTo>
                    <a:pt x="2737" y="1031"/>
                  </a:lnTo>
                  <a:close/>
                  <a:moveTo>
                    <a:pt x="2895" y="1233"/>
                  </a:moveTo>
                  <a:lnTo>
                    <a:pt x="2892" y="1225"/>
                  </a:lnTo>
                  <a:lnTo>
                    <a:pt x="2786" y="1265"/>
                  </a:lnTo>
                  <a:lnTo>
                    <a:pt x="2790" y="1275"/>
                  </a:lnTo>
                  <a:lnTo>
                    <a:pt x="2895" y="1233"/>
                  </a:lnTo>
                  <a:close/>
                  <a:moveTo>
                    <a:pt x="2870" y="1791"/>
                  </a:moveTo>
                  <a:cubicBezTo>
                    <a:pt x="2870" y="1789"/>
                    <a:pt x="2869" y="1789"/>
                    <a:pt x="2869" y="1789"/>
                  </a:cubicBezTo>
                  <a:cubicBezTo>
                    <a:pt x="2867" y="1789"/>
                    <a:pt x="2867" y="1789"/>
                    <a:pt x="2867" y="1789"/>
                  </a:cubicBezTo>
                  <a:cubicBezTo>
                    <a:pt x="2865" y="1794"/>
                    <a:pt x="2865" y="1801"/>
                    <a:pt x="2863" y="1803"/>
                  </a:cubicBezTo>
                  <a:cubicBezTo>
                    <a:pt x="2862" y="1805"/>
                    <a:pt x="2862" y="1805"/>
                    <a:pt x="2863" y="1805"/>
                  </a:cubicBezTo>
                  <a:cubicBezTo>
                    <a:pt x="2863" y="1805"/>
                    <a:pt x="2863" y="1806"/>
                    <a:pt x="2863" y="1806"/>
                  </a:cubicBezTo>
                  <a:cubicBezTo>
                    <a:pt x="2865" y="1806"/>
                    <a:pt x="2865" y="1805"/>
                    <a:pt x="2865" y="1805"/>
                  </a:cubicBezTo>
                  <a:cubicBezTo>
                    <a:pt x="2867" y="1803"/>
                    <a:pt x="2869" y="1793"/>
                    <a:pt x="2870" y="1791"/>
                  </a:cubicBezTo>
                  <a:close/>
                  <a:moveTo>
                    <a:pt x="1994" y="1976"/>
                  </a:moveTo>
                  <a:cubicBezTo>
                    <a:pt x="1993" y="1976"/>
                    <a:pt x="1993" y="1976"/>
                    <a:pt x="1993" y="1976"/>
                  </a:cubicBezTo>
                  <a:cubicBezTo>
                    <a:pt x="1991" y="1976"/>
                    <a:pt x="1991" y="1978"/>
                    <a:pt x="1993" y="1978"/>
                  </a:cubicBezTo>
                  <a:lnTo>
                    <a:pt x="1996" y="1983"/>
                  </a:lnTo>
                  <a:cubicBezTo>
                    <a:pt x="1998" y="1983"/>
                    <a:pt x="1998" y="1983"/>
                    <a:pt x="1998" y="1983"/>
                  </a:cubicBezTo>
                  <a:cubicBezTo>
                    <a:pt x="1998" y="1983"/>
                    <a:pt x="1998" y="1983"/>
                    <a:pt x="2000" y="1983"/>
                  </a:cubicBezTo>
                  <a:cubicBezTo>
                    <a:pt x="2000" y="1983"/>
                    <a:pt x="2000" y="1982"/>
                    <a:pt x="2000" y="1982"/>
                  </a:cubicBezTo>
                  <a:lnTo>
                    <a:pt x="1994" y="1976"/>
                  </a:lnTo>
                  <a:close/>
                  <a:moveTo>
                    <a:pt x="1998" y="1972"/>
                  </a:moveTo>
                  <a:cubicBezTo>
                    <a:pt x="1996" y="1970"/>
                    <a:pt x="1996" y="1970"/>
                    <a:pt x="1996" y="1972"/>
                  </a:cubicBezTo>
                  <a:cubicBezTo>
                    <a:pt x="1994" y="1972"/>
                    <a:pt x="1994" y="1974"/>
                    <a:pt x="1996" y="1974"/>
                  </a:cubicBezTo>
                  <a:lnTo>
                    <a:pt x="2001" y="1980"/>
                  </a:lnTo>
                  <a:cubicBezTo>
                    <a:pt x="2003" y="1980"/>
                    <a:pt x="2003" y="1980"/>
                    <a:pt x="2003" y="1980"/>
                  </a:cubicBezTo>
                  <a:cubicBezTo>
                    <a:pt x="2003" y="1980"/>
                    <a:pt x="2003" y="1980"/>
                    <a:pt x="2005" y="1980"/>
                  </a:cubicBezTo>
                  <a:cubicBezTo>
                    <a:pt x="2005" y="1980"/>
                    <a:pt x="2005" y="1978"/>
                    <a:pt x="2005" y="1978"/>
                  </a:cubicBezTo>
                  <a:lnTo>
                    <a:pt x="1998" y="1972"/>
                  </a:lnTo>
                  <a:close/>
                  <a:moveTo>
                    <a:pt x="1989" y="1990"/>
                  </a:moveTo>
                  <a:cubicBezTo>
                    <a:pt x="1988" y="1990"/>
                    <a:pt x="1988" y="1990"/>
                    <a:pt x="1986" y="1990"/>
                  </a:cubicBezTo>
                  <a:cubicBezTo>
                    <a:pt x="1986" y="1992"/>
                    <a:pt x="1986" y="1992"/>
                    <a:pt x="1988" y="1994"/>
                  </a:cubicBezTo>
                  <a:lnTo>
                    <a:pt x="1988" y="1994"/>
                  </a:lnTo>
                  <a:cubicBezTo>
                    <a:pt x="1989" y="1994"/>
                    <a:pt x="1989" y="1994"/>
                    <a:pt x="1989" y="1994"/>
                  </a:cubicBezTo>
                  <a:cubicBezTo>
                    <a:pt x="1989" y="1994"/>
                    <a:pt x="1989" y="1994"/>
                    <a:pt x="1991" y="1994"/>
                  </a:cubicBezTo>
                  <a:cubicBezTo>
                    <a:pt x="1991" y="1994"/>
                    <a:pt x="1991" y="1992"/>
                    <a:pt x="1989" y="1992"/>
                  </a:cubicBezTo>
                  <a:lnTo>
                    <a:pt x="1989" y="1990"/>
                  </a:lnTo>
                  <a:close/>
                  <a:moveTo>
                    <a:pt x="2109" y="1506"/>
                  </a:moveTo>
                  <a:cubicBezTo>
                    <a:pt x="2109" y="1506"/>
                    <a:pt x="2111" y="1506"/>
                    <a:pt x="2111" y="1506"/>
                  </a:cubicBezTo>
                  <a:cubicBezTo>
                    <a:pt x="2111" y="1506"/>
                    <a:pt x="2111" y="1504"/>
                    <a:pt x="2111" y="1504"/>
                  </a:cubicBezTo>
                  <a:cubicBezTo>
                    <a:pt x="2112" y="1502"/>
                    <a:pt x="2114" y="1501"/>
                    <a:pt x="2114" y="1501"/>
                  </a:cubicBezTo>
                  <a:cubicBezTo>
                    <a:pt x="2114" y="1499"/>
                    <a:pt x="2114" y="1499"/>
                    <a:pt x="2112" y="1499"/>
                  </a:cubicBezTo>
                  <a:cubicBezTo>
                    <a:pt x="2112" y="1497"/>
                    <a:pt x="2111" y="1497"/>
                    <a:pt x="2111" y="1499"/>
                  </a:cubicBezTo>
                  <a:cubicBezTo>
                    <a:pt x="2111" y="1499"/>
                    <a:pt x="2109" y="1501"/>
                    <a:pt x="2109" y="1502"/>
                  </a:cubicBezTo>
                  <a:cubicBezTo>
                    <a:pt x="2109" y="1504"/>
                    <a:pt x="2109" y="1504"/>
                    <a:pt x="2109" y="1506"/>
                  </a:cubicBezTo>
                  <a:close/>
                  <a:moveTo>
                    <a:pt x="2005" y="1968"/>
                  </a:moveTo>
                  <a:cubicBezTo>
                    <a:pt x="2005" y="1968"/>
                    <a:pt x="2003" y="1968"/>
                    <a:pt x="2003" y="1968"/>
                  </a:cubicBezTo>
                  <a:cubicBezTo>
                    <a:pt x="2001" y="1968"/>
                    <a:pt x="2001" y="1970"/>
                    <a:pt x="2003" y="1970"/>
                  </a:cubicBezTo>
                  <a:lnTo>
                    <a:pt x="2005" y="1972"/>
                  </a:lnTo>
                  <a:cubicBezTo>
                    <a:pt x="2005" y="1974"/>
                    <a:pt x="2005" y="1974"/>
                    <a:pt x="2005" y="1974"/>
                  </a:cubicBezTo>
                  <a:cubicBezTo>
                    <a:pt x="2005" y="1974"/>
                    <a:pt x="2006" y="1974"/>
                    <a:pt x="2006" y="1974"/>
                  </a:cubicBezTo>
                  <a:cubicBezTo>
                    <a:pt x="2006" y="1972"/>
                    <a:pt x="2006" y="1972"/>
                    <a:pt x="2006" y="1972"/>
                  </a:cubicBezTo>
                  <a:lnTo>
                    <a:pt x="2005" y="1968"/>
                  </a:lnTo>
                  <a:close/>
                  <a:moveTo>
                    <a:pt x="2273" y="1736"/>
                  </a:moveTo>
                  <a:cubicBezTo>
                    <a:pt x="2273" y="1736"/>
                    <a:pt x="2273" y="1736"/>
                    <a:pt x="2273" y="1736"/>
                  </a:cubicBezTo>
                  <a:cubicBezTo>
                    <a:pt x="2273" y="1736"/>
                    <a:pt x="2273" y="1736"/>
                    <a:pt x="2273" y="1734"/>
                  </a:cubicBezTo>
                  <a:cubicBezTo>
                    <a:pt x="2273" y="1734"/>
                    <a:pt x="2273" y="1731"/>
                    <a:pt x="2273" y="1729"/>
                  </a:cubicBezTo>
                  <a:cubicBezTo>
                    <a:pt x="2273" y="1729"/>
                    <a:pt x="2272" y="1728"/>
                    <a:pt x="2272" y="1728"/>
                  </a:cubicBezTo>
                  <a:cubicBezTo>
                    <a:pt x="2270" y="1728"/>
                    <a:pt x="2270" y="1729"/>
                    <a:pt x="2270" y="1729"/>
                  </a:cubicBezTo>
                  <a:cubicBezTo>
                    <a:pt x="2270" y="1731"/>
                    <a:pt x="2272" y="1736"/>
                    <a:pt x="2272" y="1736"/>
                  </a:cubicBezTo>
                  <a:cubicBezTo>
                    <a:pt x="2272" y="1736"/>
                    <a:pt x="2272" y="1736"/>
                    <a:pt x="2273" y="1736"/>
                  </a:cubicBezTo>
                  <a:close/>
                  <a:moveTo>
                    <a:pt x="2292" y="1740"/>
                  </a:moveTo>
                  <a:lnTo>
                    <a:pt x="2292" y="1740"/>
                  </a:lnTo>
                  <a:cubicBezTo>
                    <a:pt x="2294" y="1740"/>
                    <a:pt x="2294" y="1738"/>
                    <a:pt x="2294" y="1738"/>
                  </a:cubicBezTo>
                  <a:cubicBezTo>
                    <a:pt x="2294" y="1738"/>
                    <a:pt x="2294" y="1736"/>
                    <a:pt x="2294" y="1734"/>
                  </a:cubicBezTo>
                  <a:cubicBezTo>
                    <a:pt x="2294" y="1734"/>
                    <a:pt x="2292" y="1733"/>
                    <a:pt x="2292" y="1733"/>
                  </a:cubicBezTo>
                  <a:cubicBezTo>
                    <a:pt x="2291" y="1733"/>
                    <a:pt x="2291" y="1734"/>
                    <a:pt x="2291" y="1734"/>
                  </a:cubicBezTo>
                  <a:cubicBezTo>
                    <a:pt x="2291" y="1736"/>
                    <a:pt x="2291" y="1738"/>
                    <a:pt x="2291" y="1738"/>
                  </a:cubicBezTo>
                  <a:cubicBezTo>
                    <a:pt x="2291" y="1740"/>
                    <a:pt x="2292" y="1740"/>
                    <a:pt x="2292" y="1740"/>
                  </a:cubicBezTo>
                  <a:close/>
                  <a:moveTo>
                    <a:pt x="2282" y="1738"/>
                  </a:moveTo>
                  <a:cubicBezTo>
                    <a:pt x="2282" y="1738"/>
                    <a:pt x="2282" y="1738"/>
                    <a:pt x="2282" y="1738"/>
                  </a:cubicBezTo>
                  <a:cubicBezTo>
                    <a:pt x="2284" y="1738"/>
                    <a:pt x="2284" y="1736"/>
                    <a:pt x="2284" y="1736"/>
                  </a:cubicBezTo>
                  <a:cubicBezTo>
                    <a:pt x="2284" y="1734"/>
                    <a:pt x="2284" y="1733"/>
                    <a:pt x="2284" y="1733"/>
                  </a:cubicBezTo>
                  <a:cubicBezTo>
                    <a:pt x="2284" y="1733"/>
                    <a:pt x="2284" y="1731"/>
                    <a:pt x="2282" y="1731"/>
                  </a:cubicBezTo>
                  <a:cubicBezTo>
                    <a:pt x="2282" y="1731"/>
                    <a:pt x="2280" y="1731"/>
                    <a:pt x="2280" y="1733"/>
                  </a:cubicBezTo>
                  <a:cubicBezTo>
                    <a:pt x="2280" y="1734"/>
                    <a:pt x="2280" y="1736"/>
                    <a:pt x="2280" y="1736"/>
                  </a:cubicBezTo>
                  <a:cubicBezTo>
                    <a:pt x="2282" y="1738"/>
                    <a:pt x="2282" y="1738"/>
                    <a:pt x="2282" y="1738"/>
                  </a:cubicBezTo>
                  <a:close/>
                  <a:moveTo>
                    <a:pt x="2300" y="1741"/>
                  </a:moveTo>
                  <a:cubicBezTo>
                    <a:pt x="2302" y="1741"/>
                    <a:pt x="2302" y="1740"/>
                    <a:pt x="2302" y="1740"/>
                  </a:cubicBezTo>
                  <a:cubicBezTo>
                    <a:pt x="2302" y="1738"/>
                    <a:pt x="2302" y="1738"/>
                    <a:pt x="2300" y="1738"/>
                  </a:cubicBezTo>
                  <a:cubicBezTo>
                    <a:pt x="2300" y="1738"/>
                    <a:pt x="2299" y="1738"/>
                    <a:pt x="2299" y="1740"/>
                  </a:cubicBezTo>
                  <a:cubicBezTo>
                    <a:pt x="2299" y="1740"/>
                    <a:pt x="2300" y="1741"/>
                    <a:pt x="2300" y="1741"/>
                  </a:cubicBezTo>
                  <a:close/>
                  <a:moveTo>
                    <a:pt x="2010" y="1967"/>
                  </a:moveTo>
                  <a:cubicBezTo>
                    <a:pt x="2010" y="1967"/>
                    <a:pt x="2008" y="1967"/>
                    <a:pt x="2008" y="1967"/>
                  </a:cubicBezTo>
                  <a:cubicBezTo>
                    <a:pt x="2008" y="1967"/>
                    <a:pt x="2008" y="1968"/>
                    <a:pt x="2008" y="1968"/>
                  </a:cubicBezTo>
                  <a:lnTo>
                    <a:pt x="2010" y="1970"/>
                  </a:lnTo>
                  <a:cubicBezTo>
                    <a:pt x="2010" y="1970"/>
                    <a:pt x="2010" y="1970"/>
                    <a:pt x="2012" y="1970"/>
                  </a:cubicBezTo>
                  <a:cubicBezTo>
                    <a:pt x="2012" y="1970"/>
                    <a:pt x="2012" y="1970"/>
                    <a:pt x="2012" y="1970"/>
                  </a:cubicBezTo>
                  <a:cubicBezTo>
                    <a:pt x="2013" y="1968"/>
                    <a:pt x="2013" y="1968"/>
                    <a:pt x="2012" y="1967"/>
                  </a:cubicBezTo>
                  <a:lnTo>
                    <a:pt x="2010" y="1967"/>
                  </a:lnTo>
                  <a:close/>
                  <a:moveTo>
                    <a:pt x="1991" y="1982"/>
                  </a:moveTo>
                  <a:cubicBezTo>
                    <a:pt x="1989" y="1982"/>
                    <a:pt x="1989" y="1982"/>
                    <a:pt x="1988" y="1982"/>
                  </a:cubicBezTo>
                  <a:cubicBezTo>
                    <a:pt x="1988" y="1983"/>
                    <a:pt x="1988" y="1983"/>
                    <a:pt x="1988" y="1985"/>
                  </a:cubicBezTo>
                  <a:lnTo>
                    <a:pt x="1993" y="1988"/>
                  </a:lnTo>
                  <a:cubicBezTo>
                    <a:pt x="1993" y="1988"/>
                    <a:pt x="1993" y="1988"/>
                    <a:pt x="1994" y="1988"/>
                  </a:cubicBezTo>
                  <a:cubicBezTo>
                    <a:pt x="1994" y="1988"/>
                    <a:pt x="1994" y="1988"/>
                    <a:pt x="1994" y="1988"/>
                  </a:cubicBezTo>
                  <a:cubicBezTo>
                    <a:pt x="1994" y="1988"/>
                    <a:pt x="1994" y="1987"/>
                    <a:pt x="1994" y="1987"/>
                  </a:cubicBezTo>
                  <a:lnTo>
                    <a:pt x="1991" y="1982"/>
                  </a:lnTo>
                  <a:close/>
                  <a:moveTo>
                    <a:pt x="2117" y="1510"/>
                  </a:moveTo>
                  <a:cubicBezTo>
                    <a:pt x="2117" y="1510"/>
                    <a:pt x="2119" y="1510"/>
                    <a:pt x="2119" y="1509"/>
                  </a:cubicBezTo>
                  <a:cubicBezTo>
                    <a:pt x="2119" y="1507"/>
                    <a:pt x="2119" y="1502"/>
                    <a:pt x="2119" y="1501"/>
                  </a:cubicBezTo>
                  <a:cubicBezTo>
                    <a:pt x="2119" y="1501"/>
                    <a:pt x="2119" y="1501"/>
                    <a:pt x="2117" y="1501"/>
                  </a:cubicBezTo>
                  <a:cubicBezTo>
                    <a:pt x="2117" y="1501"/>
                    <a:pt x="2117" y="1501"/>
                    <a:pt x="2117" y="1501"/>
                  </a:cubicBezTo>
                  <a:cubicBezTo>
                    <a:pt x="2117" y="1501"/>
                    <a:pt x="2115" y="1507"/>
                    <a:pt x="2115" y="1509"/>
                  </a:cubicBezTo>
                  <a:cubicBezTo>
                    <a:pt x="2115" y="1510"/>
                    <a:pt x="2117" y="1510"/>
                    <a:pt x="2117" y="1510"/>
                  </a:cubicBezTo>
                  <a:close/>
                  <a:moveTo>
                    <a:pt x="2158" y="1502"/>
                  </a:moveTo>
                  <a:cubicBezTo>
                    <a:pt x="2158" y="1502"/>
                    <a:pt x="2158" y="1504"/>
                    <a:pt x="2158" y="1504"/>
                  </a:cubicBezTo>
                  <a:lnTo>
                    <a:pt x="2158" y="1506"/>
                  </a:lnTo>
                  <a:cubicBezTo>
                    <a:pt x="2158" y="1506"/>
                    <a:pt x="2159" y="1506"/>
                    <a:pt x="2159" y="1506"/>
                  </a:cubicBezTo>
                  <a:cubicBezTo>
                    <a:pt x="2159" y="1506"/>
                    <a:pt x="2159" y="1506"/>
                    <a:pt x="2159" y="1506"/>
                  </a:cubicBezTo>
                  <a:cubicBezTo>
                    <a:pt x="2161" y="1506"/>
                    <a:pt x="2161" y="1506"/>
                    <a:pt x="2161" y="1504"/>
                  </a:cubicBezTo>
                  <a:lnTo>
                    <a:pt x="2159" y="1504"/>
                  </a:lnTo>
                  <a:cubicBezTo>
                    <a:pt x="2159" y="1502"/>
                    <a:pt x="2159" y="1502"/>
                    <a:pt x="2158" y="1502"/>
                  </a:cubicBezTo>
                  <a:close/>
                  <a:moveTo>
                    <a:pt x="2151" y="1502"/>
                  </a:moveTo>
                  <a:cubicBezTo>
                    <a:pt x="2149" y="1502"/>
                    <a:pt x="2149" y="1504"/>
                    <a:pt x="2149" y="1504"/>
                  </a:cubicBezTo>
                  <a:cubicBezTo>
                    <a:pt x="2149" y="1506"/>
                    <a:pt x="2151" y="1509"/>
                    <a:pt x="2151" y="1509"/>
                  </a:cubicBezTo>
                  <a:cubicBezTo>
                    <a:pt x="2151" y="1510"/>
                    <a:pt x="2151" y="1510"/>
                    <a:pt x="2152" y="1510"/>
                  </a:cubicBezTo>
                  <a:cubicBezTo>
                    <a:pt x="2152" y="1510"/>
                    <a:pt x="2152" y="1510"/>
                    <a:pt x="2152" y="1510"/>
                  </a:cubicBezTo>
                  <a:cubicBezTo>
                    <a:pt x="2152" y="1510"/>
                    <a:pt x="2154" y="1509"/>
                    <a:pt x="2152" y="1509"/>
                  </a:cubicBezTo>
                  <a:cubicBezTo>
                    <a:pt x="2152" y="1507"/>
                    <a:pt x="2152" y="1504"/>
                    <a:pt x="2152" y="1504"/>
                  </a:cubicBezTo>
                  <a:cubicBezTo>
                    <a:pt x="2152" y="1504"/>
                    <a:pt x="2151" y="1502"/>
                    <a:pt x="2151" y="1502"/>
                  </a:cubicBezTo>
                  <a:close/>
                  <a:moveTo>
                    <a:pt x="2141" y="1504"/>
                  </a:moveTo>
                  <a:cubicBezTo>
                    <a:pt x="2141" y="1504"/>
                    <a:pt x="2141" y="1504"/>
                    <a:pt x="2141" y="1506"/>
                  </a:cubicBezTo>
                  <a:cubicBezTo>
                    <a:pt x="2141" y="1506"/>
                    <a:pt x="2141" y="1510"/>
                    <a:pt x="2141" y="1514"/>
                  </a:cubicBezTo>
                  <a:cubicBezTo>
                    <a:pt x="2141" y="1514"/>
                    <a:pt x="2143" y="1514"/>
                    <a:pt x="2143" y="1514"/>
                  </a:cubicBezTo>
                  <a:cubicBezTo>
                    <a:pt x="2143" y="1514"/>
                    <a:pt x="2143" y="1514"/>
                    <a:pt x="2143" y="1514"/>
                  </a:cubicBezTo>
                  <a:cubicBezTo>
                    <a:pt x="2144" y="1514"/>
                    <a:pt x="2144" y="1514"/>
                    <a:pt x="2144" y="1512"/>
                  </a:cubicBezTo>
                  <a:cubicBezTo>
                    <a:pt x="2144" y="1510"/>
                    <a:pt x="2143" y="1507"/>
                    <a:pt x="2143" y="1506"/>
                  </a:cubicBezTo>
                  <a:cubicBezTo>
                    <a:pt x="2143" y="1504"/>
                    <a:pt x="2143" y="1504"/>
                    <a:pt x="2141" y="1504"/>
                  </a:cubicBezTo>
                  <a:close/>
                  <a:moveTo>
                    <a:pt x="2168" y="1495"/>
                  </a:moveTo>
                  <a:cubicBezTo>
                    <a:pt x="2159" y="1497"/>
                    <a:pt x="2158" y="1495"/>
                    <a:pt x="2156" y="1495"/>
                  </a:cubicBezTo>
                  <a:cubicBezTo>
                    <a:pt x="2156" y="1494"/>
                    <a:pt x="2154" y="1494"/>
                    <a:pt x="2154" y="1495"/>
                  </a:cubicBezTo>
                  <a:cubicBezTo>
                    <a:pt x="2154" y="1495"/>
                    <a:pt x="2154" y="1497"/>
                    <a:pt x="2154" y="1497"/>
                  </a:cubicBezTo>
                  <a:cubicBezTo>
                    <a:pt x="2154" y="1497"/>
                    <a:pt x="2158" y="1499"/>
                    <a:pt x="2164" y="1499"/>
                  </a:cubicBezTo>
                  <a:cubicBezTo>
                    <a:pt x="2166" y="1499"/>
                    <a:pt x="2166" y="1499"/>
                    <a:pt x="2168" y="1499"/>
                  </a:cubicBezTo>
                  <a:cubicBezTo>
                    <a:pt x="2168" y="1499"/>
                    <a:pt x="2168" y="1499"/>
                    <a:pt x="2168" y="1497"/>
                  </a:cubicBezTo>
                  <a:cubicBezTo>
                    <a:pt x="2168" y="1497"/>
                    <a:pt x="2168" y="1495"/>
                    <a:pt x="2168" y="1495"/>
                  </a:cubicBezTo>
                  <a:close/>
                  <a:moveTo>
                    <a:pt x="2133" y="1519"/>
                  </a:moveTo>
                  <a:cubicBezTo>
                    <a:pt x="2133" y="1519"/>
                    <a:pt x="2133" y="1519"/>
                    <a:pt x="2133" y="1519"/>
                  </a:cubicBezTo>
                  <a:cubicBezTo>
                    <a:pt x="2134" y="1519"/>
                    <a:pt x="2134" y="1519"/>
                    <a:pt x="2134" y="1517"/>
                  </a:cubicBezTo>
                  <a:cubicBezTo>
                    <a:pt x="2134" y="1512"/>
                    <a:pt x="2134" y="1509"/>
                    <a:pt x="2134" y="1506"/>
                  </a:cubicBezTo>
                  <a:cubicBezTo>
                    <a:pt x="2134" y="1504"/>
                    <a:pt x="2134" y="1504"/>
                    <a:pt x="2133" y="1504"/>
                  </a:cubicBezTo>
                  <a:cubicBezTo>
                    <a:pt x="2133" y="1504"/>
                    <a:pt x="2131" y="1504"/>
                    <a:pt x="2131" y="1506"/>
                  </a:cubicBezTo>
                  <a:cubicBezTo>
                    <a:pt x="2131" y="1509"/>
                    <a:pt x="2131" y="1512"/>
                    <a:pt x="2133" y="1519"/>
                  </a:cubicBezTo>
                  <a:cubicBezTo>
                    <a:pt x="2133" y="1519"/>
                    <a:pt x="2133" y="1519"/>
                    <a:pt x="2133" y="1519"/>
                  </a:cubicBezTo>
                  <a:close/>
                  <a:moveTo>
                    <a:pt x="2124" y="1517"/>
                  </a:moveTo>
                  <a:lnTo>
                    <a:pt x="2124" y="1517"/>
                  </a:lnTo>
                  <a:cubicBezTo>
                    <a:pt x="2126" y="1517"/>
                    <a:pt x="2126" y="1517"/>
                    <a:pt x="2126" y="1515"/>
                  </a:cubicBezTo>
                  <a:cubicBezTo>
                    <a:pt x="2126" y="1515"/>
                    <a:pt x="2126" y="1510"/>
                    <a:pt x="2126" y="1504"/>
                  </a:cubicBezTo>
                  <a:cubicBezTo>
                    <a:pt x="2126" y="1504"/>
                    <a:pt x="2126" y="1502"/>
                    <a:pt x="2124" y="1502"/>
                  </a:cubicBezTo>
                  <a:cubicBezTo>
                    <a:pt x="2124" y="1502"/>
                    <a:pt x="2124" y="1504"/>
                    <a:pt x="2124" y="1504"/>
                  </a:cubicBezTo>
                  <a:cubicBezTo>
                    <a:pt x="2122" y="1510"/>
                    <a:pt x="2124" y="1515"/>
                    <a:pt x="2124" y="1515"/>
                  </a:cubicBezTo>
                  <a:cubicBezTo>
                    <a:pt x="2124" y="1517"/>
                    <a:pt x="2124" y="1517"/>
                    <a:pt x="2124" y="1517"/>
                  </a:cubicBezTo>
                  <a:close/>
                  <a:moveTo>
                    <a:pt x="2164" y="1481"/>
                  </a:moveTo>
                  <a:cubicBezTo>
                    <a:pt x="2163" y="1481"/>
                    <a:pt x="2161" y="1482"/>
                    <a:pt x="2161" y="1483"/>
                  </a:cubicBezTo>
                  <a:cubicBezTo>
                    <a:pt x="2161" y="1485"/>
                    <a:pt x="2163" y="1487"/>
                    <a:pt x="2164" y="1487"/>
                  </a:cubicBezTo>
                  <a:cubicBezTo>
                    <a:pt x="2166" y="1487"/>
                    <a:pt x="2168" y="1485"/>
                    <a:pt x="2168" y="1483"/>
                  </a:cubicBezTo>
                  <a:cubicBezTo>
                    <a:pt x="2168" y="1482"/>
                    <a:pt x="2166" y="1481"/>
                    <a:pt x="2164" y="1481"/>
                  </a:cubicBezTo>
                  <a:close/>
                  <a:moveTo>
                    <a:pt x="2139" y="1483"/>
                  </a:moveTo>
                  <a:cubicBezTo>
                    <a:pt x="2139" y="1483"/>
                    <a:pt x="2141" y="1483"/>
                    <a:pt x="2141" y="1483"/>
                  </a:cubicBezTo>
                  <a:cubicBezTo>
                    <a:pt x="2141" y="1483"/>
                    <a:pt x="2143" y="1482"/>
                    <a:pt x="2146" y="1482"/>
                  </a:cubicBezTo>
                  <a:cubicBezTo>
                    <a:pt x="2146" y="1482"/>
                    <a:pt x="2147" y="1483"/>
                    <a:pt x="2149" y="1485"/>
                  </a:cubicBezTo>
                  <a:cubicBezTo>
                    <a:pt x="2151" y="1489"/>
                    <a:pt x="2156" y="1492"/>
                    <a:pt x="2164" y="1492"/>
                  </a:cubicBezTo>
                  <a:cubicBezTo>
                    <a:pt x="2166" y="1492"/>
                    <a:pt x="2166" y="1492"/>
                    <a:pt x="2168" y="1492"/>
                  </a:cubicBezTo>
                  <a:cubicBezTo>
                    <a:pt x="2168" y="1492"/>
                    <a:pt x="2170" y="1490"/>
                    <a:pt x="2170" y="1490"/>
                  </a:cubicBezTo>
                  <a:cubicBezTo>
                    <a:pt x="2170" y="1489"/>
                    <a:pt x="2168" y="1489"/>
                    <a:pt x="2168" y="1489"/>
                  </a:cubicBezTo>
                  <a:cubicBezTo>
                    <a:pt x="2159" y="1489"/>
                    <a:pt x="2154" y="1487"/>
                    <a:pt x="2151" y="1483"/>
                  </a:cubicBezTo>
                  <a:cubicBezTo>
                    <a:pt x="2149" y="1482"/>
                    <a:pt x="2149" y="1482"/>
                    <a:pt x="2149" y="1481"/>
                  </a:cubicBezTo>
                  <a:cubicBezTo>
                    <a:pt x="2149" y="1481"/>
                    <a:pt x="2149" y="1481"/>
                    <a:pt x="2151" y="1481"/>
                  </a:cubicBezTo>
                  <a:cubicBezTo>
                    <a:pt x="2159" y="1481"/>
                    <a:pt x="2164" y="1479"/>
                    <a:pt x="2168" y="1477"/>
                  </a:cubicBezTo>
                  <a:cubicBezTo>
                    <a:pt x="2170" y="1475"/>
                    <a:pt x="2170" y="1472"/>
                    <a:pt x="2170" y="1470"/>
                  </a:cubicBezTo>
                  <a:cubicBezTo>
                    <a:pt x="2170" y="1469"/>
                    <a:pt x="2168" y="1467"/>
                    <a:pt x="2166" y="1467"/>
                  </a:cubicBezTo>
                  <a:cubicBezTo>
                    <a:pt x="2164" y="1465"/>
                    <a:pt x="2164" y="1467"/>
                    <a:pt x="2164" y="1467"/>
                  </a:cubicBezTo>
                  <a:cubicBezTo>
                    <a:pt x="2163" y="1469"/>
                    <a:pt x="2164" y="1469"/>
                    <a:pt x="2164" y="1469"/>
                  </a:cubicBezTo>
                  <a:cubicBezTo>
                    <a:pt x="2166" y="1469"/>
                    <a:pt x="2168" y="1470"/>
                    <a:pt x="2168" y="1472"/>
                  </a:cubicBezTo>
                  <a:cubicBezTo>
                    <a:pt x="2168" y="1472"/>
                    <a:pt x="2166" y="1474"/>
                    <a:pt x="2166" y="1475"/>
                  </a:cubicBezTo>
                  <a:cubicBezTo>
                    <a:pt x="2164" y="1477"/>
                    <a:pt x="2156" y="1477"/>
                    <a:pt x="2151" y="1479"/>
                  </a:cubicBezTo>
                  <a:cubicBezTo>
                    <a:pt x="2149" y="1479"/>
                    <a:pt x="2147" y="1479"/>
                    <a:pt x="2146" y="1479"/>
                  </a:cubicBezTo>
                  <a:cubicBezTo>
                    <a:pt x="2143" y="1479"/>
                    <a:pt x="2139" y="1482"/>
                    <a:pt x="2139" y="1482"/>
                  </a:cubicBezTo>
                  <a:cubicBezTo>
                    <a:pt x="2138" y="1482"/>
                    <a:pt x="2138" y="1482"/>
                    <a:pt x="2139" y="1483"/>
                  </a:cubicBezTo>
                  <a:cubicBezTo>
                    <a:pt x="2139" y="1483"/>
                    <a:pt x="2139" y="1483"/>
                    <a:pt x="2139" y="1483"/>
                  </a:cubicBezTo>
                  <a:close/>
                  <a:moveTo>
                    <a:pt x="2188" y="1761"/>
                  </a:moveTo>
                  <a:cubicBezTo>
                    <a:pt x="2193" y="1761"/>
                    <a:pt x="2195" y="1766"/>
                    <a:pt x="2195" y="1768"/>
                  </a:cubicBezTo>
                  <a:cubicBezTo>
                    <a:pt x="2195" y="1768"/>
                    <a:pt x="2195" y="1768"/>
                    <a:pt x="2195" y="1768"/>
                  </a:cubicBezTo>
                  <a:lnTo>
                    <a:pt x="2195" y="1768"/>
                  </a:lnTo>
                  <a:cubicBezTo>
                    <a:pt x="2195" y="1769"/>
                    <a:pt x="2195" y="1769"/>
                    <a:pt x="2195" y="1771"/>
                  </a:cubicBezTo>
                  <a:cubicBezTo>
                    <a:pt x="2195" y="1774"/>
                    <a:pt x="2191" y="1776"/>
                    <a:pt x="2191" y="1776"/>
                  </a:cubicBezTo>
                  <a:lnTo>
                    <a:pt x="2191" y="1776"/>
                  </a:lnTo>
                  <a:cubicBezTo>
                    <a:pt x="2191" y="1776"/>
                    <a:pt x="2191" y="1776"/>
                    <a:pt x="2191" y="1778"/>
                  </a:cubicBezTo>
                  <a:cubicBezTo>
                    <a:pt x="2191" y="1778"/>
                    <a:pt x="2191" y="1778"/>
                    <a:pt x="2191" y="1778"/>
                  </a:cubicBezTo>
                  <a:cubicBezTo>
                    <a:pt x="2191" y="1778"/>
                    <a:pt x="2191" y="1778"/>
                    <a:pt x="2191" y="1778"/>
                  </a:cubicBezTo>
                  <a:cubicBezTo>
                    <a:pt x="2191" y="1778"/>
                    <a:pt x="2191" y="1778"/>
                    <a:pt x="2191" y="1778"/>
                  </a:cubicBezTo>
                  <a:cubicBezTo>
                    <a:pt x="2191" y="1778"/>
                    <a:pt x="2191" y="1778"/>
                    <a:pt x="2191" y="1778"/>
                  </a:cubicBezTo>
                  <a:cubicBezTo>
                    <a:pt x="2191" y="1778"/>
                    <a:pt x="2191" y="1778"/>
                    <a:pt x="2191" y="1778"/>
                  </a:cubicBezTo>
                  <a:cubicBezTo>
                    <a:pt x="2191" y="1780"/>
                    <a:pt x="2191" y="1780"/>
                    <a:pt x="2191" y="1780"/>
                  </a:cubicBezTo>
                  <a:cubicBezTo>
                    <a:pt x="2191" y="1780"/>
                    <a:pt x="2191" y="1780"/>
                    <a:pt x="2191" y="1780"/>
                  </a:cubicBezTo>
                  <a:cubicBezTo>
                    <a:pt x="2191" y="1780"/>
                    <a:pt x="2191" y="1780"/>
                    <a:pt x="2191" y="1780"/>
                  </a:cubicBezTo>
                  <a:cubicBezTo>
                    <a:pt x="2191" y="1780"/>
                    <a:pt x="2191" y="1780"/>
                    <a:pt x="2191" y="1780"/>
                  </a:cubicBezTo>
                  <a:cubicBezTo>
                    <a:pt x="2191" y="1780"/>
                    <a:pt x="2191" y="1780"/>
                    <a:pt x="2191" y="1781"/>
                  </a:cubicBezTo>
                  <a:cubicBezTo>
                    <a:pt x="2193" y="1781"/>
                    <a:pt x="2193" y="1781"/>
                    <a:pt x="2193" y="1781"/>
                  </a:cubicBezTo>
                  <a:cubicBezTo>
                    <a:pt x="2195" y="1781"/>
                    <a:pt x="2198" y="1781"/>
                    <a:pt x="2200" y="1781"/>
                  </a:cubicBezTo>
                  <a:cubicBezTo>
                    <a:pt x="2200" y="1781"/>
                    <a:pt x="2200" y="1781"/>
                    <a:pt x="2200" y="1781"/>
                  </a:cubicBezTo>
                  <a:lnTo>
                    <a:pt x="2200" y="1781"/>
                  </a:lnTo>
                  <a:cubicBezTo>
                    <a:pt x="2202" y="1781"/>
                    <a:pt x="2202" y="1781"/>
                    <a:pt x="2202" y="1781"/>
                  </a:cubicBezTo>
                  <a:cubicBezTo>
                    <a:pt x="2202" y="1781"/>
                    <a:pt x="2203" y="1781"/>
                    <a:pt x="2204" y="1781"/>
                  </a:cubicBezTo>
                  <a:cubicBezTo>
                    <a:pt x="2204" y="1781"/>
                    <a:pt x="2204" y="1781"/>
                    <a:pt x="2204" y="1781"/>
                  </a:cubicBezTo>
                  <a:cubicBezTo>
                    <a:pt x="2211" y="1780"/>
                    <a:pt x="2220" y="1778"/>
                    <a:pt x="2228" y="1769"/>
                  </a:cubicBezTo>
                  <a:cubicBezTo>
                    <a:pt x="2235" y="1763"/>
                    <a:pt x="2234" y="1749"/>
                    <a:pt x="2234" y="1749"/>
                  </a:cubicBezTo>
                  <a:cubicBezTo>
                    <a:pt x="2232" y="1748"/>
                    <a:pt x="2232" y="1748"/>
                    <a:pt x="2230" y="1748"/>
                  </a:cubicBezTo>
                  <a:cubicBezTo>
                    <a:pt x="2228" y="1748"/>
                    <a:pt x="2228" y="1749"/>
                    <a:pt x="2228" y="1751"/>
                  </a:cubicBezTo>
                  <a:cubicBezTo>
                    <a:pt x="2228" y="1751"/>
                    <a:pt x="2230" y="1761"/>
                    <a:pt x="2225" y="1768"/>
                  </a:cubicBezTo>
                  <a:cubicBezTo>
                    <a:pt x="2223" y="1768"/>
                    <a:pt x="2223" y="1769"/>
                    <a:pt x="2222" y="1769"/>
                  </a:cubicBezTo>
                  <a:cubicBezTo>
                    <a:pt x="2227" y="1761"/>
                    <a:pt x="2223" y="1749"/>
                    <a:pt x="2223" y="1749"/>
                  </a:cubicBezTo>
                  <a:cubicBezTo>
                    <a:pt x="2222" y="1749"/>
                    <a:pt x="2222" y="1748"/>
                    <a:pt x="2220" y="1748"/>
                  </a:cubicBezTo>
                  <a:cubicBezTo>
                    <a:pt x="2218" y="1749"/>
                    <a:pt x="2218" y="1751"/>
                    <a:pt x="2218" y="1751"/>
                  </a:cubicBezTo>
                  <a:cubicBezTo>
                    <a:pt x="2218" y="1751"/>
                    <a:pt x="2223" y="1761"/>
                    <a:pt x="2216" y="1769"/>
                  </a:cubicBezTo>
                  <a:cubicBezTo>
                    <a:pt x="2216" y="1771"/>
                    <a:pt x="2211" y="1776"/>
                    <a:pt x="2204" y="1776"/>
                  </a:cubicBezTo>
                  <a:cubicBezTo>
                    <a:pt x="2208" y="1774"/>
                    <a:pt x="2210" y="1773"/>
                    <a:pt x="2210" y="1771"/>
                  </a:cubicBezTo>
                  <a:cubicBezTo>
                    <a:pt x="2216" y="1761"/>
                    <a:pt x="2208" y="1748"/>
                    <a:pt x="2208" y="1748"/>
                  </a:cubicBezTo>
                  <a:cubicBezTo>
                    <a:pt x="2208" y="1746"/>
                    <a:pt x="2206" y="1746"/>
                    <a:pt x="2204" y="1746"/>
                  </a:cubicBezTo>
                  <a:cubicBezTo>
                    <a:pt x="2204" y="1748"/>
                    <a:pt x="2204" y="1748"/>
                    <a:pt x="2204" y="1749"/>
                  </a:cubicBezTo>
                  <a:cubicBezTo>
                    <a:pt x="2204" y="1749"/>
                    <a:pt x="2211" y="1761"/>
                    <a:pt x="2206" y="1769"/>
                  </a:cubicBezTo>
                  <a:cubicBezTo>
                    <a:pt x="2204" y="1771"/>
                    <a:pt x="2203" y="1774"/>
                    <a:pt x="2198" y="1774"/>
                  </a:cubicBezTo>
                  <a:cubicBezTo>
                    <a:pt x="2200" y="1774"/>
                    <a:pt x="2200" y="1773"/>
                    <a:pt x="2200" y="1771"/>
                  </a:cubicBezTo>
                  <a:cubicBezTo>
                    <a:pt x="2200" y="1771"/>
                    <a:pt x="2200" y="1769"/>
                    <a:pt x="2200" y="1769"/>
                  </a:cubicBezTo>
                  <a:cubicBezTo>
                    <a:pt x="2200" y="1769"/>
                    <a:pt x="2200" y="1769"/>
                    <a:pt x="2200" y="1769"/>
                  </a:cubicBezTo>
                  <a:cubicBezTo>
                    <a:pt x="2200" y="1769"/>
                    <a:pt x="2200" y="1768"/>
                    <a:pt x="2200" y="1768"/>
                  </a:cubicBezTo>
                  <a:lnTo>
                    <a:pt x="2200" y="1768"/>
                  </a:lnTo>
                  <a:cubicBezTo>
                    <a:pt x="2200" y="1766"/>
                    <a:pt x="2200" y="1766"/>
                    <a:pt x="2200" y="1766"/>
                  </a:cubicBezTo>
                  <a:cubicBezTo>
                    <a:pt x="2198" y="1763"/>
                    <a:pt x="2196" y="1761"/>
                    <a:pt x="2196" y="1760"/>
                  </a:cubicBezTo>
                  <a:cubicBezTo>
                    <a:pt x="2195" y="1758"/>
                    <a:pt x="2193" y="1756"/>
                    <a:pt x="2191" y="1753"/>
                  </a:cubicBezTo>
                  <a:cubicBezTo>
                    <a:pt x="2186" y="1742"/>
                    <a:pt x="2196" y="1728"/>
                    <a:pt x="2196" y="1728"/>
                  </a:cubicBezTo>
                  <a:cubicBezTo>
                    <a:pt x="2196" y="1726"/>
                    <a:pt x="2196" y="1724"/>
                    <a:pt x="2196" y="1724"/>
                  </a:cubicBezTo>
                  <a:cubicBezTo>
                    <a:pt x="2195" y="1722"/>
                    <a:pt x="2193" y="1724"/>
                    <a:pt x="2193" y="1724"/>
                  </a:cubicBezTo>
                  <a:cubicBezTo>
                    <a:pt x="2193" y="1726"/>
                    <a:pt x="2181" y="1742"/>
                    <a:pt x="2188" y="1754"/>
                  </a:cubicBezTo>
                  <a:cubicBezTo>
                    <a:pt x="2188" y="1754"/>
                    <a:pt x="2188" y="1754"/>
                    <a:pt x="2188" y="1756"/>
                  </a:cubicBezTo>
                  <a:cubicBezTo>
                    <a:pt x="2183" y="1753"/>
                    <a:pt x="2179" y="1749"/>
                    <a:pt x="2179" y="1741"/>
                  </a:cubicBezTo>
                  <a:cubicBezTo>
                    <a:pt x="2179" y="1729"/>
                    <a:pt x="2188" y="1719"/>
                    <a:pt x="2188" y="1719"/>
                  </a:cubicBezTo>
                  <a:cubicBezTo>
                    <a:pt x="2190" y="1717"/>
                    <a:pt x="2190" y="1717"/>
                    <a:pt x="2188" y="1716"/>
                  </a:cubicBezTo>
                  <a:cubicBezTo>
                    <a:pt x="2188" y="1716"/>
                    <a:pt x="2186" y="1716"/>
                    <a:pt x="2184" y="1716"/>
                  </a:cubicBezTo>
                  <a:cubicBezTo>
                    <a:pt x="2184" y="1716"/>
                    <a:pt x="2183" y="1719"/>
                    <a:pt x="2181" y="1722"/>
                  </a:cubicBezTo>
                  <a:cubicBezTo>
                    <a:pt x="2178" y="1715"/>
                    <a:pt x="2184" y="1708"/>
                    <a:pt x="2184" y="1708"/>
                  </a:cubicBezTo>
                  <a:cubicBezTo>
                    <a:pt x="2186" y="1706"/>
                    <a:pt x="2186" y="1706"/>
                    <a:pt x="2184" y="1704"/>
                  </a:cubicBezTo>
                  <a:cubicBezTo>
                    <a:pt x="2184" y="1704"/>
                    <a:pt x="2183" y="1704"/>
                    <a:pt x="2183" y="1704"/>
                  </a:cubicBezTo>
                  <a:cubicBezTo>
                    <a:pt x="2178" y="1708"/>
                    <a:pt x="2173" y="1717"/>
                    <a:pt x="2178" y="1728"/>
                  </a:cubicBezTo>
                  <a:cubicBezTo>
                    <a:pt x="2176" y="1733"/>
                    <a:pt x="2174" y="1736"/>
                    <a:pt x="2174" y="1741"/>
                  </a:cubicBezTo>
                  <a:cubicBezTo>
                    <a:pt x="2176" y="1751"/>
                    <a:pt x="2179" y="1758"/>
                    <a:pt x="2188" y="1761"/>
                  </a:cubicBezTo>
                  <a:close/>
                  <a:moveTo>
                    <a:pt x="2265" y="1736"/>
                  </a:moveTo>
                  <a:cubicBezTo>
                    <a:pt x="2265" y="1736"/>
                    <a:pt x="2265" y="1736"/>
                    <a:pt x="2265" y="1736"/>
                  </a:cubicBezTo>
                  <a:cubicBezTo>
                    <a:pt x="2265" y="1736"/>
                    <a:pt x="2265" y="1734"/>
                    <a:pt x="2265" y="1734"/>
                  </a:cubicBezTo>
                  <a:cubicBezTo>
                    <a:pt x="2265" y="1734"/>
                    <a:pt x="2265" y="1731"/>
                    <a:pt x="2264" y="1728"/>
                  </a:cubicBezTo>
                  <a:cubicBezTo>
                    <a:pt x="2264" y="1728"/>
                    <a:pt x="2264" y="1726"/>
                    <a:pt x="2262" y="1726"/>
                  </a:cubicBezTo>
                  <a:cubicBezTo>
                    <a:pt x="2262" y="1726"/>
                    <a:pt x="2262" y="1728"/>
                    <a:pt x="2262" y="1728"/>
                  </a:cubicBezTo>
                  <a:cubicBezTo>
                    <a:pt x="2262" y="1733"/>
                    <a:pt x="2264" y="1734"/>
                    <a:pt x="2264" y="1734"/>
                  </a:cubicBezTo>
                  <a:cubicBezTo>
                    <a:pt x="2264" y="1736"/>
                    <a:pt x="2264" y="1736"/>
                    <a:pt x="2265" y="1736"/>
                  </a:cubicBezTo>
                  <a:close/>
                  <a:moveTo>
                    <a:pt x="2081" y="1902"/>
                  </a:moveTo>
                  <a:cubicBezTo>
                    <a:pt x="2077" y="1902"/>
                    <a:pt x="2072" y="1898"/>
                    <a:pt x="2072" y="1898"/>
                  </a:cubicBezTo>
                  <a:cubicBezTo>
                    <a:pt x="2072" y="1898"/>
                    <a:pt x="2070" y="1898"/>
                    <a:pt x="2070" y="1900"/>
                  </a:cubicBezTo>
                  <a:cubicBezTo>
                    <a:pt x="2070" y="1900"/>
                    <a:pt x="2070" y="1902"/>
                    <a:pt x="2070" y="1902"/>
                  </a:cubicBezTo>
                  <a:cubicBezTo>
                    <a:pt x="2070" y="1902"/>
                    <a:pt x="2075" y="1903"/>
                    <a:pt x="2081" y="1905"/>
                  </a:cubicBezTo>
                  <a:lnTo>
                    <a:pt x="2081" y="1905"/>
                  </a:lnTo>
                  <a:cubicBezTo>
                    <a:pt x="2082" y="1905"/>
                    <a:pt x="2082" y="1903"/>
                    <a:pt x="2082" y="1903"/>
                  </a:cubicBezTo>
                  <a:cubicBezTo>
                    <a:pt x="2082" y="1903"/>
                    <a:pt x="2082" y="1902"/>
                    <a:pt x="2081" y="1902"/>
                  </a:cubicBezTo>
                  <a:close/>
                  <a:moveTo>
                    <a:pt x="2070" y="1910"/>
                  </a:moveTo>
                  <a:cubicBezTo>
                    <a:pt x="2070" y="1910"/>
                    <a:pt x="2070" y="1910"/>
                    <a:pt x="2072" y="1911"/>
                  </a:cubicBezTo>
                  <a:cubicBezTo>
                    <a:pt x="2072" y="1911"/>
                    <a:pt x="2077" y="1913"/>
                    <a:pt x="2083" y="1913"/>
                  </a:cubicBezTo>
                  <a:lnTo>
                    <a:pt x="2083" y="1913"/>
                  </a:lnTo>
                  <a:cubicBezTo>
                    <a:pt x="2083" y="1913"/>
                    <a:pt x="2085" y="1913"/>
                    <a:pt x="2085" y="1913"/>
                  </a:cubicBezTo>
                  <a:cubicBezTo>
                    <a:pt x="2085" y="1911"/>
                    <a:pt x="2083" y="1911"/>
                    <a:pt x="2083" y="1911"/>
                  </a:cubicBezTo>
                  <a:cubicBezTo>
                    <a:pt x="2077" y="1911"/>
                    <a:pt x="2074" y="1908"/>
                    <a:pt x="2074" y="1908"/>
                  </a:cubicBezTo>
                  <a:cubicBezTo>
                    <a:pt x="2072" y="1908"/>
                    <a:pt x="2072" y="1908"/>
                    <a:pt x="2070" y="1910"/>
                  </a:cubicBezTo>
                  <a:close/>
                  <a:moveTo>
                    <a:pt x="2074" y="1920"/>
                  </a:moveTo>
                  <a:cubicBezTo>
                    <a:pt x="2074" y="1920"/>
                    <a:pt x="2074" y="1922"/>
                    <a:pt x="2075" y="1922"/>
                  </a:cubicBezTo>
                  <a:cubicBezTo>
                    <a:pt x="2075" y="1922"/>
                    <a:pt x="2081" y="1923"/>
                    <a:pt x="2085" y="1923"/>
                  </a:cubicBezTo>
                  <a:lnTo>
                    <a:pt x="2085" y="1923"/>
                  </a:lnTo>
                  <a:cubicBezTo>
                    <a:pt x="2087" y="1923"/>
                    <a:pt x="2087" y="1923"/>
                    <a:pt x="2087" y="1922"/>
                  </a:cubicBezTo>
                  <a:cubicBezTo>
                    <a:pt x="2087" y="1922"/>
                    <a:pt x="2087" y="1920"/>
                    <a:pt x="2085" y="1920"/>
                  </a:cubicBezTo>
                  <a:cubicBezTo>
                    <a:pt x="2082" y="1920"/>
                    <a:pt x="2075" y="1918"/>
                    <a:pt x="2075" y="1918"/>
                  </a:cubicBezTo>
                  <a:cubicBezTo>
                    <a:pt x="2075" y="1918"/>
                    <a:pt x="2074" y="1920"/>
                    <a:pt x="2074" y="1920"/>
                  </a:cubicBezTo>
                  <a:close/>
                  <a:moveTo>
                    <a:pt x="2081" y="1930"/>
                  </a:moveTo>
                  <a:cubicBezTo>
                    <a:pt x="2079" y="1931"/>
                    <a:pt x="2081" y="1931"/>
                    <a:pt x="2081" y="1931"/>
                  </a:cubicBezTo>
                  <a:cubicBezTo>
                    <a:pt x="2081" y="1931"/>
                    <a:pt x="2083" y="1933"/>
                    <a:pt x="2089" y="1933"/>
                  </a:cubicBezTo>
                  <a:lnTo>
                    <a:pt x="2089" y="1933"/>
                  </a:lnTo>
                  <a:cubicBezTo>
                    <a:pt x="2089" y="1933"/>
                    <a:pt x="2090" y="1931"/>
                    <a:pt x="2090" y="1931"/>
                  </a:cubicBezTo>
                  <a:cubicBezTo>
                    <a:pt x="2090" y="1931"/>
                    <a:pt x="2089" y="1930"/>
                    <a:pt x="2089" y="1930"/>
                  </a:cubicBezTo>
                  <a:cubicBezTo>
                    <a:pt x="2085" y="1930"/>
                    <a:pt x="2082" y="1930"/>
                    <a:pt x="2082" y="1930"/>
                  </a:cubicBezTo>
                  <a:cubicBezTo>
                    <a:pt x="2081" y="1928"/>
                    <a:pt x="2081" y="1930"/>
                    <a:pt x="2081" y="1930"/>
                  </a:cubicBezTo>
                  <a:close/>
                  <a:moveTo>
                    <a:pt x="2063" y="2169"/>
                  </a:moveTo>
                  <a:cubicBezTo>
                    <a:pt x="2166" y="2210"/>
                    <a:pt x="2304" y="2230"/>
                    <a:pt x="2489" y="2230"/>
                  </a:cubicBezTo>
                  <a:cubicBezTo>
                    <a:pt x="2788" y="2230"/>
                    <a:pt x="2986" y="2167"/>
                    <a:pt x="3096" y="2037"/>
                  </a:cubicBezTo>
                  <a:cubicBezTo>
                    <a:pt x="3194" y="1918"/>
                    <a:pt x="3208" y="1758"/>
                    <a:pt x="3208" y="1602"/>
                  </a:cubicBezTo>
                  <a:lnTo>
                    <a:pt x="3210" y="596"/>
                  </a:lnTo>
                  <a:lnTo>
                    <a:pt x="2858" y="596"/>
                  </a:lnTo>
                  <a:lnTo>
                    <a:pt x="2927" y="456"/>
                  </a:lnTo>
                  <a:lnTo>
                    <a:pt x="3087" y="434"/>
                  </a:lnTo>
                  <a:lnTo>
                    <a:pt x="2973" y="324"/>
                  </a:lnTo>
                  <a:lnTo>
                    <a:pt x="3000" y="167"/>
                  </a:lnTo>
                  <a:lnTo>
                    <a:pt x="2858" y="241"/>
                  </a:lnTo>
                  <a:lnTo>
                    <a:pt x="2717" y="165"/>
                  </a:lnTo>
                  <a:lnTo>
                    <a:pt x="2717" y="165"/>
                  </a:lnTo>
                  <a:lnTo>
                    <a:pt x="2559" y="144"/>
                  </a:lnTo>
                  <a:lnTo>
                    <a:pt x="2487" y="0"/>
                  </a:lnTo>
                  <a:lnTo>
                    <a:pt x="2417" y="144"/>
                  </a:lnTo>
                  <a:lnTo>
                    <a:pt x="2259" y="165"/>
                  </a:lnTo>
                  <a:lnTo>
                    <a:pt x="2373" y="277"/>
                  </a:lnTo>
                  <a:lnTo>
                    <a:pt x="2346" y="432"/>
                  </a:lnTo>
                  <a:lnTo>
                    <a:pt x="2232" y="322"/>
                  </a:lnTo>
                  <a:lnTo>
                    <a:pt x="2259" y="165"/>
                  </a:lnTo>
                  <a:lnTo>
                    <a:pt x="2117" y="241"/>
                  </a:lnTo>
                  <a:lnTo>
                    <a:pt x="1976" y="167"/>
                  </a:lnTo>
                  <a:lnTo>
                    <a:pt x="2003" y="324"/>
                  </a:lnTo>
                  <a:lnTo>
                    <a:pt x="1889" y="434"/>
                  </a:lnTo>
                  <a:lnTo>
                    <a:pt x="2047" y="457"/>
                  </a:lnTo>
                  <a:lnTo>
                    <a:pt x="2117" y="596"/>
                  </a:lnTo>
                  <a:lnTo>
                    <a:pt x="1763" y="596"/>
                  </a:lnTo>
                  <a:lnTo>
                    <a:pt x="1763" y="1409"/>
                  </a:lnTo>
                  <a:lnTo>
                    <a:pt x="1763" y="1409"/>
                  </a:lnTo>
                  <a:lnTo>
                    <a:pt x="1763" y="1409"/>
                  </a:lnTo>
                  <a:lnTo>
                    <a:pt x="1763" y="1602"/>
                  </a:lnTo>
                  <a:cubicBezTo>
                    <a:pt x="1763" y="1738"/>
                    <a:pt x="1783" y="1848"/>
                    <a:pt x="1822" y="1936"/>
                  </a:cubicBezTo>
                  <a:cubicBezTo>
                    <a:pt x="1870" y="2045"/>
                    <a:pt x="1949" y="2122"/>
                    <a:pt x="2063" y="2169"/>
                  </a:cubicBezTo>
                  <a:close/>
                  <a:moveTo>
                    <a:pt x="1865" y="1380"/>
                  </a:moveTo>
                  <a:lnTo>
                    <a:pt x="1900" y="1345"/>
                  </a:lnTo>
                  <a:lnTo>
                    <a:pt x="1870" y="1303"/>
                  </a:lnTo>
                  <a:lnTo>
                    <a:pt x="2168" y="1348"/>
                  </a:lnTo>
                  <a:lnTo>
                    <a:pt x="2170" y="1327"/>
                  </a:lnTo>
                  <a:lnTo>
                    <a:pt x="2166" y="1325"/>
                  </a:lnTo>
                  <a:cubicBezTo>
                    <a:pt x="2164" y="1325"/>
                    <a:pt x="2163" y="1325"/>
                    <a:pt x="2161" y="1323"/>
                  </a:cubicBezTo>
                  <a:cubicBezTo>
                    <a:pt x="2154" y="1323"/>
                    <a:pt x="2143" y="1321"/>
                    <a:pt x="2126" y="1312"/>
                  </a:cubicBezTo>
                  <a:cubicBezTo>
                    <a:pt x="2106" y="1300"/>
                    <a:pt x="2092" y="1301"/>
                    <a:pt x="2077" y="1301"/>
                  </a:cubicBezTo>
                  <a:cubicBezTo>
                    <a:pt x="2075" y="1301"/>
                    <a:pt x="2074" y="1301"/>
                    <a:pt x="2070" y="1301"/>
                  </a:cubicBezTo>
                  <a:cubicBezTo>
                    <a:pt x="2055" y="1301"/>
                    <a:pt x="2038" y="1298"/>
                    <a:pt x="2020" y="1288"/>
                  </a:cubicBezTo>
                  <a:cubicBezTo>
                    <a:pt x="1998" y="1276"/>
                    <a:pt x="1993" y="1278"/>
                    <a:pt x="1976" y="1278"/>
                  </a:cubicBezTo>
                  <a:lnTo>
                    <a:pt x="1974" y="1278"/>
                  </a:lnTo>
                  <a:lnTo>
                    <a:pt x="1973" y="1278"/>
                  </a:lnTo>
                  <a:cubicBezTo>
                    <a:pt x="1954" y="1278"/>
                    <a:pt x="1937" y="1272"/>
                    <a:pt x="1923" y="1261"/>
                  </a:cubicBezTo>
                  <a:cubicBezTo>
                    <a:pt x="1905" y="1247"/>
                    <a:pt x="1891" y="1247"/>
                    <a:pt x="1877" y="1245"/>
                  </a:cubicBezTo>
                  <a:lnTo>
                    <a:pt x="1875" y="1245"/>
                  </a:lnTo>
                  <a:cubicBezTo>
                    <a:pt x="1867" y="1245"/>
                    <a:pt x="1864" y="1245"/>
                    <a:pt x="1853" y="1240"/>
                  </a:cubicBezTo>
                  <a:cubicBezTo>
                    <a:pt x="1859" y="1240"/>
                    <a:pt x="1862" y="1240"/>
                    <a:pt x="1867" y="1240"/>
                  </a:cubicBezTo>
                  <a:lnTo>
                    <a:pt x="1873" y="1238"/>
                  </a:lnTo>
                  <a:cubicBezTo>
                    <a:pt x="1875" y="1238"/>
                    <a:pt x="1877" y="1238"/>
                    <a:pt x="1879" y="1238"/>
                  </a:cubicBezTo>
                  <a:cubicBezTo>
                    <a:pt x="1892" y="1236"/>
                    <a:pt x="1905" y="1235"/>
                    <a:pt x="1921" y="1247"/>
                  </a:cubicBezTo>
                  <a:cubicBezTo>
                    <a:pt x="1948" y="1265"/>
                    <a:pt x="1956" y="1267"/>
                    <a:pt x="1976" y="1265"/>
                  </a:cubicBezTo>
                  <a:lnTo>
                    <a:pt x="1980" y="1265"/>
                  </a:lnTo>
                  <a:cubicBezTo>
                    <a:pt x="1993" y="1263"/>
                    <a:pt x="2005" y="1263"/>
                    <a:pt x="2018" y="1270"/>
                  </a:cubicBezTo>
                  <a:cubicBezTo>
                    <a:pt x="2049" y="1287"/>
                    <a:pt x="2067" y="1285"/>
                    <a:pt x="2079" y="1285"/>
                  </a:cubicBezTo>
                  <a:cubicBezTo>
                    <a:pt x="2081" y="1285"/>
                    <a:pt x="2082" y="1283"/>
                    <a:pt x="2083" y="1283"/>
                  </a:cubicBezTo>
                  <a:cubicBezTo>
                    <a:pt x="2095" y="1283"/>
                    <a:pt x="2102" y="1283"/>
                    <a:pt x="2112" y="1287"/>
                  </a:cubicBezTo>
                  <a:cubicBezTo>
                    <a:pt x="2119" y="1288"/>
                    <a:pt x="2131" y="1295"/>
                    <a:pt x="2139" y="1298"/>
                  </a:cubicBezTo>
                  <a:cubicBezTo>
                    <a:pt x="2144" y="1301"/>
                    <a:pt x="2147" y="1303"/>
                    <a:pt x="2151" y="1303"/>
                  </a:cubicBezTo>
                  <a:cubicBezTo>
                    <a:pt x="2159" y="1308"/>
                    <a:pt x="2173" y="1307"/>
                    <a:pt x="2173" y="1307"/>
                  </a:cubicBezTo>
                  <a:lnTo>
                    <a:pt x="2176" y="1307"/>
                  </a:lnTo>
                  <a:lnTo>
                    <a:pt x="2183" y="1283"/>
                  </a:lnTo>
                  <a:lnTo>
                    <a:pt x="1894" y="1198"/>
                  </a:lnTo>
                  <a:lnTo>
                    <a:pt x="1939" y="1173"/>
                  </a:lnTo>
                  <a:lnTo>
                    <a:pt x="1923" y="1126"/>
                  </a:lnTo>
                  <a:lnTo>
                    <a:pt x="2193" y="1256"/>
                  </a:lnTo>
                  <a:lnTo>
                    <a:pt x="2202" y="1235"/>
                  </a:lnTo>
                  <a:lnTo>
                    <a:pt x="2200" y="1233"/>
                  </a:lnTo>
                  <a:cubicBezTo>
                    <a:pt x="2198" y="1233"/>
                    <a:pt x="2196" y="1231"/>
                    <a:pt x="2193" y="1230"/>
                  </a:cubicBezTo>
                  <a:cubicBezTo>
                    <a:pt x="2188" y="1228"/>
                    <a:pt x="2178" y="1223"/>
                    <a:pt x="2164" y="1208"/>
                  </a:cubicBezTo>
                  <a:cubicBezTo>
                    <a:pt x="2147" y="1191"/>
                    <a:pt x="2134" y="1188"/>
                    <a:pt x="2121" y="1184"/>
                  </a:cubicBezTo>
                  <a:cubicBezTo>
                    <a:pt x="2119" y="1184"/>
                    <a:pt x="2117" y="1183"/>
                    <a:pt x="2114" y="1183"/>
                  </a:cubicBezTo>
                  <a:cubicBezTo>
                    <a:pt x="2099" y="1178"/>
                    <a:pt x="2085" y="1170"/>
                    <a:pt x="2070" y="1155"/>
                  </a:cubicBezTo>
                  <a:cubicBezTo>
                    <a:pt x="2053" y="1138"/>
                    <a:pt x="2049" y="1136"/>
                    <a:pt x="2030" y="1131"/>
                  </a:cubicBezTo>
                  <a:lnTo>
                    <a:pt x="2028" y="1131"/>
                  </a:lnTo>
                  <a:cubicBezTo>
                    <a:pt x="2010" y="1125"/>
                    <a:pt x="1996" y="1116"/>
                    <a:pt x="1985" y="1099"/>
                  </a:cubicBezTo>
                  <a:cubicBezTo>
                    <a:pt x="1973" y="1083"/>
                    <a:pt x="1959" y="1078"/>
                    <a:pt x="1946" y="1073"/>
                  </a:cubicBezTo>
                  <a:lnTo>
                    <a:pt x="1944" y="1071"/>
                  </a:lnTo>
                  <a:cubicBezTo>
                    <a:pt x="1936" y="1069"/>
                    <a:pt x="1932" y="1067"/>
                    <a:pt x="1926" y="1061"/>
                  </a:cubicBezTo>
                  <a:cubicBezTo>
                    <a:pt x="1929" y="1061"/>
                    <a:pt x="1934" y="1062"/>
                    <a:pt x="1937" y="1062"/>
                  </a:cubicBezTo>
                  <a:lnTo>
                    <a:pt x="1946" y="1064"/>
                  </a:lnTo>
                  <a:cubicBezTo>
                    <a:pt x="1948" y="1064"/>
                    <a:pt x="1949" y="1066"/>
                    <a:pt x="1951" y="1066"/>
                  </a:cubicBezTo>
                  <a:cubicBezTo>
                    <a:pt x="1962" y="1067"/>
                    <a:pt x="1976" y="1071"/>
                    <a:pt x="1988" y="1086"/>
                  </a:cubicBezTo>
                  <a:cubicBezTo>
                    <a:pt x="2008" y="1111"/>
                    <a:pt x="2015" y="1114"/>
                    <a:pt x="2035" y="1119"/>
                  </a:cubicBezTo>
                  <a:lnTo>
                    <a:pt x="2038" y="1119"/>
                  </a:lnTo>
                  <a:cubicBezTo>
                    <a:pt x="2051" y="1123"/>
                    <a:pt x="2063" y="1126"/>
                    <a:pt x="2074" y="1138"/>
                  </a:cubicBezTo>
                  <a:cubicBezTo>
                    <a:pt x="2097" y="1161"/>
                    <a:pt x="2115" y="1166"/>
                    <a:pt x="2127" y="1168"/>
                  </a:cubicBezTo>
                  <a:cubicBezTo>
                    <a:pt x="2129" y="1170"/>
                    <a:pt x="2131" y="1170"/>
                    <a:pt x="2133" y="1170"/>
                  </a:cubicBezTo>
                  <a:cubicBezTo>
                    <a:pt x="2143" y="1173"/>
                    <a:pt x="2151" y="1175"/>
                    <a:pt x="2159" y="1181"/>
                  </a:cubicBezTo>
                  <a:cubicBezTo>
                    <a:pt x="2164" y="1184"/>
                    <a:pt x="2174" y="1193"/>
                    <a:pt x="2181" y="1200"/>
                  </a:cubicBezTo>
                  <a:cubicBezTo>
                    <a:pt x="2184" y="1203"/>
                    <a:pt x="2188" y="1206"/>
                    <a:pt x="2190" y="1208"/>
                  </a:cubicBezTo>
                  <a:cubicBezTo>
                    <a:pt x="2196" y="1215"/>
                    <a:pt x="2210" y="1218"/>
                    <a:pt x="2211" y="1218"/>
                  </a:cubicBezTo>
                  <a:lnTo>
                    <a:pt x="2213" y="1218"/>
                  </a:lnTo>
                  <a:lnTo>
                    <a:pt x="2227" y="1198"/>
                  </a:lnTo>
                  <a:lnTo>
                    <a:pt x="1976" y="1031"/>
                  </a:lnTo>
                  <a:lnTo>
                    <a:pt x="2026" y="1021"/>
                  </a:lnTo>
                  <a:lnTo>
                    <a:pt x="2025" y="970"/>
                  </a:lnTo>
                  <a:lnTo>
                    <a:pt x="2245" y="1175"/>
                  </a:lnTo>
                  <a:lnTo>
                    <a:pt x="2260" y="1158"/>
                  </a:lnTo>
                  <a:lnTo>
                    <a:pt x="2257" y="1155"/>
                  </a:lnTo>
                  <a:cubicBezTo>
                    <a:pt x="2257" y="1155"/>
                    <a:pt x="2255" y="1153"/>
                    <a:pt x="2253" y="1151"/>
                  </a:cubicBezTo>
                  <a:cubicBezTo>
                    <a:pt x="2248" y="1146"/>
                    <a:pt x="2240" y="1139"/>
                    <a:pt x="2232" y="1119"/>
                  </a:cubicBezTo>
                  <a:cubicBezTo>
                    <a:pt x="2222" y="1099"/>
                    <a:pt x="2210" y="1093"/>
                    <a:pt x="2198" y="1086"/>
                  </a:cubicBezTo>
                  <a:cubicBezTo>
                    <a:pt x="2195" y="1085"/>
                    <a:pt x="2193" y="1083"/>
                    <a:pt x="2191" y="1083"/>
                  </a:cubicBezTo>
                  <a:cubicBezTo>
                    <a:pt x="2178" y="1074"/>
                    <a:pt x="2168" y="1061"/>
                    <a:pt x="2158" y="1042"/>
                  </a:cubicBezTo>
                  <a:cubicBezTo>
                    <a:pt x="2146" y="1021"/>
                    <a:pt x="2141" y="1017"/>
                    <a:pt x="2126" y="1009"/>
                  </a:cubicBezTo>
                  <a:lnTo>
                    <a:pt x="2126" y="1008"/>
                  </a:lnTo>
                  <a:cubicBezTo>
                    <a:pt x="2109" y="996"/>
                    <a:pt x="2099" y="982"/>
                    <a:pt x="2092" y="966"/>
                  </a:cubicBezTo>
                  <a:cubicBezTo>
                    <a:pt x="2085" y="944"/>
                    <a:pt x="2074" y="936"/>
                    <a:pt x="2063" y="927"/>
                  </a:cubicBezTo>
                  <a:lnTo>
                    <a:pt x="2062" y="925"/>
                  </a:lnTo>
                  <a:cubicBezTo>
                    <a:pt x="2055" y="921"/>
                    <a:pt x="2051" y="919"/>
                    <a:pt x="2047" y="911"/>
                  </a:cubicBezTo>
                  <a:cubicBezTo>
                    <a:pt x="2050" y="912"/>
                    <a:pt x="2055" y="914"/>
                    <a:pt x="2058" y="916"/>
                  </a:cubicBezTo>
                  <a:lnTo>
                    <a:pt x="2065" y="919"/>
                  </a:lnTo>
                  <a:cubicBezTo>
                    <a:pt x="2067" y="921"/>
                    <a:pt x="2069" y="921"/>
                    <a:pt x="2069" y="923"/>
                  </a:cubicBezTo>
                  <a:cubicBezTo>
                    <a:pt x="2081" y="927"/>
                    <a:pt x="2092" y="934"/>
                    <a:pt x="2099" y="950"/>
                  </a:cubicBezTo>
                  <a:cubicBezTo>
                    <a:pt x="2111" y="982"/>
                    <a:pt x="2117" y="988"/>
                    <a:pt x="2134" y="997"/>
                  </a:cubicBezTo>
                  <a:lnTo>
                    <a:pt x="2138" y="999"/>
                  </a:lnTo>
                  <a:cubicBezTo>
                    <a:pt x="2149" y="1008"/>
                    <a:pt x="2159" y="1013"/>
                    <a:pt x="2166" y="1028"/>
                  </a:cubicBezTo>
                  <a:cubicBezTo>
                    <a:pt x="2181" y="1058"/>
                    <a:pt x="2198" y="1066"/>
                    <a:pt x="2208" y="1073"/>
                  </a:cubicBezTo>
                  <a:cubicBezTo>
                    <a:pt x="2210" y="1073"/>
                    <a:pt x="2211" y="1074"/>
                    <a:pt x="2213" y="1074"/>
                  </a:cubicBezTo>
                  <a:cubicBezTo>
                    <a:pt x="2222" y="1081"/>
                    <a:pt x="2228" y="1086"/>
                    <a:pt x="2235" y="1093"/>
                  </a:cubicBezTo>
                  <a:cubicBezTo>
                    <a:pt x="2238" y="1098"/>
                    <a:pt x="2245" y="1109"/>
                    <a:pt x="2250" y="1118"/>
                  </a:cubicBezTo>
                  <a:cubicBezTo>
                    <a:pt x="2252" y="1123"/>
                    <a:pt x="2255" y="1126"/>
                    <a:pt x="2255" y="1128"/>
                  </a:cubicBezTo>
                  <a:cubicBezTo>
                    <a:pt x="2262" y="1136"/>
                    <a:pt x="2272" y="1143"/>
                    <a:pt x="2273" y="1143"/>
                  </a:cubicBezTo>
                  <a:lnTo>
                    <a:pt x="2275" y="1144"/>
                  </a:lnTo>
                  <a:lnTo>
                    <a:pt x="2294" y="1130"/>
                  </a:lnTo>
                  <a:lnTo>
                    <a:pt x="2106" y="897"/>
                  </a:lnTo>
                  <a:lnTo>
                    <a:pt x="2156" y="902"/>
                  </a:lnTo>
                  <a:lnTo>
                    <a:pt x="2170" y="853"/>
                  </a:lnTo>
                  <a:lnTo>
                    <a:pt x="2319" y="1113"/>
                  </a:lnTo>
                  <a:lnTo>
                    <a:pt x="2337" y="1101"/>
                  </a:lnTo>
                  <a:lnTo>
                    <a:pt x="2336" y="1098"/>
                  </a:lnTo>
                  <a:cubicBezTo>
                    <a:pt x="2336" y="1096"/>
                    <a:pt x="2334" y="1094"/>
                    <a:pt x="2334" y="1093"/>
                  </a:cubicBezTo>
                  <a:cubicBezTo>
                    <a:pt x="2330" y="1086"/>
                    <a:pt x="2324" y="1078"/>
                    <a:pt x="2321" y="1056"/>
                  </a:cubicBezTo>
                  <a:cubicBezTo>
                    <a:pt x="2317" y="1034"/>
                    <a:pt x="2309" y="1024"/>
                    <a:pt x="2299" y="1014"/>
                  </a:cubicBezTo>
                  <a:cubicBezTo>
                    <a:pt x="2297" y="1013"/>
                    <a:pt x="2297" y="1011"/>
                    <a:pt x="2296" y="1009"/>
                  </a:cubicBezTo>
                  <a:cubicBezTo>
                    <a:pt x="2285" y="996"/>
                    <a:pt x="2279" y="981"/>
                    <a:pt x="2273" y="961"/>
                  </a:cubicBezTo>
                  <a:cubicBezTo>
                    <a:pt x="2268" y="937"/>
                    <a:pt x="2267" y="932"/>
                    <a:pt x="2255" y="919"/>
                  </a:cubicBezTo>
                  <a:lnTo>
                    <a:pt x="2253" y="917"/>
                  </a:lnTo>
                  <a:cubicBezTo>
                    <a:pt x="2241" y="902"/>
                    <a:pt x="2235" y="885"/>
                    <a:pt x="2235" y="867"/>
                  </a:cubicBezTo>
                  <a:cubicBezTo>
                    <a:pt x="2235" y="845"/>
                    <a:pt x="2227" y="833"/>
                    <a:pt x="2220" y="822"/>
                  </a:cubicBezTo>
                  <a:lnTo>
                    <a:pt x="2218" y="820"/>
                  </a:lnTo>
                  <a:cubicBezTo>
                    <a:pt x="2213" y="814"/>
                    <a:pt x="2211" y="812"/>
                    <a:pt x="2208" y="802"/>
                  </a:cubicBezTo>
                  <a:cubicBezTo>
                    <a:pt x="2211" y="806"/>
                    <a:pt x="2215" y="807"/>
                    <a:pt x="2216" y="810"/>
                  </a:cubicBezTo>
                  <a:lnTo>
                    <a:pt x="2223" y="815"/>
                  </a:lnTo>
                  <a:cubicBezTo>
                    <a:pt x="2223" y="817"/>
                    <a:pt x="2225" y="819"/>
                    <a:pt x="2227" y="820"/>
                  </a:cubicBezTo>
                  <a:cubicBezTo>
                    <a:pt x="2235" y="829"/>
                    <a:pt x="2243" y="839"/>
                    <a:pt x="2245" y="857"/>
                  </a:cubicBezTo>
                  <a:cubicBezTo>
                    <a:pt x="2248" y="889"/>
                    <a:pt x="2252" y="896"/>
                    <a:pt x="2265" y="912"/>
                  </a:cubicBezTo>
                  <a:lnTo>
                    <a:pt x="2268" y="914"/>
                  </a:lnTo>
                  <a:cubicBezTo>
                    <a:pt x="2277" y="924"/>
                    <a:pt x="2285" y="932"/>
                    <a:pt x="2287" y="949"/>
                  </a:cubicBezTo>
                  <a:cubicBezTo>
                    <a:pt x="2294" y="982"/>
                    <a:pt x="2305" y="996"/>
                    <a:pt x="2314" y="1004"/>
                  </a:cubicBezTo>
                  <a:cubicBezTo>
                    <a:pt x="2316" y="1006"/>
                    <a:pt x="2316" y="1006"/>
                    <a:pt x="2317" y="1008"/>
                  </a:cubicBezTo>
                  <a:cubicBezTo>
                    <a:pt x="2324" y="1016"/>
                    <a:pt x="2329" y="1022"/>
                    <a:pt x="2332" y="1031"/>
                  </a:cubicBezTo>
                  <a:cubicBezTo>
                    <a:pt x="2336" y="1038"/>
                    <a:pt x="2337" y="1051"/>
                    <a:pt x="2341" y="1059"/>
                  </a:cubicBezTo>
                  <a:cubicBezTo>
                    <a:pt x="2341" y="1064"/>
                    <a:pt x="2342" y="1069"/>
                    <a:pt x="2342" y="1071"/>
                  </a:cubicBezTo>
                  <a:cubicBezTo>
                    <a:pt x="2346" y="1081"/>
                    <a:pt x="2354" y="1091"/>
                    <a:pt x="2354" y="1091"/>
                  </a:cubicBezTo>
                  <a:lnTo>
                    <a:pt x="2358" y="1093"/>
                  </a:lnTo>
                  <a:lnTo>
                    <a:pt x="2378" y="1085"/>
                  </a:lnTo>
                  <a:lnTo>
                    <a:pt x="2267" y="807"/>
                  </a:lnTo>
                  <a:lnTo>
                    <a:pt x="2314" y="826"/>
                  </a:lnTo>
                  <a:lnTo>
                    <a:pt x="2341" y="783"/>
                  </a:lnTo>
                  <a:lnTo>
                    <a:pt x="2408" y="1076"/>
                  </a:lnTo>
                  <a:lnTo>
                    <a:pt x="2428" y="1069"/>
                  </a:lnTo>
                  <a:lnTo>
                    <a:pt x="2428" y="1066"/>
                  </a:lnTo>
                  <a:cubicBezTo>
                    <a:pt x="2428" y="1064"/>
                    <a:pt x="2428" y="1062"/>
                    <a:pt x="2428" y="1059"/>
                  </a:cubicBezTo>
                  <a:cubicBezTo>
                    <a:pt x="2426" y="1053"/>
                    <a:pt x="2423" y="1042"/>
                    <a:pt x="2426" y="1022"/>
                  </a:cubicBezTo>
                  <a:cubicBezTo>
                    <a:pt x="2430" y="1001"/>
                    <a:pt x="2425" y="988"/>
                    <a:pt x="2418" y="974"/>
                  </a:cubicBezTo>
                  <a:cubicBezTo>
                    <a:pt x="2418" y="972"/>
                    <a:pt x="2417" y="970"/>
                    <a:pt x="2417" y="969"/>
                  </a:cubicBezTo>
                  <a:cubicBezTo>
                    <a:pt x="2410" y="954"/>
                    <a:pt x="2408" y="937"/>
                    <a:pt x="2410" y="916"/>
                  </a:cubicBezTo>
                  <a:cubicBezTo>
                    <a:pt x="2413" y="892"/>
                    <a:pt x="2412" y="887"/>
                    <a:pt x="2405" y="871"/>
                  </a:cubicBezTo>
                  <a:lnTo>
                    <a:pt x="2403" y="869"/>
                  </a:lnTo>
                  <a:cubicBezTo>
                    <a:pt x="2396" y="852"/>
                    <a:pt x="2394" y="833"/>
                    <a:pt x="2401" y="817"/>
                  </a:cubicBezTo>
                  <a:cubicBezTo>
                    <a:pt x="2406" y="795"/>
                    <a:pt x="2403" y="782"/>
                    <a:pt x="2398" y="768"/>
                  </a:cubicBezTo>
                  <a:lnTo>
                    <a:pt x="2398" y="767"/>
                  </a:lnTo>
                  <a:cubicBezTo>
                    <a:pt x="2394" y="759"/>
                    <a:pt x="2394" y="755"/>
                    <a:pt x="2394" y="745"/>
                  </a:cubicBezTo>
                  <a:cubicBezTo>
                    <a:pt x="2396" y="748"/>
                    <a:pt x="2398" y="752"/>
                    <a:pt x="2400" y="757"/>
                  </a:cubicBezTo>
                  <a:lnTo>
                    <a:pt x="2403" y="763"/>
                  </a:lnTo>
                  <a:cubicBezTo>
                    <a:pt x="2405" y="765"/>
                    <a:pt x="2405" y="767"/>
                    <a:pt x="2406" y="768"/>
                  </a:cubicBezTo>
                  <a:cubicBezTo>
                    <a:pt x="2412" y="779"/>
                    <a:pt x="2418" y="790"/>
                    <a:pt x="2413" y="808"/>
                  </a:cubicBezTo>
                  <a:cubicBezTo>
                    <a:pt x="2406" y="840"/>
                    <a:pt x="2408" y="849"/>
                    <a:pt x="2417" y="867"/>
                  </a:cubicBezTo>
                  <a:lnTo>
                    <a:pt x="2418" y="871"/>
                  </a:lnTo>
                  <a:cubicBezTo>
                    <a:pt x="2423" y="884"/>
                    <a:pt x="2428" y="894"/>
                    <a:pt x="2426" y="909"/>
                  </a:cubicBezTo>
                  <a:cubicBezTo>
                    <a:pt x="2421" y="942"/>
                    <a:pt x="2430" y="959"/>
                    <a:pt x="2435" y="970"/>
                  </a:cubicBezTo>
                  <a:cubicBezTo>
                    <a:pt x="2437" y="970"/>
                    <a:pt x="2437" y="972"/>
                    <a:pt x="2438" y="974"/>
                  </a:cubicBezTo>
                  <a:cubicBezTo>
                    <a:pt x="2442" y="984"/>
                    <a:pt x="2445" y="993"/>
                    <a:pt x="2445" y="1001"/>
                  </a:cubicBezTo>
                  <a:cubicBezTo>
                    <a:pt x="2445" y="1008"/>
                    <a:pt x="2445" y="1021"/>
                    <a:pt x="2443" y="1031"/>
                  </a:cubicBezTo>
                  <a:cubicBezTo>
                    <a:pt x="2443" y="1036"/>
                    <a:pt x="2443" y="1039"/>
                    <a:pt x="2443" y="1042"/>
                  </a:cubicBezTo>
                  <a:cubicBezTo>
                    <a:pt x="2442" y="1053"/>
                    <a:pt x="2449" y="1064"/>
                    <a:pt x="2449" y="1064"/>
                  </a:cubicBezTo>
                  <a:lnTo>
                    <a:pt x="2450" y="1067"/>
                  </a:lnTo>
                  <a:lnTo>
                    <a:pt x="2474" y="1066"/>
                  </a:lnTo>
                  <a:lnTo>
                    <a:pt x="2450" y="767"/>
                  </a:lnTo>
                  <a:lnTo>
                    <a:pt x="2489" y="800"/>
                  </a:lnTo>
                  <a:lnTo>
                    <a:pt x="2527" y="767"/>
                  </a:lnTo>
                  <a:lnTo>
                    <a:pt x="2504" y="1066"/>
                  </a:lnTo>
                  <a:lnTo>
                    <a:pt x="2526" y="1066"/>
                  </a:lnTo>
                  <a:lnTo>
                    <a:pt x="2527" y="1062"/>
                  </a:lnTo>
                  <a:cubicBezTo>
                    <a:pt x="2527" y="1061"/>
                    <a:pt x="2527" y="1059"/>
                    <a:pt x="2527" y="1056"/>
                  </a:cubicBezTo>
                  <a:cubicBezTo>
                    <a:pt x="2527" y="1049"/>
                    <a:pt x="2529" y="1039"/>
                    <a:pt x="2538" y="1021"/>
                  </a:cubicBezTo>
                  <a:cubicBezTo>
                    <a:pt x="2547" y="1001"/>
                    <a:pt x="2546" y="986"/>
                    <a:pt x="2544" y="972"/>
                  </a:cubicBezTo>
                  <a:cubicBezTo>
                    <a:pt x="2544" y="970"/>
                    <a:pt x="2543" y="968"/>
                    <a:pt x="2543" y="966"/>
                  </a:cubicBezTo>
                  <a:cubicBezTo>
                    <a:pt x="2541" y="950"/>
                    <a:pt x="2544" y="934"/>
                    <a:pt x="2552" y="914"/>
                  </a:cubicBezTo>
                  <a:cubicBezTo>
                    <a:pt x="2563" y="892"/>
                    <a:pt x="2563" y="887"/>
                    <a:pt x="2561" y="869"/>
                  </a:cubicBezTo>
                  <a:lnTo>
                    <a:pt x="2561" y="867"/>
                  </a:lnTo>
                  <a:cubicBezTo>
                    <a:pt x="2559" y="849"/>
                    <a:pt x="2563" y="832"/>
                    <a:pt x="2574" y="815"/>
                  </a:cubicBezTo>
                  <a:cubicBezTo>
                    <a:pt x="2586" y="797"/>
                    <a:pt x="2586" y="783"/>
                    <a:pt x="2586" y="770"/>
                  </a:cubicBezTo>
                  <a:lnTo>
                    <a:pt x="2586" y="767"/>
                  </a:lnTo>
                  <a:cubicBezTo>
                    <a:pt x="2586" y="760"/>
                    <a:pt x="2586" y="755"/>
                    <a:pt x="2590" y="747"/>
                  </a:cubicBezTo>
                  <a:cubicBezTo>
                    <a:pt x="2590" y="750"/>
                    <a:pt x="2591" y="755"/>
                    <a:pt x="2591" y="759"/>
                  </a:cubicBezTo>
                  <a:lnTo>
                    <a:pt x="2593" y="767"/>
                  </a:lnTo>
                  <a:cubicBezTo>
                    <a:pt x="2593" y="768"/>
                    <a:pt x="2593" y="770"/>
                    <a:pt x="2593" y="772"/>
                  </a:cubicBezTo>
                  <a:cubicBezTo>
                    <a:pt x="2596" y="783"/>
                    <a:pt x="2598" y="797"/>
                    <a:pt x="2588" y="812"/>
                  </a:cubicBezTo>
                  <a:cubicBezTo>
                    <a:pt x="2573" y="840"/>
                    <a:pt x="2571" y="849"/>
                    <a:pt x="2574" y="869"/>
                  </a:cubicBezTo>
                  <a:lnTo>
                    <a:pt x="2574" y="872"/>
                  </a:lnTo>
                  <a:cubicBezTo>
                    <a:pt x="2576" y="887"/>
                    <a:pt x="2578" y="897"/>
                    <a:pt x="2571" y="912"/>
                  </a:cubicBezTo>
                  <a:cubicBezTo>
                    <a:pt x="2556" y="942"/>
                    <a:pt x="2559" y="961"/>
                    <a:pt x="2561" y="972"/>
                  </a:cubicBezTo>
                  <a:cubicBezTo>
                    <a:pt x="2561" y="974"/>
                    <a:pt x="2563" y="976"/>
                    <a:pt x="2563" y="977"/>
                  </a:cubicBezTo>
                  <a:cubicBezTo>
                    <a:pt x="2563" y="989"/>
                    <a:pt x="2563" y="996"/>
                    <a:pt x="2561" y="1006"/>
                  </a:cubicBezTo>
                  <a:cubicBezTo>
                    <a:pt x="2559" y="1013"/>
                    <a:pt x="2554" y="1026"/>
                    <a:pt x="2551" y="1034"/>
                  </a:cubicBezTo>
                  <a:cubicBezTo>
                    <a:pt x="2549" y="1038"/>
                    <a:pt x="2547" y="1042"/>
                    <a:pt x="2547" y="1044"/>
                  </a:cubicBezTo>
                  <a:cubicBezTo>
                    <a:pt x="2544" y="1054"/>
                    <a:pt x="2546" y="1067"/>
                    <a:pt x="2546" y="1067"/>
                  </a:cubicBezTo>
                  <a:lnTo>
                    <a:pt x="2546" y="1071"/>
                  </a:lnTo>
                  <a:lnTo>
                    <a:pt x="2570" y="1074"/>
                  </a:lnTo>
                  <a:lnTo>
                    <a:pt x="2635" y="783"/>
                  </a:lnTo>
                  <a:lnTo>
                    <a:pt x="2662" y="826"/>
                  </a:lnTo>
                  <a:lnTo>
                    <a:pt x="2709" y="807"/>
                  </a:lnTo>
                  <a:lnTo>
                    <a:pt x="2598" y="1085"/>
                  </a:lnTo>
                  <a:lnTo>
                    <a:pt x="2620" y="1091"/>
                  </a:lnTo>
                  <a:lnTo>
                    <a:pt x="2622" y="1087"/>
                  </a:lnTo>
                  <a:cubicBezTo>
                    <a:pt x="2622" y="1086"/>
                    <a:pt x="2623" y="1085"/>
                    <a:pt x="2623" y="1083"/>
                  </a:cubicBezTo>
                  <a:cubicBezTo>
                    <a:pt x="2627" y="1076"/>
                    <a:pt x="2630" y="1066"/>
                    <a:pt x="2643" y="1051"/>
                  </a:cubicBezTo>
                  <a:cubicBezTo>
                    <a:pt x="2660" y="1034"/>
                    <a:pt x="2662" y="1021"/>
                    <a:pt x="2664" y="1008"/>
                  </a:cubicBezTo>
                  <a:cubicBezTo>
                    <a:pt x="2665" y="1006"/>
                    <a:pt x="2665" y="1002"/>
                    <a:pt x="2665" y="1001"/>
                  </a:cubicBezTo>
                  <a:cubicBezTo>
                    <a:pt x="2668" y="986"/>
                    <a:pt x="2677" y="970"/>
                    <a:pt x="2691" y="954"/>
                  </a:cubicBezTo>
                  <a:cubicBezTo>
                    <a:pt x="2705" y="936"/>
                    <a:pt x="2707" y="931"/>
                    <a:pt x="2711" y="914"/>
                  </a:cubicBezTo>
                  <a:lnTo>
                    <a:pt x="2712" y="912"/>
                  </a:lnTo>
                  <a:cubicBezTo>
                    <a:pt x="2716" y="894"/>
                    <a:pt x="2724" y="879"/>
                    <a:pt x="2739" y="867"/>
                  </a:cubicBezTo>
                  <a:cubicBezTo>
                    <a:pt x="2758" y="852"/>
                    <a:pt x="2761" y="839"/>
                    <a:pt x="2764" y="827"/>
                  </a:cubicBezTo>
                  <a:lnTo>
                    <a:pt x="2766" y="824"/>
                  </a:lnTo>
                  <a:cubicBezTo>
                    <a:pt x="2768" y="815"/>
                    <a:pt x="2769" y="812"/>
                    <a:pt x="2774" y="806"/>
                  </a:cubicBezTo>
                  <a:cubicBezTo>
                    <a:pt x="2774" y="808"/>
                    <a:pt x="2774" y="812"/>
                    <a:pt x="2773" y="817"/>
                  </a:cubicBezTo>
                  <a:cubicBezTo>
                    <a:pt x="2773" y="819"/>
                    <a:pt x="2773" y="822"/>
                    <a:pt x="2773" y="826"/>
                  </a:cubicBezTo>
                  <a:cubicBezTo>
                    <a:pt x="2771" y="827"/>
                    <a:pt x="2771" y="827"/>
                    <a:pt x="2771" y="830"/>
                  </a:cubicBezTo>
                  <a:cubicBezTo>
                    <a:pt x="2769" y="842"/>
                    <a:pt x="2768" y="855"/>
                    <a:pt x="2754" y="867"/>
                  </a:cubicBezTo>
                  <a:cubicBezTo>
                    <a:pt x="2730" y="891"/>
                    <a:pt x="2728" y="897"/>
                    <a:pt x="2724" y="917"/>
                  </a:cubicBezTo>
                  <a:lnTo>
                    <a:pt x="2723" y="921"/>
                  </a:lnTo>
                  <a:cubicBezTo>
                    <a:pt x="2721" y="934"/>
                    <a:pt x="2719" y="946"/>
                    <a:pt x="2709" y="957"/>
                  </a:cubicBezTo>
                  <a:cubicBezTo>
                    <a:pt x="2685" y="982"/>
                    <a:pt x="2682" y="1001"/>
                    <a:pt x="2680" y="1013"/>
                  </a:cubicBezTo>
                  <a:cubicBezTo>
                    <a:pt x="2680" y="1014"/>
                    <a:pt x="2680" y="1016"/>
                    <a:pt x="2680" y="1017"/>
                  </a:cubicBezTo>
                  <a:cubicBezTo>
                    <a:pt x="2679" y="1029"/>
                    <a:pt x="2675" y="1036"/>
                    <a:pt x="2670" y="1044"/>
                  </a:cubicBezTo>
                  <a:cubicBezTo>
                    <a:pt x="2667" y="1051"/>
                    <a:pt x="2659" y="1061"/>
                    <a:pt x="2653" y="1067"/>
                  </a:cubicBezTo>
                  <a:cubicBezTo>
                    <a:pt x="2650" y="1073"/>
                    <a:pt x="2647" y="1074"/>
                    <a:pt x="2645" y="1078"/>
                  </a:cubicBezTo>
                  <a:cubicBezTo>
                    <a:pt x="2640" y="1085"/>
                    <a:pt x="2638" y="1098"/>
                    <a:pt x="2636" y="1099"/>
                  </a:cubicBezTo>
                  <a:lnTo>
                    <a:pt x="2636" y="1101"/>
                  </a:lnTo>
                  <a:lnTo>
                    <a:pt x="2659" y="1113"/>
                  </a:lnTo>
                  <a:lnTo>
                    <a:pt x="2808" y="853"/>
                  </a:lnTo>
                  <a:lnTo>
                    <a:pt x="2821" y="902"/>
                  </a:lnTo>
                  <a:lnTo>
                    <a:pt x="2872" y="897"/>
                  </a:lnTo>
                  <a:lnTo>
                    <a:pt x="2682" y="1130"/>
                  </a:lnTo>
                  <a:lnTo>
                    <a:pt x="2700" y="1143"/>
                  </a:lnTo>
                  <a:lnTo>
                    <a:pt x="2704" y="1141"/>
                  </a:lnTo>
                  <a:cubicBezTo>
                    <a:pt x="2705" y="1139"/>
                    <a:pt x="2705" y="1138"/>
                    <a:pt x="2707" y="1136"/>
                  </a:cubicBezTo>
                  <a:cubicBezTo>
                    <a:pt x="2712" y="1131"/>
                    <a:pt x="2719" y="1123"/>
                    <a:pt x="2736" y="1113"/>
                  </a:cubicBezTo>
                  <a:cubicBezTo>
                    <a:pt x="2756" y="1101"/>
                    <a:pt x="2762" y="1087"/>
                    <a:pt x="2769" y="1076"/>
                  </a:cubicBezTo>
                  <a:cubicBezTo>
                    <a:pt x="2769" y="1074"/>
                    <a:pt x="2771" y="1073"/>
                    <a:pt x="2773" y="1069"/>
                  </a:cubicBezTo>
                  <a:cubicBezTo>
                    <a:pt x="2780" y="1056"/>
                    <a:pt x="2791" y="1044"/>
                    <a:pt x="2810" y="1033"/>
                  </a:cubicBezTo>
                  <a:cubicBezTo>
                    <a:pt x="2830" y="1021"/>
                    <a:pt x="2833" y="1016"/>
                    <a:pt x="2842" y="1001"/>
                  </a:cubicBezTo>
                  <a:lnTo>
                    <a:pt x="2842" y="999"/>
                  </a:lnTo>
                  <a:cubicBezTo>
                    <a:pt x="2851" y="982"/>
                    <a:pt x="2865" y="970"/>
                    <a:pt x="2882" y="964"/>
                  </a:cubicBezTo>
                  <a:cubicBezTo>
                    <a:pt x="2904" y="956"/>
                    <a:pt x="2911" y="944"/>
                    <a:pt x="2919" y="932"/>
                  </a:cubicBezTo>
                  <a:lnTo>
                    <a:pt x="2921" y="931"/>
                  </a:lnTo>
                  <a:cubicBezTo>
                    <a:pt x="2924" y="924"/>
                    <a:pt x="2927" y="921"/>
                    <a:pt x="2934" y="916"/>
                  </a:cubicBezTo>
                  <a:cubicBezTo>
                    <a:pt x="2932" y="919"/>
                    <a:pt x="2931" y="923"/>
                    <a:pt x="2929" y="925"/>
                  </a:cubicBezTo>
                  <a:cubicBezTo>
                    <a:pt x="2929" y="929"/>
                    <a:pt x="2927" y="931"/>
                    <a:pt x="2926" y="932"/>
                  </a:cubicBezTo>
                  <a:lnTo>
                    <a:pt x="2924" y="937"/>
                  </a:lnTo>
                  <a:cubicBezTo>
                    <a:pt x="2919" y="949"/>
                    <a:pt x="2914" y="961"/>
                    <a:pt x="2897" y="969"/>
                  </a:cubicBezTo>
                  <a:cubicBezTo>
                    <a:pt x="2867" y="984"/>
                    <a:pt x="2862" y="989"/>
                    <a:pt x="2851" y="1008"/>
                  </a:cubicBezTo>
                  <a:lnTo>
                    <a:pt x="2850" y="1011"/>
                  </a:lnTo>
                  <a:cubicBezTo>
                    <a:pt x="2845" y="1022"/>
                    <a:pt x="2840" y="1033"/>
                    <a:pt x="2825" y="1041"/>
                  </a:cubicBezTo>
                  <a:cubicBezTo>
                    <a:pt x="2796" y="1059"/>
                    <a:pt x="2788" y="1074"/>
                    <a:pt x="2783" y="1086"/>
                  </a:cubicBezTo>
                  <a:cubicBezTo>
                    <a:pt x="2783" y="1087"/>
                    <a:pt x="2781" y="1089"/>
                    <a:pt x="2781" y="1091"/>
                  </a:cubicBezTo>
                  <a:cubicBezTo>
                    <a:pt x="2776" y="1101"/>
                    <a:pt x="2771" y="1106"/>
                    <a:pt x="2764" y="1113"/>
                  </a:cubicBezTo>
                  <a:cubicBezTo>
                    <a:pt x="2759" y="1118"/>
                    <a:pt x="2748" y="1126"/>
                    <a:pt x="2741" y="1131"/>
                  </a:cubicBezTo>
                  <a:cubicBezTo>
                    <a:pt x="2736" y="1132"/>
                    <a:pt x="2732" y="1136"/>
                    <a:pt x="2730" y="1138"/>
                  </a:cubicBezTo>
                  <a:cubicBezTo>
                    <a:pt x="2723" y="1143"/>
                    <a:pt x="2716" y="1155"/>
                    <a:pt x="2716" y="1155"/>
                  </a:cubicBezTo>
                  <a:lnTo>
                    <a:pt x="2714" y="1158"/>
                  </a:lnTo>
                  <a:lnTo>
                    <a:pt x="2730" y="1175"/>
                  </a:lnTo>
                  <a:lnTo>
                    <a:pt x="2951" y="970"/>
                  </a:lnTo>
                  <a:lnTo>
                    <a:pt x="2951" y="1021"/>
                  </a:lnTo>
                  <a:lnTo>
                    <a:pt x="3000" y="1033"/>
                  </a:lnTo>
                  <a:lnTo>
                    <a:pt x="2749" y="1198"/>
                  </a:lnTo>
                  <a:lnTo>
                    <a:pt x="2762" y="1216"/>
                  </a:lnTo>
                  <a:lnTo>
                    <a:pt x="2766" y="1215"/>
                  </a:lnTo>
                  <a:cubicBezTo>
                    <a:pt x="2768" y="1215"/>
                    <a:pt x="2769" y="1213"/>
                    <a:pt x="2773" y="1211"/>
                  </a:cubicBezTo>
                  <a:cubicBezTo>
                    <a:pt x="2778" y="1208"/>
                    <a:pt x="2786" y="1202"/>
                    <a:pt x="2806" y="1196"/>
                  </a:cubicBezTo>
                  <a:cubicBezTo>
                    <a:pt x="2828" y="1193"/>
                    <a:pt x="2838" y="1183"/>
                    <a:pt x="2849" y="1173"/>
                  </a:cubicBezTo>
                  <a:cubicBezTo>
                    <a:pt x="2850" y="1171"/>
                    <a:pt x="2851" y="1170"/>
                    <a:pt x="2853" y="1168"/>
                  </a:cubicBezTo>
                  <a:cubicBezTo>
                    <a:pt x="2865" y="1156"/>
                    <a:pt x="2881" y="1150"/>
                    <a:pt x="2901" y="1143"/>
                  </a:cubicBezTo>
                  <a:cubicBezTo>
                    <a:pt x="2922" y="1138"/>
                    <a:pt x="2927" y="1132"/>
                    <a:pt x="2941" y="1121"/>
                  </a:cubicBezTo>
                  <a:lnTo>
                    <a:pt x="2941" y="1121"/>
                  </a:lnTo>
                  <a:cubicBezTo>
                    <a:pt x="2956" y="1108"/>
                    <a:pt x="2971" y="1099"/>
                    <a:pt x="2991" y="1098"/>
                  </a:cubicBezTo>
                  <a:cubicBezTo>
                    <a:pt x="3013" y="1096"/>
                    <a:pt x="3023" y="1087"/>
                    <a:pt x="3035" y="1079"/>
                  </a:cubicBezTo>
                  <a:lnTo>
                    <a:pt x="3037" y="1078"/>
                  </a:lnTo>
                  <a:cubicBezTo>
                    <a:pt x="3043" y="1073"/>
                    <a:pt x="3045" y="1071"/>
                    <a:pt x="3055" y="1067"/>
                  </a:cubicBezTo>
                  <a:cubicBezTo>
                    <a:pt x="3052" y="1071"/>
                    <a:pt x="3048" y="1073"/>
                    <a:pt x="3047" y="1076"/>
                  </a:cubicBezTo>
                  <a:lnTo>
                    <a:pt x="3041" y="1083"/>
                  </a:lnTo>
                  <a:cubicBezTo>
                    <a:pt x="3040" y="1083"/>
                    <a:pt x="3038" y="1085"/>
                    <a:pt x="3038" y="1086"/>
                  </a:cubicBezTo>
                  <a:cubicBezTo>
                    <a:pt x="3030" y="1096"/>
                    <a:pt x="3022" y="1105"/>
                    <a:pt x="3003" y="1108"/>
                  </a:cubicBezTo>
                  <a:cubicBezTo>
                    <a:pt x="2970" y="1113"/>
                    <a:pt x="2963" y="1116"/>
                    <a:pt x="2947" y="1131"/>
                  </a:cubicBezTo>
                  <a:lnTo>
                    <a:pt x="2946" y="1134"/>
                  </a:lnTo>
                  <a:cubicBezTo>
                    <a:pt x="2936" y="1144"/>
                    <a:pt x="2929" y="1153"/>
                    <a:pt x="2913" y="1156"/>
                  </a:cubicBezTo>
                  <a:cubicBezTo>
                    <a:pt x="2881" y="1164"/>
                    <a:pt x="2867" y="1178"/>
                    <a:pt x="2858" y="1186"/>
                  </a:cubicBezTo>
                  <a:cubicBezTo>
                    <a:pt x="2858" y="1188"/>
                    <a:pt x="2857" y="1188"/>
                    <a:pt x="2855" y="1190"/>
                  </a:cubicBezTo>
                  <a:cubicBezTo>
                    <a:pt x="2849" y="1198"/>
                    <a:pt x="2842" y="1203"/>
                    <a:pt x="2833" y="1206"/>
                  </a:cubicBezTo>
                  <a:cubicBezTo>
                    <a:pt x="2826" y="1210"/>
                    <a:pt x="2813" y="1213"/>
                    <a:pt x="2805" y="1216"/>
                  </a:cubicBezTo>
                  <a:cubicBezTo>
                    <a:pt x="2800" y="1218"/>
                    <a:pt x="2796" y="1218"/>
                    <a:pt x="2793" y="1220"/>
                  </a:cubicBezTo>
                  <a:cubicBezTo>
                    <a:pt x="2785" y="1223"/>
                    <a:pt x="2774" y="1231"/>
                    <a:pt x="2774" y="1233"/>
                  </a:cubicBezTo>
                  <a:lnTo>
                    <a:pt x="2773" y="1235"/>
                  </a:lnTo>
                  <a:lnTo>
                    <a:pt x="2783" y="1256"/>
                  </a:lnTo>
                  <a:lnTo>
                    <a:pt x="3053" y="1126"/>
                  </a:lnTo>
                  <a:lnTo>
                    <a:pt x="3038" y="1173"/>
                  </a:lnTo>
                  <a:lnTo>
                    <a:pt x="3082" y="1198"/>
                  </a:lnTo>
                  <a:lnTo>
                    <a:pt x="2794" y="1283"/>
                  </a:lnTo>
                  <a:lnTo>
                    <a:pt x="2801" y="1305"/>
                  </a:lnTo>
                  <a:lnTo>
                    <a:pt x="2805" y="1305"/>
                  </a:lnTo>
                  <a:cubicBezTo>
                    <a:pt x="2806" y="1303"/>
                    <a:pt x="2808" y="1303"/>
                    <a:pt x="2812" y="1303"/>
                  </a:cubicBezTo>
                  <a:cubicBezTo>
                    <a:pt x="2818" y="1301"/>
                    <a:pt x="2828" y="1298"/>
                    <a:pt x="2849" y="1300"/>
                  </a:cubicBezTo>
                  <a:cubicBezTo>
                    <a:pt x="2872" y="1301"/>
                    <a:pt x="2883" y="1295"/>
                    <a:pt x="2895" y="1288"/>
                  </a:cubicBezTo>
                  <a:cubicBezTo>
                    <a:pt x="2897" y="1287"/>
                    <a:pt x="2901" y="1285"/>
                    <a:pt x="2902" y="1285"/>
                  </a:cubicBezTo>
                  <a:cubicBezTo>
                    <a:pt x="2915" y="1278"/>
                    <a:pt x="2932" y="1275"/>
                    <a:pt x="2954" y="1275"/>
                  </a:cubicBezTo>
                  <a:cubicBezTo>
                    <a:pt x="2978" y="1276"/>
                    <a:pt x="2983" y="1273"/>
                    <a:pt x="2998" y="1267"/>
                  </a:cubicBezTo>
                  <a:lnTo>
                    <a:pt x="3000" y="1265"/>
                  </a:lnTo>
                  <a:cubicBezTo>
                    <a:pt x="3018" y="1256"/>
                    <a:pt x="3035" y="1255"/>
                    <a:pt x="3053" y="1258"/>
                  </a:cubicBezTo>
                  <a:cubicBezTo>
                    <a:pt x="3075" y="1263"/>
                    <a:pt x="3089" y="1258"/>
                    <a:pt x="3100" y="1253"/>
                  </a:cubicBezTo>
                  <a:lnTo>
                    <a:pt x="3104" y="1253"/>
                  </a:lnTo>
                  <a:cubicBezTo>
                    <a:pt x="3111" y="1249"/>
                    <a:pt x="3114" y="1248"/>
                    <a:pt x="3124" y="1248"/>
                  </a:cubicBezTo>
                  <a:cubicBezTo>
                    <a:pt x="3121" y="1249"/>
                    <a:pt x="3117" y="1251"/>
                    <a:pt x="3114" y="1255"/>
                  </a:cubicBezTo>
                  <a:lnTo>
                    <a:pt x="3107" y="1258"/>
                  </a:lnTo>
                  <a:cubicBezTo>
                    <a:pt x="3105" y="1258"/>
                    <a:pt x="3104" y="1260"/>
                    <a:pt x="3102" y="1261"/>
                  </a:cubicBezTo>
                  <a:cubicBezTo>
                    <a:pt x="3092" y="1268"/>
                    <a:pt x="3080" y="1275"/>
                    <a:pt x="3062" y="1272"/>
                  </a:cubicBezTo>
                  <a:cubicBezTo>
                    <a:pt x="3030" y="1267"/>
                    <a:pt x="3022" y="1268"/>
                    <a:pt x="3003" y="1278"/>
                  </a:cubicBezTo>
                  <a:lnTo>
                    <a:pt x="3000" y="1280"/>
                  </a:lnTo>
                  <a:cubicBezTo>
                    <a:pt x="2988" y="1287"/>
                    <a:pt x="2978" y="1292"/>
                    <a:pt x="2963" y="1292"/>
                  </a:cubicBezTo>
                  <a:cubicBezTo>
                    <a:pt x="2929" y="1288"/>
                    <a:pt x="2913" y="1298"/>
                    <a:pt x="2902" y="1303"/>
                  </a:cubicBezTo>
                  <a:cubicBezTo>
                    <a:pt x="2901" y="1305"/>
                    <a:pt x="2899" y="1307"/>
                    <a:pt x="2897" y="1307"/>
                  </a:cubicBezTo>
                  <a:cubicBezTo>
                    <a:pt x="2887" y="1312"/>
                    <a:pt x="2881" y="1315"/>
                    <a:pt x="2870" y="1317"/>
                  </a:cubicBezTo>
                  <a:cubicBezTo>
                    <a:pt x="2863" y="1317"/>
                    <a:pt x="2851" y="1317"/>
                    <a:pt x="2842" y="1317"/>
                  </a:cubicBezTo>
                  <a:cubicBezTo>
                    <a:pt x="2837" y="1317"/>
                    <a:pt x="2831" y="1317"/>
                    <a:pt x="2830" y="1317"/>
                  </a:cubicBezTo>
                  <a:cubicBezTo>
                    <a:pt x="2820" y="1317"/>
                    <a:pt x="2808" y="1323"/>
                    <a:pt x="2806" y="1323"/>
                  </a:cubicBezTo>
                  <a:lnTo>
                    <a:pt x="2805" y="1325"/>
                  </a:lnTo>
                  <a:lnTo>
                    <a:pt x="2808" y="1348"/>
                  </a:lnTo>
                  <a:lnTo>
                    <a:pt x="3105" y="1303"/>
                  </a:lnTo>
                  <a:lnTo>
                    <a:pt x="3077" y="1345"/>
                  </a:lnTo>
                  <a:lnTo>
                    <a:pt x="3112" y="1380"/>
                  </a:lnTo>
                  <a:lnTo>
                    <a:pt x="2812" y="1378"/>
                  </a:lnTo>
                  <a:lnTo>
                    <a:pt x="2812" y="1402"/>
                  </a:lnTo>
                  <a:lnTo>
                    <a:pt x="2166" y="1402"/>
                  </a:lnTo>
                  <a:lnTo>
                    <a:pt x="2166" y="1378"/>
                  </a:lnTo>
                  <a:lnTo>
                    <a:pt x="1865" y="1380"/>
                  </a:lnTo>
                  <a:close/>
                  <a:moveTo>
                    <a:pt x="3191" y="1602"/>
                  </a:moveTo>
                  <a:cubicBezTo>
                    <a:pt x="3191" y="1910"/>
                    <a:pt x="3137" y="2210"/>
                    <a:pt x="2495" y="2214"/>
                  </a:cubicBezTo>
                  <a:lnTo>
                    <a:pt x="2495" y="1415"/>
                  </a:lnTo>
                  <a:lnTo>
                    <a:pt x="3191" y="1415"/>
                  </a:lnTo>
                  <a:cubicBezTo>
                    <a:pt x="3191" y="1450"/>
                    <a:pt x="3191" y="1557"/>
                    <a:pt x="3191" y="1557"/>
                  </a:cubicBezTo>
                  <a:lnTo>
                    <a:pt x="3191" y="1602"/>
                  </a:lnTo>
                  <a:close/>
                  <a:moveTo>
                    <a:pt x="2858" y="254"/>
                  </a:moveTo>
                  <a:lnTo>
                    <a:pt x="2984" y="187"/>
                  </a:lnTo>
                  <a:lnTo>
                    <a:pt x="2959" y="327"/>
                  </a:lnTo>
                  <a:lnTo>
                    <a:pt x="3062" y="426"/>
                  </a:lnTo>
                  <a:lnTo>
                    <a:pt x="2921" y="446"/>
                  </a:lnTo>
                  <a:lnTo>
                    <a:pt x="2857" y="573"/>
                  </a:lnTo>
                  <a:lnTo>
                    <a:pt x="2794" y="446"/>
                  </a:lnTo>
                  <a:lnTo>
                    <a:pt x="2653" y="426"/>
                  </a:lnTo>
                  <a:lnTo>
                    <a:pt x="2756" y="327"/>
                  </a:lnTo>
                  <a:lnTo>
                    <a:pt x="2732" y="187"/>
                  </a:lnTo>
                  <a:lnTo>
                    <a:pt x="2858" y="254"/>
                  </a:lnTo>
                  <a:close/>
                  <a:moveTo>
                    <a:pt x="2717" y="167"/>
                  </a:moveTo>
                  <a:lnTo>
                    <a:pt x="2744" y="322"/>
                  </a:lnTo>
                  <a:lnTo>
                    <a:pt x="2630" y="432"/>
                  </a:lnTo>
                  <a:lnTo>
                    <a:pt x="2603" y="277"/>
                  </a:lnTo>
                  <a:lnTo>
                    <a:pt x="2717" y="167"/>
                  </a:lnTo>
                  <a:close/>
                  <a:moveTo>
                    <a:pt x="2386" y="272"/>
                  </a:moveTo>
                  <a:lnTo>
                    <a:pt x="2284" y="174"/>
                  </a:lnTo>
                  <a:lnTo>
                    <a:pt x="2425" y="153"/>
                  </a:lnTo>
                  <a:lnTo>
                    <a:pt x="2487" y="27"/>
                  </a:lnTo>
                  <a:lnTo>
                    <a:pt x="2551" y="153"/>
                  </a:lnTo>
                  <a:lnTo>
                    <a:pt x="2692" y="174"/>
                  </a:lnTo>
                  <a:lnTo>
                    <a:pt x="2590" y="272"/>
                  </a:lnTo>
                  <a:lnTo>
                    <a:pt x="2615" y="412"/>
                  </a:lnTo>
                  <a:lnTo>
                    <a:pt x="2489" y="346"/>
                  </a:lnTo>
                  <a:lnTo>
                    <a:pt x="2361" y="412"/>
                  </a:lnTo>
                  <a:lnTo>
                    <a:pt x="2386" y="272"/>
                  </a:lnTo>
                  <a:close/>
                  <a:moveTo>
                    <a:pt x="2346" y="434"/>
                  </a:moveTo>
                  <a:lnTo>
                    <a:pt x="2348" y="434"/>
                  </a:lnTo>
                  <a:lnTo>
                    <a:pt x="2348" y="432"/>
                  </a:lnTo>
                  <a:lnTo>
                    <a:pt x="2489" y="359"/>
                  </a:lnTo>
                  <a:lnTo>
                    <a:pt x="2628" y="432"/>
                  </a:lnTo>
                  <a:lnTo>
                    <a:pt x="2628" y="432"/>
                  </a:lnTo>
                  <a:lnTo>
                    <a:pt x="2628" y="432"/>
                  </a:lnTo>
                  <a:lnTo>
                    <a:pt x="2630" y="434"/>
                  </a:lnTo>
                  <a:lnTo>
                    <a:pt x="2630" y="432"/>
                  </a:lnTo>
                  <a:lnTo>
                    <a:pt x="2786" y="456"/>
                  </a:lnTo>
                  <a:lnTo>
                    <a:pt x="2855" y="596"/>
                  </a:lnTo>
                  <a:lnTo>
                    <a:pt x="2119" y="596"/>
                  </a:lnTo>
                  <a:lnTo>
                    <a:pt x="2188" y="456"/>
                  </a:lnTo>
                  <a:lnTo>
                    <a:pt x="2346" y="434"/>
                  </a:lnTo>
                  <a:close/>
                  <a:moveTo>
                    <a:pt x="2055" y="446"/>
                  </a:moveTo>
                  <a:lnTo>
                    <a:pt x="1914" y="426"/>
                  </a:lnTo>
                  <a:lnTo>
                    <a:pt x="2015" y="327"/>
                  </a:lnTo>
                  <a:lnTo>
                    <a:pt x="1991" y="187"/>
                  </a:lnTo>
                  <a:lnTo>
                    <a:pt x="2117" y="254"/>
                  </a:lnTo>
                  <a:lnTo>
                    <a:pt x="2243" y="187"/>
                  </a:lnTo>
                  <a:lnTo>
                    <a:pt x="2220" y="327"/>
                  </a:lnTo>
                  <a:lnTo>
                    <a:pt x="2323" y="426"/>
                  </a:lnTo>
                  <a:lnTo>
                    <a:pt x="2181" y="446"/>
                  </a:lnTo>
                  <a:lnTo>
                    <a:pt x="2119" y="574"/>
                  </a:lnTo>
                  <a:lnTo>
                    <a:pt x="2055" y="446"/>
                  </a:lnTo>
                  <a:close/>
                  <a:moveTo>
                    <a:pt x="1779" y="615"/>
                  </a:moveTo>
                  <a:lnTo>
                    <a:pt x="3193" y="615"/>
                  </a:lnTo>
                  <a:cubicBezTo>
                    <a:pt x="3191" y="673"/>
                    <a:pt x="3191" y="1387"/>
                    <a:pt x="3191" y="1402"/>
                  </a:cubicBezTo>
                  <a:lnTo>
                    <a:pt x="2820" y="1402"/>
                  </a:lnTo>
                  <a:lnTo>
                    <a:pt x="2820" y="1387"/>
                  </a:lnTo>
                  <a:lnTo>
                    <a:pt x="3132" y="1390"/>
                  </a:lnTo>
                  <a:lnTo>
                    <a:pt x="3089" y="1343"/>
                  </a:lnTo>
                  <a:lnTo>
                    <a:pt x="3126" y="1292"/>
                  </a:lnTo>
                  <a:lnTo>
                    <a:pt x="2817" y="1338"/>
                  </a:lnTo>
                  <a:lnTo>
                    <a:pt x="2815" y="1330"/>
                  </a:lnTo>
                  <a:cubicBezTo>
                    <a:pt x="2818" y="1328"/>
                    <a:pt x="2825" y="1325"/>
                    <a:pt x="2830" y="1325"/>
                  </a:cubicBezTo>
                  <a:cubicBezTo>
                    <a:pt x="2831" y="1325"/>
                    <a:pt x="2837" y="1325"/>
                    <a:pt x="2842" y="1325"/>
                  </a:cubicBezTo>
                  <a:cubicBezTo>
                    <a:pt x="2851" y="1327"/>
                    <a:pt x="2865" y="1327"/>
                    <a:pt x="2872" y="1325"/>
                  </a:cubicBezTo>
                  <a:cubicBezTo>
                    <a:pt x="2883" y="1323"/>
                    <a:pt x="2890" y="1320"/>
                    <a:pt x="2902" y="1315"/>
                  </a:cubicBezTo>
                  <a:cubicBezTo>
                    <a:pt x="2904" y="1313"/>
                    <a:pt x="2904" y="1313"/>
                    <a:pt x="2906" y="1312"/>
                  </a:cubicBezTo>
                  <a:cubicBezTo>
                    <a:pt x="2915" y="1307"/>
                    <a:pt x="2931" y="1298"/>
                    <a:pt x="2961" y="1300"/>
                  </a:cubicBezTo>
                  <a:cubicBezTo>
                    <a:pt x="2981" y="1301"/>
                    <a:pt x="2991" y="1295"/>
                    <a:pt x="3005" y="1288"/>
                  </a:cubicBezTo>
                  <a:lnTo>
                    <a:pt x="3008" y="1287"/>
                  </a:lnTo>
                  <a:cubicBezTo>
                    <a:pt x="3025" y="1276"/>
                    <a:pt x="3030" y="1276"/>
                    <a:pt x="3060" y="1280"/>
                  </a:cubicBezTo>
                  <a:cubicBezTo>
                    <a:pt x="3082" y="1283"/>
                    <a:pt x="3096" y="1275"/>
                    <a:pt x="3107" y="1268"/>
                  </a:cubicBezTo>
                  <a:lnTo>
                    <a:pt x="3119" y="1261"/>
                  </a:lnTo>
                  <a:cubicBezTo>
                    <a:pt x="3128" y="1256"/>
                    <a:pt x="3139" y="1249"/>
                    <a:pt x="3146" y="1248"/>
                  </a:cubicBezTo>
                  <a:lnTo>
                    <a:pt x="3181" y="1241"/>
                  </a:lnTo>
                  <a:lnTo>
                    <a:pt x="3144" y="1240"/>
                  </a:lnTo>
                  <a:cubicBezTo>
                    <a:pt x="3116" y="1238"/>
                    <a:pt x="3112" y="1240"/>
                    <a:pt x="3099" y="1245"/>
                  </a:cubicBezTo>
                  <a:lnTo>
                    <a:pt x="3097" y="1245"/>
                  </a:lnTo>
                  <a:cubicBezTo>
                    <a:pt x="3085" y="1249"/>
                    <a:pt x="3075" y="1255"/>
                    <a:pt x="3055" y="1249"/>
                  </a:cubicBezTo>
                  <a:cubicBezTo>
                    <a:pt x="3035" y="1245"/>
                    <a:pt x="3016" y="1248"/>
                    <a:pt x="2996" y="1256"/>
                  </a:cubicBezTo>
                  <a:lnTo>
                    <a:pt x="2995" y="1258"/>
                  </a:lnTo>
                  <a:cubicBezTo>
                    <a:pt x="2979" y="1265"/>
                    <a:pt x="2976" y="1267"/>
                    <a:pt x="2954" y="1267"/>
                  </a:cubicBezTo>
                  <a:cubicBezTo>
                    <a:pt x="2931" y="1265"/>
                    <a:pt x="2914" y="1268"/>
                    <a:pt x="2897" y="1276"/>
                  </a:cubicBezTo>
                  <a:cubicBezTo>
                    <a:pt x="2895" y="1278"/>
                    <a:pt x="2894" y="1278"/>
                    <a:pt x="2892" y="1280"/>
                  </a:cubicBezTo>
                  <a:cubicBezTo>
                    <a:pt x="2881" y="1287"/>
                    <a:pt x="2869" y="1292"/>
                    <a:pt x="2850" y="1290"/>
                  </a:cubicBezTo>
                  <a:cubicBezTo>
                    <a:pt x="2826" y="1288"/>
                    <a:pt x="2815" y="1292"/>
                    <a:pt x="2808" y="1295"/>
                  </a:cubicBezTo>
                  <a:cubicBezTo>
                    <a:pt x="2808" y="1295"/>
                    <a:pt x="2808" y="1295"/>
                    <a:pt x="2808" y="1295"/>
                  </a:cubicBezTo>
                  <a:lnTo>
                    <a:pt x="2806" y="1290"/>
                  </a:lnTo>
                  <a:lnTo>
                    <a:pt x="3105" y="1200"/>
                  </a:lnTo>
                  <a:lnTo>
                    <a:pt x="3048" y="1170"/>
                  </a:lnTo>
                  <a:lnTo>
                    <a:pt x="3070" y="1108"/>
                  </a:lnTo>
                  <a:lnTo>
                    <a:pt x="2788" y="1243"/>
                  </a:lnTo>
                  <a:lnTo>
                    <a:pt x="2783" y="1236"/>
                  </a:lnTo>
                  <a:cubicBezTo>
                    <a:pt x="2786" y="1233"/>
                    <a:pt x="2791" y="1230"/>
                    <a:pt x="2796" y="1228"/>
                  </a:cubicBezTo>
                  <a:cubicBezTo>
                    <a:pt x="2798" y="1228"/>
                    <a:pt x="2803" y="1226"/>
                    <a:pt x="2806" y="1225"/>
                  </a:cubicBezTo>
                  <a:cubicBezTo>
                    <a:pt x="2818" y="1222"/>
                    <a:pt x="2830" y="1218"/>
                    <a:pt x="2837" y="1215"/>
                  </a:cubicBezTo>
                  <a:cubicBezTo>
                    <a:pt x="2847" y="1210"/>
                    <a:pt x="2853" y="1204"/>
                    <a:pt x="2862" y="1196"/>
                  </a:cubicBezTo>
                  <a:cubicBezTo>
                    <a:pt x="2863" y="1195"/>
                    <a:pt x="2863" y="1195"/>
                    <a:pt x="2865" y="1193"/>
                  </a:cubicBezTo>
                  <a:cubicBezTo>
                    <a:pt x="2874" y="1184"/>
                    <a:pt x="2885" y="1171"/>
                    <a:pt x="2915" y="1164"/>
                  </a:cubicBezTo>
                  <a:cubicBezTo>
                    <a:pt x="2934" y="1159"/>
                    <a:pt x="2943" y="1151"/>
                    <a:pt x="2952" y="1139"/>
                  </a:cubicBezTo>
                  <a:lnTo>
                    <a:pt x="2954" y="1138"/>
                  </a:lnTo>
                  <a:cubicBezTo>
                    <a:pt x="2968" y="1125"/>
                    <a:pt x="2973" y="1121"/>
                    <a:pt x="3003" y="1116"/>
                  </a:cubicBezTo>
                  <a:cubicBezTo>
                    <a:pt x="3025" y="1114"/>
                    <a:pt x="3037" y="1101"/>
                    <a:pt x="3045" y="1091"/>
                  </a:cubicBezTo>
                  <a:lnTo>
                    <a:pt x="3053" y="1083"/>
                  </a:lnTo>
                  <a:cubicBezTo>
                    <a:pt x="3060" y="1074"/>
                    <a:pt x="3068" y="1064"/>
                    <a:pt x="3075" y="1061"/>
                  </a:cubicBezTo>
                  <a:lnTo>
                    <a:pt x="3107" y="1044"/>
                  </a:lnTo>
                  <a:lnTo>
                    <a:pt x="3072" y="1053"/>
                  </a:lnTo>
                  <a:cubicBezTo>
                    <a:pt x="3043" y="1061"/>
                    <a:pt x="3041" y="1062"/>
                    <a:pt x="3030" y="1071"/>
                  </a:cubicBezTo>
                  <a:lnTo>
                    <a:pt x="3028" y="1073"/>
                  </a:lnTo>
                  <a:cubicBezTo>
                    <a:pt x="3018" y="1081"/>
                    <a:pt x="3010" y="1087"/>
                    <a:pt x="2990" y="1089"/>
                  </a:cubicBezTo>
                  <a:cubicBezTo>
                    <a:pt x="2970" y="1091"/>
                    <a:pt x="2951" y="1099"/>
                    <a:pt x="2936" y="1114"/>
                  </a:cubicBezTo>
                  <a:lnTo>
                    <a:pt x="2934" y="1114"/>
                  </a:lnTo>
                  <a:cubicBezTo>
                    <a:pt x="2922" y="1126"/>
                    <a:pt x="2919" y="1130"/>
                    <a:pt x="2897" y="1134"/>
                  </a:cubicBezTo>
                  <a:cubicBezTo>
                    <a:pt x="2875" y="1141"/>
                    <a:pt x="2860" y="1150"/>
                    <a:pt x="2847" y="1161"/>
                  </a:cubicBezTo>
                  <a:cubicBezTo>
                    <a:pt x="2845" y="1163"/>
                    <a:pt x="2843" y="1164"/>
                    <a:pt x="2842" y="1166"/>
                  </a:cubicBezTo>
                  <a:cubicBezTo>
                    <a:pt x="2833" y="1175"/>
                    <a:pt x="2825" y="1184"/>
                    <a:pt x="2805" y="1188"/>
                  </a:cubicBezTo>
                  <a:cubicBezTo>
                    <a:pt x="2783" y="1193"/>
                    <a:pt x="2773" y="1200"/>
                    <a:pt x="2768" y="1204"/>
                  </a:cubicBezTo>
                  <a:cubicBezTo>
                    <a:pt x="2766" y="1204"/>
                    <a:pt x="2766" y="1204"/>
                    <a:pt x="2766" y="1204"/>
                  </a:cubicBezTo>
                  <a:lnTo>
                    <a:pt x="2762" y="1202"/>
                  </a:lnTo>
                  <a:lnTo>
                    <a:pt x="3023" y="1028"/>
                  </a:lnTo>
                  <a:lnTo>
                    <a:pt x="2959" y="1014"/>
                  </a:lnTo>
                  <a:lnTo>
                    <a:pt x="2961" y="949"/>
                  </a:lnTo>
                  <a:lnTo>
                    <a:pt x="2732" y="1163"/>
                  </a:lnTo>
                  <a:lnTo>
                    <a:pt x="2726" y="1156"/>
                  </a:lnTo>
                  <a:cubicBezTo>
                    <a:pt x="2728" y="1153"/>
                    <a:pt x="2732" y="1148"/>
                    <a:pt x="2736" y="1144"/>
                  </a:cubicBezTo>
                  <a:cubicBezTo>
                    <a:pt x="2737" y="1143"/>
                    <a:pt x="2741" y="1141"/>
                    <a:pt x="2744" y="1138"/>
                  </a:cubicBezTo>
                  <a:cubicBezTo>
                    <a:pt x="2754" y="1132"/>
                    <a:pt x="2764" y="1126"/>
                    <a:pt x="2771" y="1119"/>
                  </a:cubicBezTo>
                  <a:cubicBezTo>
                    <a:pt x="2778" y="1113"/>
                    <a:pt x="2783" y="1105"/>
                    <a:pt x="2790" y="1094"/>
                  </a:cubicBezTo>
                  <a:cubicBezTo>
                    <a:pt x="2790" y="1093"/>
                    <a:pt x="2791" y="1093"/>
                    <a:pt x="2791" y="1089"/>
                  </a:cubicBezTo>
                  <a:cubicBezTo>
                    <a:pt x="2796" y="1079"/>
                    <a:pt x="2803" y="1064"/>
                    <a:pt x="2830" y="1049"/>
                  </a:cubicBezTo>
                  <a:cubicBezTo>
                    <a:pt x="2847" y="1039"/>
                    <a:pt x="2851" y="1028"/>
                    <a:pt x="2858" y="1014"/>
                  </a:cubicBezTo>
                  <a:lnTo>
                    <a:pt x="2860" y="1013"/>
                  </a:lnTo>
                  <a:cubicBezTo>
                    <a:pt x="2869" y="994"/>
                    <a:pt x="2874" y="991"/>
                    <a:pt x="2901" y="977"/>
                  </a:cubicBezTo>
                  <a:cubicBezTo>
                    <a:pt x="2921" y="968"/>
                    <a:pt x="2927" y="954"/>
                    <a:pt x="2932" y="941"/>
                  </a:cubicBezTo>
                  <a:lnTo>
                    <a:pt x="2934" y="937"/>
                  </a:lnTo>
                  <a:cubicBezTo>
                    <a:pt x="2936" y="934"/>
                    <a:pt x="2938" y="932"/>
                    <a:pt x="2938" y="929"/>
                  </a:cubicBezTo>
                  <a:cubicBezTo>
                    <a:pt x="2943" y="919"/>
                    <a:pt x="2947" y="909"/>
                    <a:pt x="2952" y="904"/>
                  </a:cubicBezTo>
                  <a:lnTo>
                    <a:pt x="2978" y="877"/>
                  </a:lnTo>
                  <a:lnTo>
                    <a:pt x="2947" y="896"/>
                  </a:lnTo>
                  <a:cubicBezTo>
                    <a:pt x="2922" y="912"/>
                    <a:pt x="2921" y="914"/>
                    <a:pt x="2913" y="925"/>
                  </a:cubicBezTo>
                  <a:lnTo>
                    <a:pt x="2911" y="927"/>
                  </a:lnTo>
                  <a:cubicBezTo>
                    <a:pt x="2904" y="937"/>
                    <a:pt x="2897" y="947"/>
                    <a:pt x="2879" y="956"/>
                  </a:cubicBezTo>
                  <a:cubicBezTo>
                    <a:pt x="2860" y="962"/>
                    <a:pt x="2845" y="976"/>
                    <a:pt x="2835" y="994"/>
                  </a:cubicBezTo>
                  <a:lnTo>
                    <a:pt x="2833" y="996"/>
                  </a:lnTo>
                  <a:cubicBezTo>
                    <a:pt x="2825" y="1011"/>
                    <a:pt x="2823" y="1014"/>
                    <a:pt x="2805" y="1026"/>
                  </a:cubicBezTo>
                  <a:cubicBezTo>
                    <a:pt x="2786" y="1038"/>
                    <a:pt x="2773" y="1051"/>
                    <a:pt x="2764" y="1066"/>
                  </a:cubicBezTo>
                  <a:cubicBezTo>
                    <a:pt x="2762" y="1067"/>
                    <a:pt x="2761" y="1069"/>
                    <a:pt x="2761" y="1073"/>
                  </a:cubicBezTo>
                  <a:cubicBezTo>
                    <a:pt x="2754" y="1083"/>
                    <a:pt x="2749" y="1094"/>
                    <a:pt x="2732" y="1105"/>
                  </a:cubicBezTo>
                  <a:cubicBezTo>
                    <a:pt x="2712" y="1114"/>
                    <a:pt x="2705" y="1125"/>
                    <a:pt x="2700" y="1131"/>
                  </a:cubicBezTo>
                  <a:cubicBezTo>
                    <a:pt x="2700" y="1131"/>
                    <a:pt x="2700" y="1131"/>
                    <a:pt x="2700" y="1131"/>
                  </a:cubicBezTo>
                  <a:lnTo>
                    <a:pt x="2696" y="1128"/>
                  </a:lnTo>
                  <a:lnTo>
                    <a:pt x="2892" y="885"/>
                  </a:lnTo>
                  <a:lnTo>
                    <a:pt x="2828" y="892"/>
                  </a:lnTo>
                  <a:lnTo>
                    <a:pt x="2810" y="830"/>
                  </a:lnTo>
                  <a:lnTo>
                    <a:pt x="2655" y="1101"/>
                  </a:lnTo>
                  <a:lnTo>
                    <a:pt x="2647" y="1096"/>
                  </a:lnTo>
                  <a:cubicBezTo>
                    <a:pt x="2648" y="1093"/>
                    <a:pt x="2650" y="1086"/>
                    <a:pt x="2653" y="1083"/>
                  </a:cubicBezTo>
                  <a:cubicBezTo>
                    <a:pt x="2655" y="1081"/>
                    <a:pt x="2657" y="1078"/>
                    <a:pt x="2660" y="1074"/>
                  </a:cubicBezTo>
                  <a:cubicBezTo>
                    <a:pt x="2667" y="1066"/>
                    <a:pt x="2675" y="1056"/>
                    <a:pt x="2679" y="1049"/>
                  </a:cubicBezTo>
                  <a:cubicBezTo>
                    <a:pt x="2684" y="1039"/>
                    <a:pt x="2687" y="1031"/>
                    <a:pt x="2689" y="1019"/>
                  </a:cubicBezTo>
                  <a:cubicBezTo>
                    <a:pt x="2689" y="1017"/>
                    <a:pt x="2691" y="1016"/>
                    <a:pt x="2691" y="1014"/>
                  </a:cubicBezTo>
                  <a:cubicBezTo>
                    <a:pt x="2692" y="1002"/>
                    <a:pt x="2694" y="988"/>
                    <a:pt x="2716" y="964"/>
                  </a:cubicBezTo>
                  <a:cubicBezTo>
                    <a:pt x="2728" y="949"/>
                    <a:pt x="2729" y="937"/>
                    <a:pt x="2732" y="923"/>
                  </a:cubicBezTo>
                  <a:lnTo>
                    <a:pt x="2732" y="919"/>
                  </a:lnTo>
                  <a:cubicBezTo>
                    <a:pt x="2736" y="900"/>
                    <a:pt x="2737" y="896"/>
                    <a:pt x="2761" y="874"/>
                  </a:cubicBezTo>
                  <a:cubicBezTo>
                    <a:pt x="2776" y="859"/>
                    <a:pt x="2780" y="844"/>
                    <a:pt x="2781" y="830"/>
                  </a:cubicBezTo>
                  <a:lnTo>
                    <a:pt x="2781" y="826"/>
                  </a:lnTo>
                  <a:cubicBezTo>
                    <a:pt x="2781" y="824"/>
                    <a:pt x="2781" y="820"/>
                    <a:pt x="2783" y="819"/>
                  </a:cubicBezTo>
                  <a:cubicBezTo>
                    <a:pt x="2785" y="807"/>
                    <a:pt x="2785" y="795"/>
                    <a:pt x="2788" y="788"/>
                  </a:cubicBezTo>
                  <a:lnTo>
                    <a:pt x="2805" y="757"/>
                  </a:lnTo>
                  <a:lnTo>
                    <a:pt x="2781" y="783"/>
                  </a:lnTo>
                  <a:cubicBezTo>
                    <a:pt x="2761" y="806"/>
                    <a:pt x="2761" y="808"/>
                    <a:pt x="2756" y="822"/>
                  </a:cubicBezTo>
                  <a:lnTo>
                    <a:pt x="2756" y="824"/>
                  </a:lnTo>
                  <a:cubicBezTo>
                    <a:pt x="2753" y="835"/>
                    <a:pt x="2749" y="847"/>
                    <a:pt x="2734" y="860"/>
                  </a:cubicBezTo>
                  <a:cubicBezTo>
                    <a:pt x="2717" y="872"/>
                    <a:pt x="2707" y="889"/>
                    <a:pt x="2702" y="911"/>
                  </a:cubicBezTo>
                  <a:lnTo>
                    <a:pt x="2702" y="912"/>
                  </a:lnTo>
                  <a:cubicBezTo>
                    <a:pt x="2699" y="929"/>
                    <a:pt x="2697" y="932"/>
                    <a:pt x="2684" y="949"/>
                  </a:cubicBezTo>
                  <a:cubicBezTo>
                    <a:pt x="2668" y="966"/>
                    <a:pt x="2660" y="982"/>
                    <a:pt x="2657" y="999"/>
                  </a:cubicBezTo>
                  <a:cubicBezTo>
                    <a:pt x="2657" y="1001"/>
                    <a:pt x="2655" y="1004"/>
                    <a:pt x="2655" y="1006"/>
                  </a:cubicBezTo>
                  <a:cubicBezTo>
                    <a:pt x="2653" y="1019"/>
                    <a:pt x="2650" y="1031"/>
                    <a:pt x="2636" y="1044"/>
                  </a:cubicBezTo>
                  <a:cubicBezTo>
                    <a:pt x="2622" y="1061"/>
                    <a:pt x="2618" y="1073"/>
                    <a:pt x="2615" y="1079"/>
                  </a:cubicBezTo>
                  <a:cubicBezTo>
                    <a:pt x="2615" y="1079"/>
                    <a:pt x="2615" y="1079"/>
                    <a:pt x="2615" y="1081"/>
                  </a:cubicBezTo>
                  <a:lnTo>
                    <a:pt x="2610" y="1079"/>
                  </a:lnTo>
                  <a:lnTo>
                    <a:pt x="2726" y="790"/>
                  </a:lnTo>
                  <a:lnTo>
                    <a:pt x="2667" y="814"/>
                  </a:lnTo>
                  <a:lnTo>
                    <a:pt x="2632" y="760"/>
                  </a:lnTo>
                  <a:lnTo>
                    <a:pt x="2563" y="1064"/>
                  </a:lnTo>
                  <a:lnTo>
                    <a:pt x="2554" y="1062"/>
                  </a:lnTo>
                  <a:cubicBezTo>
                    <a:pt x="2554" y="1059"/>
                    <a:pt x="2554" y="1053"/>
                    <a:pt x="2556" y="1047"/>
                  </a:cubicBezTo>
                  <a:cubicBezTo>
                    <a:pt x="2556" y="1046"/>
                    <a:pt x="2558" y="1041"/>
                    <a:pt x="2559" y="1038"/>
                  </a:cubicBezTo>
                  <a:cubicBezTo>
                    <a:pt x="2564" y="1028"/>
                    <a:pt x="2570" y="1016"/>
                    <a:pt x="2571" y="1008"/>
                  </a:cubicBezTo>
                  <a:cubicBezTo>
                    <a:pt x="2573" y="997"/>
                    <a:pt x="2573" y="989"/>
                    <a:pt x="2571" y="977"/>
                  </a:cubicBezTo>
                  <a:cubicBezTo>
                    <a:pt x="2571" y="976"/>
                    <a:pt x="2571" y="974"/>
                    <a:pt x="2571" y="972"/>
                  </a:cubicBezTo>
                  <a:cubicBezTo>
                    <a:pt x="2570" y="961"/>
                    <a:pt x="2566" y="944"/>
                    <a:pt x="2579" y="916"/>
                  </a:cubicBezTo>
                  <a:cubicBezTo>
                    <a:pt x="2588" y="899"/>
                    <a:pt x="2586" y="885"/>
                    <a:pt x="2583" y="872"/>
                  </a:cubicBezTo>
                  <a:lnTo>
                    <a:pt x="2583" y="869"/>
                  </a:lnTo>
                  <a:cubicBezTo>
                    <a:pt x="2581" y="849"/>
                    <a:pt x="2581" y="844"/>
                    <a:pt x="2596" y="817"/>
                  </a:cubicBezTo>
                  <a:cubicBezTo>
                    <a:pt x="2608" y="799"/>
                    <a:pt x="2605" y="782"/>
                    <a:pt x="2603" y="770"/>
                  </a:cubicBezTo>
                  <a:lnTo>
                    <a:pt x="2600" y="757"/>
                  </a:lnTo>
                  <a:cubicBezTo>
                    <a:pt x="2598" y="745"/>
                    <a:pt x="2596" y="734"/>
                    <a:pt x="2598" y="727"/>
                  </a:cubicBezTo>
                  <a:lnTo>
                    <a:pt x="2603" y="691"/>
                  </a:lnTo>
                  <a:lnTo>
                    <a:pt x="2590" y="723"/>
                  </a:lnTo>
                  <a:cubicBezTo>
                    <a:pt x="2576" y="750"/>
                    <a:pt x="2576" y="754"/>
                    <a:pt x="2576" y="768"/>
                  </a:cubicBezTo>
                  <a:lnTo>
                    <a:pt x="2576" y="770"/>
                  </a:lnTo>
                  <a:cubicBezTo>
                    <a:pt x="2576" y="783"/>
                    <a:pt x="2578" y="795"/>
                    <a:pt x="2566" y="810"/>
                  </a:cubicBezTo>
                  <a:cubicBezTo>
                    <a:pt x="2554" y="829"/>
                    <a:pt x="2549" y="847"/>
                    <a:pt x="2551" y="869"/>
                  </a:cubicBezTo>
                  <a:lnTo>
                    <a:pt x="2551" y="871"/>
                  </a:lnTo>
                  <a:cubicBezTo>
                    <a:pt x="2552" y="887"/>
                    <a:pt x="2552" y="891"/>
                    <a:pt x="2544" y="911"/>
                  </a:cubicBezTo>
                  <a:cubicBezTo>
                    <a:pt x="2536" y="932"/>
                    <a:pt x="2533" y="949"/>
                    <a:pt x="2534" y="968"/>
                  </a:cubicBezTo>
                  <a:cubicBezTo>
                    <a:pt x="2534" y="969"/>
                    <a:pt x="2534" y="970"/>
                    <a:pt x="2534" y="974"/>
                  </a:cubicBezTo>
                  <a:cubicBezTo>
                    <a:pt x="2536" y="986"/>
                    <a:pt x="2538" y="999"/>
                    <a:pt x="2529" y="1016"/>
                  </a:cubicBezTo>
                  <a:cubicBezTo>
                    <a:pt x="2519" y="1036"/>
                    <a:pt x="2519" y="1049"/>
                    <a:pt x="2519" y="1056"/>
                  </a:cubicBezTo>
                  <a:cubicBezTo>
                    <a:pt x="2519" y="1056"/>
                    <a:pt x="2519" y="1056"/>
                    <a:pt x="2517" y="1056"/>
                  </a:cubicBezTo>
                  <a:lnTo>
                    <a:pt x="2514" y="1056"/>
                  </a:lnTo>
                  <a:lnTo>
                    <a:pt x="2538" y="747"/>
                  </a:lnTo>
                  <a:lnTo>
                    <a:pt x="2489" y="787"/>
                  </a:lnTo>
                  <a:lnTo>
                    <a:pt x="2438" y="747"/>
                  </a:lnTo>
                  <a:lnTo>
                    <a:pt x="2463" y="1058"/>
                  </a:lnTo>
                  <a:lnTo>
                    <a:pt x="2455" y="1058"/>
                  </a:lnTo>
                  <a:cubicBezTo>
                    <a:pt x="2453" y="1054"/>
                    <a:pt x="2451" y="1047"/>
                    <a:pt x="2451" y="1042"/>
                  </a:cubicBezTo>
                  <a:cubicBezTo>
                    <a:pt x="2451" y="1041"/>
                    <a:pt x="2451" y="1036"/>
                    <a:pt x="2453" y="1033"/>
                  </a:cubicBezTo>
                  <a:cubicBezTo>
                    <a:pt x="2453" y="1021"/>
                    <a:pt x="2455" y="1008"/>
                    <a:pt x="2455" y="1001"/>
                  </a:cubicBezTo>
                  <a:cubicBezTo>
                    <a:pt x="2453" y="989"/>
                    <a:pt x="2450" y="981"/>
                    <a:pt x="2447" y="970"/>
                  </a:cubicBezTo>
                  <a:cubicBezTo>
                    <a:pt x="2445" y="969"/>
                    <a:pt x="2445" y="968"/>
                    <a:pt x="2443" y="966"/>
                  </a:cubicBezTo>
                  <a:cubicBezTo>
                    <a:pt x="2438" y="956"/>
                    <a:pt x="2432" y="941"/>
                    <a:pt x="2435" y="911"/>
                  </a:cubicBezTo>
                  <a:cubicBezTo>
                    <a:pt x="2438" y="892"/>
                    <a:pt x="2433" y="880"/>
                    <a:pt x="2426" y="867"/>
                  </a:cubicBezTo>
                  <a:lnTo>
                    <a:pt x="2425" y="864"/>
                  </a:lnTo>
                  <a:cubicBezTo>
                    <a:pt x="2417" y="845"/>
                    <a:pt x="2417" y="840"/>
                    <a:pt x="2423" y="810"/>
                  </a:cubicBezTo>
                  <a:cubicBezTo>
                    <a:pt x="2428" y="788"/>
                    <a:pt x="2420" y="775"/>
                    <a:pt x="2415" y="763"/>
                  </a:cubicBezTo>
                  <a:lnTo>
                    <a:pt x="2408" y="752"/>
                  </a:lnTo>
                  <a:cubicBezTo>
                    <a:pt x="2403" y="742"/>
                    <a:pt x="2398" y="732"/>
                    <a:pt x="2396" y="723"/>
                  </a:cubicBezTo>
                  <a:lnTo>
                    <a:pt x="2391" y="689"/>
                  </a:lnTo>
                  <a:lnTo>
                    <a:pt x="2388" y="723"/>
                  </a:lnTo>
                  <a:cubicBezTo>
                    <a:pt x="2385" y="754"/>
                    <a:pt x="2385" y="757"/>
                    <a:pt x="2389" y="770"/>
                  </a:cubicBezTo>
                  <a:lnTo>
                    <a:pt x="2389" y="772"/>
                  </a:lnTo>
                  <a:cubicBezTo>
                    <a:pt x="2393" y="783"/>
                    <a:pt x="2398" y="795"/>
                    <a:pt x="2391" y="814"/>
                  </a:cubicBezTo>
                  <a:cubicBezTo>
                    <a:pt x="2386" y="833"/>
                    <a:pt x="2386" y="852"/>
                    <a:pt x="2394" y="872"/>
                  </a:cubicBezTo>
                  <a:lnTo>
                    <a:pt x="2396" y="874"/>
                  </a:lnTo>
                  <a:cubicBezTo>
                    <a:pt x="2401" y="891"/>
                    <a:pt x="2403" y="894"/>
                    <a:pt x="2401" y="916"/>
                  </a:cubicBezTo>
                  <a:cubicBezTo>
                    <a:pt x="2398" y="937"/>
                    <a:pt x="2401" y="956"/>
                    <a:pt x="2408" y="972"/>
                  </a:cubicBezTo>
                  <a:cubicBezTo>
                    <a:pt x="2408" y="974"/>
                    <a:pt x="2410" y="976"/>
                    <a:pt x="2410" y="979"/>
                  </a:cubicBezTo>
                  <a:cubicBezTo>
                    <a:pt x="2415" y="991"/>
                    <a:pt x="2421" y="1001"/>
                    <a:pt x="2418" y="1021"/>
                  </a:cubicBezTo>
                  <a:cubicBezTo>
                    <a:pt x="2415" y="1042"/>
                    <a:pt x="2417" y="1054"/>
                    <a:pt x="2418" y="1061"/>
                  </a:cubicBezTo>
                  <a:cubicBezTo>
                    <a:pt x="2418" y="1062"/>
                    <a:pt x="2418" y="1062"/>
                    <a:pt x="2420" y="1062"/>
                  </a:cubicBezTo>
                  <a:lnTo>
                    <a:pt x="2415" y="1064"/>
                  </a:lnTo>
                  <a:lnTo>
                    <a:pt x="2346" y="760"/>
                  </a:lnTo>
                  <a:lnTo>
                    <a:pt x="2311" y="814"/>
                  </a:lnTo>
                  <a:lnTo>
                    <a:pt x="2250" y="790"/>
                  </a:lnTo>
                  <a:lnTo>
                    <a:pt x="2366" y="1079"/>
                  </a:lnTo>
                  <a:lnTo>
                    <a:pt x="2359" y="1083"/>
                  </a:lnTo>
                  <a:cubicBezTo>
                    <a:pt x="2356" y="1079"/>
                    <a:pt x="2353" y="1074"/>
                    <a:pt x="2351" y="1069"/>
                  </a:cubicBezTo>
                  <a:cubicBezTo>
                    <a:pt x="2351" y="1066"/>
                    <a:pt x="2351" y="1062"/>
                    <a:pt x="2349" y="1058"/>
                  </a:cubicBezTo>
                  <a:cubicBezTo>
                    <a:pt x="2348" y="1047"/>
                    <a:pt x="2344" y="1034"/>
                    <a:pt x="2341" y="1028"/>
                  </a:cubicBezTo>
                  <a:cubicBezTo>
                    <a:pt x="2337" y="1017"/>
                    <a:pt x="2332" y="1011"/>
                    <a:pt x="2324" y="1002"/>
                  </a:cubicBezTo>
                  <a:cubicBezTo>
                    <a:pt x="2324" y="1001"/>
                    <a:pt x="2323" y="999"/>
                    <a:pt x="2321" y="997"/>
                  </a:cubicBezTo>
                  <a:cubicBezTo>
                    <a:pt x="2314" y="989"/>
                    <a:pt x="2302" y="977"/>
                    <a:pt x="2297" y="947"/>
                  </a:cubicBezTo>
                  <a:cubicBezTo>
                    <a:pt x="2294" y="929"/>
                    <a:pt x="2285" y="919"/>
                    <a:pt x="2275" y="907"/>
                  </a:cubicBezTo>
                  <a:lnTo>
                    <a:pt x="2272" y="905"/>
                  </a:lnTo>
                  <a:cubicBezTo>
                    <a:pt x="2260" y="891"/>
                    <a:pt x="2257" y="885"/>
                    <a:pt x="2255" y="855"/>
                  </a:cubicBezTo>
                  <a:cubicBezTo>
                    <a:pt x="2253" y="833"/>
                    <a:pt x="2241" y="822"/>
                    <a:pt x="2234" y="814"/>
                  </a:cubicBezTo>
                  <a:lnTo>
                    <a:pt x="2223" y="804"/>
                  </a:lnTo>
                  <a:cubicBezTo>
                    <a:pt x="2215" y="795"/>
                    <a:pt x="2208" y="787"/>
                    <a:pt x="2204" y="780"/>
                  </a:cubicBezTo>
                  <a:lnTo>
                    <a:pt x="2190" y="748"/>
                  </a:lnTo>
                  <a:lnTo>
                    <a:pt x="2195" y="783"/>
                  </a:lnTo>
                  <a:cubicBezTo>
                    <a:pt x="2202" y="812"/>
                    <a:pt x="2203" y="815"/>
                    <a:pt x="2211" y="827"/>
                  </a:cubicBezTo>
                  <a:lnTo>
                    <a:pt x="2211" y="829"/>
                  </a:lnTo>
                  <a:cubicBezTo>
                    <a:pt x="2218" y="839"/>
                    <a:pt x="2227" y="849"/>
                    <a:pt x="2227" y="867"/>
                  </a:cubicBezTo>
                  <a:cubicBezTo>
                    <a:pt x="2227" y="889"/>
                    <a:pt x="2234" y="905"/>
                    <a:pt x="2247" y="924"/>
                  </a:cubicBezTo>
                  <a:lnTo>
                    <a:pt x="2248" y="924"/>
                  </a:lnTo>
                  <a:cubicBezTo>
                    <a:pt x="2259" y="937"/>
                    <a:pt x="2260" y="941"/>
                    <a:pt x="2265" y="962"/>
                  </a:cubicBezTo>
                  <a:cubicBezTo>
                    <a:pt x="2268" y="984"/>
                    <a:pt x="2277" y="1001"/>
                    <a:pt x="2289" y="1014"/>
                  </a:cubicBezTo>
                  <a:cubicBezTo>
                    <a:pt x="2289" y="1016"/>
                    <a:pt x="2291" y="1017"/>
                    <a:pt x="2292" y="1019"/>
                  </a:cubicBezTo>
                  <a:cubicBezTo>
                    <a:pt x="2300" y="1029"/>
                    <a:pt x="2309" y="1038"/>
                    <a:pt x="2312" y="1058"/>
                  </a:cubicBezTo>
                  <a:cubicBezTo>
                    <a:pt x="2316" y="1079"/>
                    <a:pt x="2323" y="1091"/>
                    <a:pt x="2326" y="1096"/>
                  </a:cubicBezTo>
                  <a:cubicBezTo>
                    <a:pt x="2326" y="1098"/>
                    <a:pt x="2326" y="1098"/>
                    <a:pt x="2326" y="1098"/>
                  </a:cubicBezTo>
                  <a:lnTo>
                    <a:pt x="2323" y="1099"/>
                  </a:lnTo>
                  <a:lnTo>
                    <a:pt x="2166" y="830"/>
                  </a:lnTo>
                  <a:lnTo>
                    <a:pt x="2149" y="892"/>
                  </a:lnTo>
                  <a:lnTo>
                    <a:pt x="2083" y="885"/>
                  </a:lnTo>
                  <a:lnTo>
                    <a:pt x="2280" y="1128"/>
                  </a:lnTo>
                  <a:lnTo>
                    <a:pt x="2275" y="1134"/>
                  </a:lnTo>
                  <a:cubicBezTo>
                    <a:pt x="2272" y="1131"/>
                    <a:pt x="2267" y="1128"/>
                    <a:pt x="2264" y="1123"/>
                  </a:cubicBezTo>
                  <a:cubicBezTo>
                    <a:pt x="2262" y="1121"/>
                    <a:pt x="2260" y="1118"/>
                    <a:pt x="2259" y="1113"/>
                  </a:cubicBezTo>
                  <a:cubicBezTo>
                    <a:pt x="2253" y="1105"/>
                    <a:pt x="2247" y="1093"/>
                    <a:pt x="2241" y="1087"/>
                  </a:cubicBezTo>
                  <a:cubicBezTo>
                    <a:pt x="2235" y="1079"/>
                    <a:pt x="2228" y="1073"/>
                    <a:pt x="2218" y="1067"/>
                  </a:cubicBezTo>
                  <a:cubicBezTo>
                    <a:pt x="2216" y="1066"/>
                    <a:pt x="2215" y="1066"/>
                    <a:pt x="2213" y="1064"/>
                  </a:cubicBezTo>
                  <a:cubicBezTo>
                    <a:pt x="2203" y="1059"/>
                    <a:pt x="2188" y="1051"/>
                    <a:pt x="2174" y="1022"/>
                  </a:cubicBezTo>
                  <a:cubicBezTo>
                    <a:pt x="2166" y="1006"/>
                    <a:pt x="2154" y="999"/>
                    <a:pt x="2143" y="993"/>
                  </a:cubicBezTo>
                  <a:lnTo>
                    <a:pt x="2139" y="991"/>
                  </a:lnTo>
                  <a:cubicBezTo>
                    <a:pt x="2122" y="981"/>
                    <a:pt x="2119" y="976"/>
                    <a:pt x="2107" y="947"/>
                  </a:cubicBezTo>
                  <a:cubicBezTo>
                    <a:pt x="2099" y="927"/>
                    <a:pt x="2085" y="921"/>
                    <a:pt x="2074" y="914"/>
                  </a:cubicBezTo>
                  <a:lnTo>
                    <a:pt x="2062" y="907"/>
                  </a:lnTo>
                  <a:cubicBezTo>
                    <a:pt x="2051" y="902"/>
                    <a:pt x="2042" y="897"/>
                    <a:pt x="2037" y="891"/>
                  </a:cubicBezTo>
                  <a:lnTo>
                    <a:pt x="2013" y="865"/>
                  </a:lnTo>
                  <a:lnTo>
                    <a:pt x="2030" y="896"/>
                  </a:lnTo>
                  <a:cubicBezTo>
                    <a:pt x="2044" y="923"/>
                    <a:pt x="2045" y="924"/>
                    <a:pt x="2057" y="934"/>
                  </a:cubicBezTo>
                  <a:lnTo>
                    <a:pt x="2058" y="934"/>
                  </a:lnTo>
                  <a:cubicBezTo>
                    <a:pt x="2069" y="942"/>
                    <a:pt x="2077" y="949"/>
                    <a:pt x="2083" y="968"/>
                  </a:cubicBezTo>
                  <a:cubicBezTo>
                    <a:pt x="2090" y="988"/>
                    <a:pt x="2102" y="1002"/>
                    <a:pt x="2121" y="1014"/>
                  </a:cubicBezTo>
                  <a:lnTo>
                    <a:pt x="2121" y="1016"/>
                  </a:lnTo>
                  <a:cubicBezTo>
                    <a:pt x="2136" y="1026"/>
                    <a:pt x="2139" y="1028"/>
                    <a:pt x="2149" y="1046"/>
                  </a:cubicBezTo>
                  <a:cubicBezTo>
                    <a:pt x="2159" y="1066"/>
                    <a:pt x="2171" y="1081"/>
                    <a:pt x="2186" y="1089"/>
                  </a:cubicBezTo>
                  <a:cubicBezTo>
                    <a:pt x="2188" y="1091"/>
                    <a:pt x="2191" y="1093"/>
                    <a:pt x="2193" y="1093"/>
                  </a:cubicBezTo>
                  <a:cubicBezTo>
                    <a:pt x="2203" y="1099"/>
                    <a:pt x="2215" y="1106"/>
                    <a:pt x="2223" y="1125"/>
                  </a:cubicBezTo>
                  <a:cubicBezTo>
                    <a:pt x="2234" y="1144"/>
                    <a:pt x="2241" y="1153"/>
                    <a:pt x="2247" y="1158"/>
                  </a:cubicBezTo>
                  <a:cubicBezTo>
                    <a:pt x="2247" y="1158"/>
                    <a:pt x="2247" y="1158"/>
                    <a:pt x="2247" y="1158"/>
                  </a:cubicBezTo>
                  <a:lnTo>
                    <a:pt x="2245" y="1161"/>
                  </a:lnTo>
                  <a:lnTo>
                    <a:pt x="2015" y="949"/>
                  </a:lnTo>
                  <a:lnTo>
                    <a:pt x="2017" y="1014"/>
                  </a:lnTo>
                  <a:lnTo>
                    <a:pt x="1954" y="1028"/>
                  </a:lnTo>
                  <a:lnTo>
                    <a:pt x="2213" y="1202"/>
                  </a:lnTo>
                  <a:lnTo>
                    <a:pt x="2210" y="1208"/>
                  </a:lnTo>
                  <a:cubicBezTo>
                    <a:pt x="2204" y="1206"/>
                    <a:pt x="2200" y="1204"/>
                    <a:pt x="2196" y="1202"/>
                  </a:cubicBezTo>
                  <a:cubicBezTo>
                    <a:pt x="2193" y="1200"/>
                    <a:pt x="2191" y="1196"/>
                    <a:pt x="2188" y="1193"/>
                  </a:cubicBezTo>
                  <a:cubicBezTo>
                    <a:pt x="2179" y="1186"/>
                    <a:pt x="2170" y="1176"/>
                    <a:pt x="2164" y="1173"/>
                  </a:cubicBezTo>
                  <a:cubicBezTo>
                    <a:pt x="2154" y="1166"/>
                    <a:pt x="2146" y="1164"/>
                    <a:pt x="2134" y="1161"/>
                  </a:cubicBezTo>
                  <a:cubicBezTo>
                    <a:pt x="2134" y="1161"/>
                    <a:pt x="2131" y="1159"/>
                    <a:pt x="2129" y="1159"/>
                  </a:cubicBezTo>
                  <a:cubicBezTo>
                    <a:pt x="2119" y="1158"/>
                    <a:pt x="2102" y="1153"/>
                    <a:pt x="2081" y="1131"/>
                  </a:cubicBezTo>
                  <a:cubicBezTo>
                    <a:pt x="2067" y="1118"/>
                    <a:pt x="2055" y="1114"/>
                    <a:pt x="2040" y="1111"/>
                  </a:cubicBezTo>
                  <a:lnTo>
                    <a:pt x="2038" y="1111"/>
                  </a:lnTo>
                  <a:cubicBezTo>
                    <a:pt x="2018" y="1106"/>
                    <a:pt x="2013" y="1103"/>
                    <a:pt x="1994" y="1079"/>
                  </a:cubicBezTo>
                  <a:cubicBezTo>
                    <a:pt x="1981" y="1062"/>
                    <a:pt x="1964" y="1059"/>
                    <a:pt x="1953" y="1058"/>
                  </a:cubicBezTo>
                  <a:lnTo>
                    <a:pt x="1939" y="1054"/>
                  </a:lnTo>
                  <a:cubicBezTo>
                    <a:pt x="1927" y="1053"/>
                    <a:pt x="1916" y="1049"/>
                    <a:pt x="1911" y="1046"/>
                  </a:cubicBezTo>
                  <a:lnTo>
                    <a:pt x="1879" y="1028"/>
                  </a:lnTo>
                  <a:lnTo>
                    <a:pt x="1904" y="1053"/>
                  </a:lnTo>
                  <a:cubicBezTo>
                    <a:pt x="1926" y="1074"/>
                    <a:pt x="1927" y="1074"/>
                    <a:pt x="1941" y="1081"/>
                  </a:cubicBezTo>
                  <a:lnTo>
                    <a:pt x="1942" y="1081"/>
                  </a:lnTo>
                  <a:cubicBezTo>
                    <a:pt x="1954" y="1086"/>
                    <a:pt x="1966" y="1089"/>
                    <a:pt x="1978" y="1106"/>
                  </a:cubicBezTo>
                  <a:cubicBezTo>
                    <a:pt x="1989" y="1123"/>
                    <a:pt x="2005" y="1132"/>
                    <a:pt x="2026" y="1139"/>
                  </a:cubicBezTo>
                  <a:lnTo>
                    <a:pt x="2028" y="1139"/>
                  </a:lnTo>
                  <a:cubicBezTo>
                    <a:pt x="2044" y="1144"/>
                    <a:pt x="2049" y="1146"/>
                    <a:pt x="2063" y="1161"/>
                  </a:cubicBezTo>
                  <a:cubicBezTo>
                    <a:pt x="2081" y="1178"/>
                    <a:pt x="2095" y="1186"/>
                    <a:pt x="2112" y="1191"/>
                  </a:cubicBezTo>
                  <a:cubicBezTo>
                    <a:pt x="2114" y="1193"/>
                    <a:pt x="2117" y="1193"/>
                    <a:pt x="2119" y="1193"/>
                  </a:cubicBezTo>
                  <a:cubicBezTo>
                    <a:pt x="2131" y="1196"/>
                    <a:pt x="2144" y="1200"/>
                    <a:pt x="2158" y="1215"/>
                  </a:cubicBezTo>
                  <a:cubicBezTo>
                    <a:pt x="2173" y="1230"/>
                    <a:pt x="2183" y="1235"/>
                    <a:pt x="2190" y="1238"/>
                  </a:cubicBezTo>
                  <a:cubicBezTo>
                    <a:pt x="2190" y="1238"/>
                    <a:pt x="2190" y="1238"/>
                    <a:pt x="2191" y="1240"/>
                  </a:cubicBezTo>
                  <a:lnTo>
                    <a:pt x="2190" y="1243"/>
                  </a:lnTo>
                  <a:lnTo>
                    <a:pt x="1907" y="1108"/>
                  </a:lnTo>
                  <a:lnTo>
                    <a:pt x="1927" y="1170"/>
                  </a:lnTo>
                  <a:lnTo>
                    <a:pt x="1870" y="1200"/>
                  </a:lnTo>
                  <a:lnTo>
                    <a:pt x="2171" y="1290"/>
                  </a:lnTo>
                  <a:lnTo>
                    <a:pt x="2170" y="1298"/>
                  </a:lnTo>
                  <a:cubicBezTo>
                    <a:pt x="2164" y="1298"/>
                    <a:pt x="2158" y="1296"/>
                    <a:pt x="2154" y="1295"/>
                  </a:cubicBezTo>
                  <a:cubicBezTo>
                    <a:pt x="2151" y="1295"/>
                    <a:pt x="2147" y="1293"/>
                    <a:pt x="2144" y="1290"/>
                  </a:cubicBezTo>
                  <a:cubicBezTo>
                    <a:pt x="2134" y="1287"/>
                    <a:pt x="2122" y="1280"/>
                    <a:pt x="2115" y="1278"/>
                  </a:cubicBezTo>
                  <a:cubicBezTo>
                    <a:pt x="2104" y="1275"/>
                    <a:pt x="2095" y="1275"/>
                    <a:pt x="2083" y="1275"/>
                  </a:cubicBezTo>
                  <a:cubicBezTo>
                    <a:pt x="2082" y="1275"/>
                    <a:pt x="2081" y="1275"/>
                    <a:pt x="2079" y="1275"/>
                  </a:cubicBezTo>
                  <a:cubicBezTo>
                    <a:pt x="2067" y="1276"/>
                    <a:pt x="2050" y="1278"/>
                    <a:pt x="2023" y="1263"/>
                  </a:cubicBezTo>
                  <a:cubicBezTo>
                    <a:pt x="2006" y="1253"/>
                    <a:pt x="1994" y="1255"/>
                    <a:pt x="1980" y="1255"/>
                  </a:cubicBezTo>
                  <a:lnTo>
                    <a:pt x="1976" y="1255"/>
                  </a:lnTo>
                  <a:cubicBezTo>
                    <a:pt x="1956" y="1256"/>
                    <a:pt x="1951" y="1255"/>
                    <a:pt x="1926" y="1238"/>
                  </a:cubicBezTo>
                  <a:cubicBezTo>
                    <a:pt x="1907" y="1226"/>
                    <a:pt x="1891" y="1228"/>
                    <a:pt x="1879" y="1230"/>
                  </a:cubicBezTo>
                  <a:cubicBezTo>
                    <a:pt x="1877" y="1230"/>
                    <a:pt x="1875" y="1230"/>
                    <a:pt x="1873" y="1230"/>
                  </a:cubicBezTo>
                  <a:lnTo>
                    <a:pt x="1865" y="1230"/>
                  </a:lnTo>
                  <a:cubicBezTo>
                    <a:pt x="1853" y="1231"/>
                    <a:pt x="1841" y="1233"/>
                    <a:pt x="1835" y="1231"/>
                  </a:cubicBezTo>
                  <a:lnTo>
                    <a:pt x="1800" y="1223"/>
                  </a:lnTo>
                  <a:lnTo>
                    <a:pt x="1832" y="1240"/>
                  </a:lnTo>
                  <a:cubicBezTo>
                    <a:pt x="1857" y="1253"/>
                    <a:pt x="1860" y="1253"/>
                    <a:pt x="1875" y="1255"/>
                  </a:cubicBezTo>
                  <a:lnTo>
                    <a:pt x="1877" y="1255"/>
                  </a:lnTo>
                  <a:cubicBezTo>
                    <a:pt x="1889" y="1255"/>
                    <a:pt x="1902" y="1256"/>
                    <a:pt x="1917" y="1268"/>
                  </a:cubicBezTo>
                  <a:cubicBezTo>
                    <a:pt x="1934" y="1280"/>
                    <a:pt x="1951" y="1287"/>
                    <a:pt x="1973" y="1287"/>
                  </a:cubicBezTo>
                  <a:lnTo>
                    <a:pt x="1976" y="1287"/>
                  </a:lnTo>
                  <a:cubicBezTo>
                    <a:pt x="1993" y="1287"/>
                    <a:pt x="1996" y="1287"/>
                    <a:pt x="2015" y="1296"/>
                  </a:cubicBezTo>
                  <a:cubicBezTo>
                    <a:pt x="2037" y="1307"/>
                    <a:pt x="2053" y="1312"/>
                    <a:pt x="2070" y="1312"/>
                  </a:cubicBezTo>
                  <a:cubicBezTo>
                    <a:pt x="2074" y="1312"/>
                    <a:pt x="2075" y="1310"/>
                    <a:pt x="2079" y="1310"/>
                  </a:cubicBezTo>
                  <a:cubicBezTo>
                    <a:pt x="2090" y="1310"/>
                    <a:pt x="2104" y="1310"/>
                    <a:pt x="2121" y="1319"/>
                  </a:cubicBezTo>
                  <a:cubicBezTo>
                    <a:pt x="2141" y="1330"/>
                    <a:pt x="2152" y="1332"/>
                    <a:pt x="2159" y="1333"/>
                  </a:cubicBezTo>
                  <a:cubicBezTo>
                    <a:pt x="2159" y="1333"/>
                    <a:pt x="2159" y="1333"/>
                    <a:pt x="2161" y="1333"/>
                  </a:cubicBezTo>
                  <a:lnTo>
                    <a:pt x="2159" y="1338"/>
                  </a:lnTo>
                  <a:lnTo>
                    <a:pt x="1850" y="1292"/>
                  </a:lnTo>
                  <a:lnTo>
                    <a:pt x="1889" y="1343"/>
                  </a:lnTo>
                  <a:lnTo>
                    <a:pt x="1843" y="1390"/>
                  </a:lnTo>
                  <a:lnTo>
                    <a:pt x="2156" y="1387"/>
                  </a:lnTo>
                  <a:lnTo>
                    <a:pt x="2156" y="1402"/>
                  </a:lnTo>
                  <a:lnTo>
                    <a:pt x="1779" y="1402"/>
                  </a:lnTo>
                  <a:lnTo>
                    <a:pt x="1779" y="615"/>
                  </a:lnTo>
                  <a:close/>
                  <a:moveTo>
                    <a:pt x="1779" y="1415"/>
                  </a:moveTo>
                  <a:lnTo>
                    <a:pt x="2481" y="1415"/>
                  </a:lnTo>
                  <a:lnTo>
                    <a:pt x="2481" y="2214"/>
                  </a:lnTo>
                  <a:cubicBezTo>
                    <a:pt x="2304" y="2212"/>
                    <a:pt x="2170" y="2192"/>
                    <a:pt x="2070" y="2152"/>
                  </a:cubicBezTo>
                  <a:cubicBezTo>
                    <a:pt x="1959" y="2107"/>
                    <a:pt x="1884" y="2035"/>
                    <a:pt x="1838" y="1930"/>
                  </a:cubicBezTo>
                  <a:cubicBezTo>
                    <a:pt x="1800" y="1843"/>
                    <a:pt x="1781" y="1736"/>
                    <a:pt x="1781" y="1602"/>
                  </a:cubicBezTo>
                  <a:lnTo>
                    <a:pt x="1779" y="1415"/>
                  </a:lnTo>
                  <a:close/>
                  <a:moveTo>
                    <a:pt x="1974" y="1880"/>
                  </a:moveTo>
                  <a:lnTo>
                    <a:pt x="1976" y="1880"/>
                  </a:lnTo>
                  <a:cubicBezTo>
                    <a:pt x="2017" y="1880"/>
                    <a:pt x="2042" y="1866"/>
                    <a:pt x="2050" y="1861"/>
                  </a:cubicBezTo>
                  <a:cubicBezTo>
                    <a:pt x="2050" y="1863"/>
                    <a:pt x="2050" y="1863"/>
                    <a:pt x="2050" y="1863"/>
                  </a:cubicBezTo>
                  <a:cubicBezTo>
                    <a:pt x="2050" y="1868"/>
                    <a:pt x="2050" y="1873"/>
                    <a:pt x="2050" y="1878"/>
                  </a:cubicBezTo>
                  <a:cubicBezTo>
                    <a:pt x="2050" y="1881"/>
                    <a:pt x="2050" y="1885"/>
                    <a:pt x="2049" y="1888"/>
                  </a:cubicBezTo>
                  <a:cubicBezTo>
                    <a:pt x="2049" y="1891"/>
                    <a:pt x="2049" y="1895"/>
                    <a:pt x="2047" y="1900"/>
                  </a:cubicBezTo>
                  <a:cubicBezTo>
                    <a:pt x="2047" y="1908"/>
                    <a:pt x="2045" y="1915"/>
                    <a:pt x="2049" y="1925"/>
                  </a:cubicBezTo>
                  <a:cubicBezTo>
                    <a:pt x="2049" y="1927"/>
                    <a:pt x="2049" y="1928"/>
                    <a:pt x="2049" y="1930"/>
                  </a:cubicBezTo>
                  <a:cubicBezTo>
                    <a:pt x="2045" y="1928"/>
                    <a:pt x="2038" y="1928"/>
                    <a:pt x="2032" y="1927"/>
                  </a:cubicBezTo>
                  <a:cubicBezTo>
                    <a:pt x="2028" y="1925"/>
                    <a:pt x="2026" y="1925"/>
                    <a:pt x="2023" y="1925"/>
                  </a:cubicBezTo>
                  <a:cubicBezTo>
                    <a:pt x="2018" y="1925"/>
                    <a:pt x="2013" y="1923"/>
                    <a:pt x="2010" y="1922"/>
                  </a:cubicBezTo>
                  <a:cubicBezTo>
                    <a:pt x="2003" y="1918"/>
                    <a:pt x="2001" y="1911"/>
                    <a:pt x="2003" y="1906"/>
                  </a:cubicBezTo>
                  <a:cubicBezTo>
                    <a:pt x="2006" y="1900"/>
                    <a:pt x="2013" y="1895"/>
                    <a:pt x="2013" y="1895"/>
                  </a:cubicBezTo>
                  <a:cubicBezTo>
                    <a:pt x="2013" y="1895"/>
                    <a:pt x="2013" y="1893"/>
                    <a:pt x="2013" y="1893"/>
                  </a:cubicBezTo>
                  <a:cubicBezTo>
                    <a:pt x="2013" y="1891"/>
                    <a:pt x="2012" y="1891"/>
                    <a:pt x="2012" y="1891"/>
                  </a:cubicBezTo>
                  <a:cubicBezTo>
                    <a:pt x="2012" y="1891"/>
                    <a:pt x="1998" y="1893"/>
                    <a:pt x="1991" y="1900"/>
                  </a:cubicBezTo>
                  <a:cubicBezTo>
                    <a:pt x="1991" y="1902"/>
                    <a:pt x="1989" y="1903"/>
                    <a:pt x="1989" y="1905"/>
                  </a:cubicBezTo>
                  <a:cubicBezTo>
                    <a:pt x="1988" y="1905"/>
                    <a:pt x="1983" y="1906"/>
                    <a:pt x="1981" y="1911"/>
                  </a:cubicBezTo>
                  <a:cubicBezTo>
                    <a:pt x="1980" y="1911"/>
                    <a:pt x="1980" y="1913"/>
                    <a:pt x="1980" y="1915"/>
                  </a:cubicBezTo>
                  <a:cubicBezTo>
                    <a:pt x="1978" y="1917"/>
                    <a:pt x="1974" y="1918"/>
                    <a:pt x="1974" y="1923"/>
                  </a:cubicBezTo>
                  <a:lnTo>
                    <a:pt x="1974" y="1923"/>
                  </a:lnTo>
                  <a:cubicBezTo>
                    <a:pt x="1971" y="1930"/>
                    <a:pt x="1971" y="1935"/>
                    <a:pt x="1973" y="1942"/>
                  </a:cubicBezTo>
                  <a:cubicBezTo>
                    <a:pt x="1974" y="1948"/>
                    <a:pt x="1976" y="1955"/>
                    <a:pt x="1976" y="1958"/>
                  </a:cubicBezTo>
                  <a:cubicBezTo>
                    <a:pt x="1974" y="1962"/>
                    <a:pt x="1971" y="1972"/>
                    <a:pt x="1968" y="1980"/>
                  </a:cubicBezTo>
                  <a:cubicBezTo>
                    <a:pt x="1966" y="1983"/>
                    <a:pt x="1964" y="1988"/>
                    <a:pt x="1962" y="1992"/>
                  </a:cubicBezTo>
                  <a:cubicBezTo>
                    <a:pt x="1959" y="2000"/>
                    <a:pt x="1956" y="2008"/>
                    <a:pt x="1954" y="2013"/>
                  </a:cubicBezTo>
                  <a:lnTo>
                    <a:pt x="1953" y="2015"/>
                  </a:lnTo>
                  <a:cubicBezTo>
                    <a:pt x="1953" y="2015"/>
                    <a:pt x="1949" y="2025"/>
                    <a:pt x="1957" y="2032"/>
                  </a:cubicBezTo>
                  <a:cubicBezTo>
                    <a:pt x="1957" y="2033"/>
                    <a:pt x="1959" y="2033"/>
                    <a:pt x="1959" y="2035"/>
                  </a:cubicBezTo>
                  <a:cubicBezTo>
                    <a:pt x="1962" y="2037"/>
                    <a:pt x="1964" y="2039"/>
                    <a:pt x="1966" y="2044"/>
                  </a:cubicBezTo>
                  <a:cubicBezTo>
                    <a:pt x="1969" y="2050"/>
                    <a:pt x="1971" y="2053"/>
                    <a:pt x="1971" y="2060"/>
                  </a:cubicBezTo>
                  <a:cubicBezTo>
                    <a:pt x="1973" y="2065"/>
                    <a:pt x="1978" y="2070"/>
                    <a:pt x="1986" y="2070"/>
                  </a:cubicBezTo>
                  <a:cubicBezTo>
                    <a:pt x="1986" y="2070"/>
                    <a:pt x="1986" y="2070"/>
                    <a:pt x="1988" y="2070"/>
                  </a:cubicBezTo>
                  <a:cubicBezTo>
                    <a:pt x="1988" y="2070"/>
                    <a:pt x="1989" y="2070"/>
                    <a:pt x="1991" y="2070"/>
                  </a:cubicBezTo>
                  <a:cubicBezTo>
                    <a:pt x="1996" y="2073"/>
                    <a:pt x="1998" y="2077"/>
                    <a:pt x="1998" y="2080"/>
                  </a:cubicBezTo>
                  <a:lnTo>
                    <a:pt x="1998" y="2084"/>
                  </a:lnTo>
                  <a:lnTo>
                    <a:pt x="2001" y="2082"/>
                  </a:lnTo>
                  <a:cubicBezTo>
                    <a:pt x="2006" y="2079"/>
                    <a:pt x="2008" y="2077"/>
                    <a:pt x="2010" y="2072"/>
                  </a:cubicBezTo>
                  <a:lnTo>
                    <a:pt x="2010" y="2072"/>
                  </a:lnTo>
                  <a:cubicBezTo>
                    <a:pt x="2010" y="2072"/>
                    <a:pt x="2015" y="2077"/>
                    <a:pt x="2015" y="2084"/>
                  </a:cubicBezTo>
                  <a:lnTo>
                    <a:pt x="2015" y="2087"/>
                  </a:lnTo>
                  <a:lnTo>
                    <a:pt x="2018" y="2085"/>
                  </a:lnTo>
                  <a:cubicBezTo>
                    <a:pt x="2025" y="2082"/>
                    <a:pt x="2026" y="2077"/>
                    <a:pt x="2028" y="2073"/>
                  </a:cubicBezTo>
                  <a:cubicBezTo>
                    <a:pt x="2030" y="2077"/>
                    <a:pt x="2030" y="2082"/>
                    <a:pt x="2030" y="2084"/>
                  </a:cubicBezTo>
                  <a:lnTo>
                    <a:pt x="2030" y="2087"/>
                  </a:lnTo>
                  <a:lnTo>
                    <a:pt x="2033" y="2085"/>
                  </a:lnTo>
                  <a:cubicBezTo>
                    <a:pt x="2033" y="2085"/>
                    <a:pt x="2044" y="2079"/>
                    <a:pt x="2044" y="2067"/>
                  </a:cubicBezTo>
                  <a:cubicBezTo>
                    <a:pt x="2044" y="2067"/>
                    <a:pt x="2044" y="2067"/>
                    <a:pt x="2044" y="2067"/>
                  </a:cubicBezTo>
                  <a:cubicBezTo>
                    <a:pt x="2047" y="2060"/>
                    <a:pt x="2050" y="2053"/>
                    <a:pt x="2051" y="2048"/>
                  </a:cubicBezTo>
                  <a:cubicBezTo>
                    <a:pt x="2051" y="2044"/>
                    <a:pt x="2051" y="2039"/>
                    <a:pt x="2050" y="2037"/>
                  </a:cubicBezTo>
                  <a:cubicBezTo>
                    <a:pt x="2050" y="2035"/>
                    <a:pt x="2049" y="2032"/>
                    <a:pt x="2042" y="2028"/>
                  </a:cubicBezTo>
                  <a:cubicBezTo>
                    <a:pt x="2038" y="2027"/>
                    <a:pt x="2035" y="2025"/>
                    <a:pt x="2030" y="2025"/>
                  </a:cubicBezTo>
                  <a:cubicBezTo>
                    <a:pt x="2028" y="2023"/>
                    <a:pt x="2025" y="2023"/>
                    <a:pt x="2025" y="2023"/>
                  </a:cubicBezTo>
                  <a:cubicBezTo>
                    <a:pt x="2023" y="2023"/>
                    <a:pt x="2021" y="2022"/>
                    <a:pt x="2021" y="2022"/>
                  </a:cubicBezTo>
                  <a:cubicBezTo>
                    <a:pt x="2017" y="2020"/>
                    <a:pt x="2010" y="2017"/>
                    <a:pt x="2003" y="2015"/>
                  </a:cubicBezTo>
                  <a:cubicBezTo>
                    <a:pt x="1998" y="2015"/>
                    <a:pt x="1996" y="2013"/>
                    <a:pt x="1996" y="2013"/>
                  </a:cubicBezTo>
                  <a:cubicBezTo>
                    <a:pt x="1996" y="2010"/>
                    <a:pt x="1996" y="2008"/>
                    <a:pt x="2000" y="2005"/>
                  </a:cubicBezTo>
                  <a:lnTo>
                    <a:pt x="2001" y="2005"/>
                  </a:lnTo>
                  <a:cubicBezTo>
                    <a:pt x="2001" y="2003"/>
                    <a:pt x="2005" y="2000"/>
                    <a:pt x="2006" y="1998"/>
                  </a:cubicBezTo>
                  <a:cubicBezTo>
                    <a:pt x="2008" y="1995"/>
                    <a:pt x="2012" y="1992"/>
                    <a:pt x="2013" y="1990"/>
                  </a:cubicBezTo>
                  <a:cubicBezTo>
                    <a:pt x="2017" y="1985"/>
                    <a:pt x="2026" y="1982"/>
                    <a:pt x="2032" y="1982"/>
                  </a:cubicBezTo>
                  <a:cubicBezTo>
                    <a:pt x="2037" y="1982"/>
                    <a:pt x="2047" y="1985"/>
                    <a:pt x="2053" y="1990"/>
                  </a:cubicBezTo>
                  <a:cubicBezTo>
                    <a:pt x="2060" y="1994"/>
                    <a:pt x="2092" y="2007"/>
                    <a:pt x="2102" y="2010"/>
                  </a:cubicBezTo>
                  <a:cubicBezTo>
                    <a:pt x="2101" y="2012"/>
                    <a:pt x="2101" y="2012"/>
                    <a:pt x="2099" y="2013"/>
                  </a:cubicBezTo>
                  <a:cubicBezTo>
                    <a:pt x="2094" y="2023"/>
                    <a:pt x="2099" y="2035"/>
                    <a:pt x="2101" y="2037"/>
                  </a:cubicBezTo>
                  <a:cubicBezTo>
                    <a:pt x="2097" y="2048"/>
                    <a:pt x="2107" y="2059"/>
                    <a:pt x="2111" y="2062"/>
                  </a:cubicBezTo>
                  <a:lnTo>
                    <a:pt x="2111" y="2062"/>
                  </a:lnTo>
                  <a:cubicBezTo>
                    <a:pt x="2112" y="2064"/>
                    <a:pt x="2112" y="2068"/>
                    <a:pt x="2112" y="2072"/>
                  </a:cubicBezTo>
                  <a:cubicBezTo>
                    <a:pt x="2112" y="2072"/>
                    <a:pt x="2112" y="2072"/>
                    <a:pt x="2112" y="2072"/>
                  </a:cubicBezTo>
                  <a:cubicBezTo>
                    <a:pt x="2112" y="2073"/>
                    <a:pt x="2112" y="2073"/>
                    <a:pt x="2112" y="2073"/>
                  </a:cubicBezTo>
                  <a:cubicBezTo>
                    <a:pt x="2112" y="2073"/>
                    <a:pt x="2112" y="2073"/>
                    <a:pt x="2112" y="2073"/>
                  </a:cubicBezTo>
                  <a:cubicBezTo>
                    <a:pt x="2112" y="2073"/>
                    <a:pt x="2112" y="2073"/>
                    <a:pt x="2112" y="2073"/>
                  </a:cubicBezTo>
                  <a:cubicBezTo>
                    <a:pt x="2112" y="2073"/>
                    <a:pt x="2112" y="2073"/>
                    <a:pt x="2112" y="2075"/>
                  </a:cubicBezTo>
                  <a:cubicBezTo>
                    <a:pt x="2112" y="2075"/>
                    <a:pt x="2112" y="2075"/>
                    <a:pt x="2112" y="2075"/>
                  </a:cubicBezTo>
                  <a:cubicBezTo>
                    <a:pt x="2112" y="2075"/>
                    <a:pt x="2114" y="2075"/>
                    <a:pt x="2114" y="2075"/>
                  </a:cubicBezTo>
                  <a:cubicBezTo>
                    <a:pt x="2114" y="2075"/>
                    <a:pt x="2114" y="2075"/>
                    <a:pt x="2114" y="2075"/>
                  </a:cubicBezTo>
                  <a:cubicBezTo>
                    <a:pt x="2115" y="2075"/>
                    <a:pt x="2115" y="2075"/>
                    <a:pt x="2115" y="2075"/>
                  </a:cubicBezTo>
                  <a:cubicBezTo>
                    <a:pt x="2115" y="2075"/>
                    <a:pt x="2115" y="2075"/>
                    <a:pt x="2115" y="2075"/>
                  </a:cubicBezTo>
                  <a:cubicBezTo>
                    <a:pt x="2115" y="2075"/>
                    <a:pt x="2115" y="2075"/>
                    <a:pt x="2115" y="2073"/>
                  </a:cubicBezTo>
                  <a:cubicBezTo>
                    <a:pt x="2122" y="2070"/>
                    <a:pt x="2126" y="2064"/>
                    <a:pt x="2126" y="2053"/>
                  </a:cubicBezTo>
                  <a:cubicBezTo>
                    <a:pt x="2127" y="2048"/>
                    <a:pt x="2129" y="2045"/>
                    <a:pt x="2133" y="2044"/>
                  </a:cubicBezTo>
                  <a:cubicBezTo>
                    <a:pt x="2134" y="2045"/>
                    <a:pt x="2138" y="2047"/>
                    <a:pt x="2141" y="2048"/>
                  </a:cubicBezTo>
                  <a:cubicBezTo>
                    <a:pt x="2143" y="2050"/>
                    <a:pt x="2146" y="2050"/>
                    <a:pt x="2147" y="2050"/>
                  </a:cubicBezTo>
                  <a:cubicBezTo>
                    <a:pt x="2151" y="2050"/>
                    <a:pt x="2154" y="2048"/>
                    <a:pt x="2156" y="2047"/>
                  </a:cubicBezTo>
                  <a:cubicBezTo>
                    <a:pt x="2161" y="2044"/>
                    <a:pt x="2163" y="2039"/>
                    <a:pt x="2163" y="2039"/>
                  </a:cubicBezTo>
                  <a:cubicBezTo>
                    <a:pt x="2164" y="2037"/>
                    <a:pt x="2163" y="2037"/>
                    <a:pt x="2163" y="2035"/>
                  </a:cubicBezTo>
                  <a:cubicBezTo>
                    <a:pt x="2161" y="2035"/>
                    <a:pt x="2161" y="2035"/>
                    <a:pt x="2159" y="2035"/>
                  </a:cubicBezTo>
                  <a:cubicBezTo>
                    <a:pt x="2159" y="2035"/>
                    <a:pt x="2158" y="2037"/>
                    <a:pt x="2156" y="2035"/>
                  </a:cubicBezTo>
                  <a:cubicBezTo>
                    <a:pt x="2154" y="2035"/>
                    <a:pt x="2152" y="2032"/>
                    <a:pt x="2154" y="2025"/>
                  </a:cubicBezTo>
                  <a:cubicBezTo>
                    <a:pt x="2154" y="2023"/>
                    <a:pt x="2156" y="2017"/>
                    <a:pt x="2158" y="2012"/>
                  </a:cubicBezTo>
                  <a:cubicBezTo>
                    <a:pt x="2159" y="2007"/>
                    <a:pt x="2161" y="2003"/>
                    <a:pt x="2161" y="1998"/>
                  </a:cubicBezTo>
                  <a:cubicBezTo>
                    <a:pt x="2164" y="1990"/>
                    <a:pt x="2164" y="1982"/>
                    <a:pt x="2163" y="1974"/>
                  </a:cubicBezTo>
                  <a:cubicBezTo>
                    <a:pt x="2161" y="1965"/>
                    <a:pt x="2161" y="1963"/>
                    <a:pt x="2158" y="1955"/>
                  </a:cubicBezTo>
                  <a:lnTo>
                    <a:pt x="2156" y="1950"/>
                  </a:lnTo>
                  <a:cubicBezTo>
                    <a:pt x="2154" y="1947"/>
                    <a:pt x="2154" y="1943"/>
                    <a:pt x="2152" y="1942"/>
                  </a:cubicBezTo>
                  <a:cubicBezTo>
                    <a:pt x="2151" y="1935"/>
                    <a:pt x="2149" y="1930"/>
                    <a:pt x="2147" y="1923"/>
                  </a:cubicBezTo>
                  <a:cubicBezTo>
                    <a:pt x="2147" y="1918"/>
                    <a:pt x="2147" y="1913"/>
                    <a:pt x="2147" y="1906"/>
                  </a:cubicBezTo>
                  <a:cubicBezTo>
                    <a:pt x="2147" y="1903"/>
                    <a:pt x="2147" y="1900"/>
                    <a:pt x="2147" y="1898"/>
                  </a:cubicBezTo>
                  <a:cubicBezTo>
                    <a:pt x="2152" y="1902"/>
                    <a:pt x="2161" y="1908"/>
                    <a:pt x="2170" y="1915"/>
                  </a:cubicBezTo>
                  <a:cubicBezTo>
                    <a:pt x="2178" y="1920"/>
                    <a:pt x="2188" y="1925"/>
                    <a:pt x="2195" y="1928"/>
                  </a:cubicBezTo>
                  <a:cubicBezTo>
                    <a:pt x="2215" y="1938"/>
                    <a:pt x="2228" y="1943"/>
                    <a:pt x="2247" y="1945"/>
                  </a:cubicBezTo>
                  <a:cubicBezTo>
                    <a:pt x="2248" y="1945"/>
                    <a:pt x="2259" y="1945"/>
                    <a:pt x="2262" y="1945"/>
                  </a:cubicBezTo>
                  <a:cubicBezTo>
                    <a:pt x="2264" y="1948"/>
                    <a:pt x="2265" y="1955"/>
                    <a:pt x="2270" y="1960"/>
                  </a:cubicBezTo>
                  <a:cubicBezTo>
                    <a:pt x="2265" y="1965"/>
                    <a:pt x="2262" y="1970"/>
                    <a:pt x="2259" y="1982"/>
                  </a:cubicBezTo>
                  <a:cubicBezTo>
                    <a:pt x="2257" y="1987"/>
                    <a:pt x="2253" y="1988"/>
                    <a:pt x="2243" y="1990"/>
                  </a:cubicBezTo>
                  <a:lnTo>
                    <a:pt x="2241" y="1990"/>
                  </a:lnTo>
                  <a:cubicBezTo>
                    <a:pt x="2232" y="1992"/>
                    <a:pt x="2216" y="1995"/>
                    <a:pt x="2210" y="2003"/>
                  </a:cubicBezTo>
                  <a:cubicBezTo>
                    <a:pt x="2204" y="2013"/>
                    <a:pt x="2210" y="2020"/>
                    <a:pt x="2215" y="2025"/>
                  </a:cubicBezTo>
                  <a:cubicBezTo>
                    <a:pt x="2215" y="2025"/>
                    <a:pt x="2216" y="2025"/>
                    <a:pt x="2216" y="2025"/>
                  </a:cubicBezTo>
                  <a:cubicBezTo>
                    <a:pt x="2216" y="2025"/>
                    <a:pt x="2216" y="2025"/>
                    <a:pt x="2216" y="2025"/>
                  </a:cubicBezTo>
                  <a:cubicBezTo>
                    <a:pt x="2218" y="2025"/>
                    <a:pt x="2218" y="2025"/>
                    <a:pt x="2218" y="2023"/>
                  </a:cubicBezTo>
                  <a:cubicBezTo>
                    <a:pt x="2220" y="2019"/>
                    <a:pt x="2222" y="2015"/>
                    <a:pt x="2225" y="2013"/>
                  </a:cubicBezTo>
                  <a:cubicBezTo>
                    <a:pt x="2227" y="2012"/>
                    <a:pt x="2228" y="2012"/>
                    <a:pt x="2230" y="2012"/>
                  </a:cubicBezTo>
                  <a:cubicBezTo>
                    <a:pt x="2232" y="2015"/>
                    <a:pt x="2236" y="2022"/>
                    <a:pt x="2250" y="2022"/>
                  </a:cubicBezTo>
                  <a:cubicBezTo>
                    <a:pt x="2252" y="2025"/>
                    <a:pt x="2257" y="2028"/>
                    <a:pt x="2267" y="2028"/>
                  </a:cubicBezTo>
                  <a:cubicBezTo>
                    <a:pt x="2270" y="2028"/>
                    <a:pt x="2273" y="2028"/>
                    <a:pt x="2279" y="2027"/>
                  </a:cubicBezTo>
                  <a:cubicBezTo>
                    <a:pt x="2280" y="2030"/>
                    <a:pt x="2282" y="2030"/>
                    <a:pt x="2285" y="2030"/>
                  </a:cubicBezTo>
                  <a:cubicBezTo>
                    <a:pt x="2287" y="2030"/>
                    <a:pt x="2287" y="2030"/>
                    <a:pt x="2289" y="2030"/>
                  </a:cubicBezTo>
                  <a:cubicBezTo>
                    <a:pt x="2292" y="2035"/>
                    <a:pt x="2299" y="2045"/>
                    <a:pt x="2312" y="2059"/>
                  </a:cubicBezTo>
                  <a:cubicBezTo>
                    <a:pt x="2317" y="2064"/>
                    <a:pt x="2321" y="2068"/>
                    <a:pt x="2324" y="2073"/>
                  </a:cubicBezTo>
                  <a:cubicBezTo>
                    <a:pt x="2326" y="2077"/>
                    <a:pt x="2328" y="2080"/>
                    <a:pt x="2329" y="2082"/>
                  </a:cubicBezTo>
                  <a:cubicBezTo>
                    <a:pt x="2330" y="2085"/>
                    <a:pt x="2332" y="2089"/>
                    <a:pt x="2334" y="2090"/>
                  </a:cubicBezTo>
                  <a:cubicBezTo>
                    <a:pt x="2337" y="2093"/>
                    <a:pt x="2339" y="2097"/>
                    <a:pt x="2342" y="2102"/>
                  </a:cubicBezTo>
                  <a:cubicBezTo>
                    <a:pt x="2346" y="2109"/>
                    <a:pt x="2349" y="2115"/>
                    <a:pt x="2356" y="2119"/>
                  </a:cubicBezTo>
                  <a:cubicBezTo>
                    <a:pt x="2361" y="2119"/>
                    <a:pt x="2366" y="2120"/>
                    <a:pt x="2369" y="2120"/>
                  </a:cubicBezTo>
                  <a:cubicBezTo>
                    <a:pt x="2371" y="2120"/>
                    <a:pt x="2373" y="2120"/>
                    <a:pt x="2376" y="2120"/>
                  </a:cubicBezTo>
                  <a:cubicBezTo>
                    <a:pt x="2380" y="2122"/>
                    <a:pt x="2381" y="2124"/>
                    <a:pt x="2385" y="2129"/>
                  </a:cubicBezTo>
                  <a:cubicBezTo>
                    <a:pt x="2388" y="2134"/>
                    <a:pt x="2391" y="2137"/>
                    <a:pt x="2396" y="2137"/>
                  </a:cubicBezTo>
                  <a:lnTo>
                    <a:pt x="2396" y="2137"/>
                  </a:lnTo>
                  <a:cubicBezTo>
                    <a:pt x="2401" y="2136"/>
                    <a:pt x="2405" y="2134"/>
                    <a:pt x="2406" y="2134"/>
                  </a:cubicBezTo>
                  <a:cubicBezTo>
                    <a:pt x="2408" y="2134"/>
                    <a:pt x="2415" y="2136"/>
                    <a:pt x="2418" y="2140"/>
                  </a:cubicBezTo>
                  <a:lnTo>
                    <a:pt x="2420" y="2144"/>
                  </a:lnTo>
                  <a:lnTo>
                    <a:pt x="2421" y="2140"/>
                  </a:lnTo>
                  <a:cubicBezTo>
                    <a:pt x="2423" y="2137"/>
                    <a:pt x="2423" y="2136"/>
                    <a:pt x="2423" y="2132"/>
                  </a:cubicBezTo>
                  <a:cubicBezTo>
                    <a:pt x="2426" y="2132"/>
                    <a:pt x="2432" y="2134"/>
                    <a:pt x="2437" y="2136"/>
                  </a:cubicBezTo>
                  <a:lnTo>
                    <a:pt x="2438" y="2137"/>
                  </a:lnTo>
                  <a:lnTo>
                    <a:pt x="2440" y="2134"/>
                  </a:lnTo>
                  <a:cubicBezTo>
                    <a:pt x="2440" y="2132"/>
                    <a:pt x="2440" y="2129"/>
                    <a:pt x="2438" y="2125"/>
                  </a:cubicBezTo>
                  <a:cubicBezTo>
                    <a:pt x="2443" y="2127"/>
                    <a:pt x="2445" y="2127"/>
                    <a:pt x="2449" y="2130"/>
                  </a:cubicBezTo>
                  <a:lnTo>
                    <a:pt x="2451" y="2132"/>
                  </a:lnTo>
                  <a:lnTo>
                    <a:pt x="2451" y="2129"/>
                  </a:lnTo>
                  <a:cubicBezTo>
                    <a:pt x="2453" y="2125"/>
                    <a:pt x="2453" y="2122"/>
                    <a:pt x="2450" y="2117"/>
                  </a:cubicBezTo>
                  <a:cubicBezTo>
                    <a:pt x="2453" y="2119"/>
                    <a:pt x="2458" y="2119"/>
                    <a:pt x="2460" y="2120"/>
                  </a:cubicBezTo>
                  <a:lnTo>
                    <a:pt x="2463" y="2124"/>
                  </a:lnTo>
                  <a:lnTo>
                    <a:pt x="2463" y="2119"/>
                  </a:lnTo>
                  <a:cubicBezTo>
                    <a:pt x="2463" y="2113"/>
                    <a:pt x="2462" y="2107"/>
                    <a:pt x="2453" y="2102"/>
                  </a:cubicBezTo>
                  <a:cubicBezTo>
                    <a:pt x="2453" y="2097"/>
                    <a:pt x="2450" y="2080"/>
                    <a:pt x="2437" y="2077"/>
                  </a:cubicBezTo>
                  <a:cubicBezTo>
                    <a:pt x="2430" y="2073"/>
                    <a:pt x="2423" y="2075"/>
                    <a:pt x="2415" y="2075"/>
                  </a:cubicBezTo>
                  <a:lnTo>
                    <a:pt x="2415" y="2075"/>
                  </a:lnTo>
                  <a:cubicBezTo>
                    <a:pt x="2412" y="2075"/>
                    <a:pt x="2410" y="2075"/>
                    <a:pt x="2406" y="2075"/>
                  </a:cubicBezTo>
                  <a:cubicBezTo>
                    <a:pt x="2401" y="2075"/>
                    <a:pt x="2394" y="2077"/>
                    <a:pt x="2386" y="2077"/>
                  </a:cubicBezTo>
                  <a:cubicBezTo>
                    <a:pt x="2380" y="2077"/>
                    <a:pt x="2374" y="2073"/>
                    <a:pt x="2369" y="2068"/>
                  </a:cubicBezTo>
                  <a:cubicBezTo>
                    <a:pt x="2362" y="2057"/>
                    <a:pt x="2348" y="2010"/>
                    <a:pt x="2344" y="2002"/>
                  </a:cubicBezTo>
                  <a:cubicBezTo>
                    <a:pt x="2346" y="2000"/>
                    <a:pt x="2348" y="1998"/>
                    <a:pt x="2348" y="1997"/>
                  </a:cubicBezTo>
                  <a:cubicBezTo>
                    <a:pt x="2351" y="1998"/>
                    <a:pt x="2353" y="2000"/>
                    <a:pt x="2356" y="2000"/>
                  </a:cubicBezTo>
                  <a:cubicBezTo>
                    <a:pt x="2361" y="2002"/>
                    <a:pt x="2364" y="2003"/>
                    <a:pt x="2368" y="2008"/>
                  </a:cubicBezTo>
                  <a:cubicBezTo>
                    <a:pt x="2373" y="2013"/>
                    <a:pt x="2368" y="2020"/>
                    <a:pt x="2368" y="2020"/>
                  </a:cubicBezTo>
                  <a:cubicBezTo>
                    <a:pt x="2368" y="2020"/>
                    <a:pt x="2368" y="2022"/>
                    <a:pt x="2368" y="2022"/>
                  </a:cubicBezTo>
                  <a:cubicBezTo>
                    <a:pt x="2368" y="2023"/>
                    <a:pt x="2369" y="2023"/>
                    <a:pt x="2369" y="2023"/>
                  </a:cubicBezTo>
                  <a:lnTo>
                    <a:pt x="2369" y="2023"/>
                  </a:lnTo>
                  <a:cubicBezTo>
                    <a:pt x="2374" y="2023"/>
                    <a:pt x="2383" y="2022"/>
                    <a:pt x="2385" y="2013"/>
                  </a:cubicBezTo>
                  <a:cubicBezTo>
                    <a:pt x="2386" y="2003"/>
                    <a:pt x="2383" y="1998"/>
                    <a:pt x="2380" y="1995"/>
                  </a:cubicBezTo>
                  <a:cubicBezTo>
                    <a:pt x="2378" y="1992"/>
                    <a:pt x="2374" y="1990"/>
                    <a:pt x="2371" y="1988"/>
                  </a:cubicBezTo>
                  <a:cubicBezTo>
                    <a:pt x="2366" y="1985"/>
                    <a:pt x="2359" y="1982"/>
                    <a:pt x="2358" y="1975"/>
                  </a:cubicBezTo>
                  <a:cubicBezTo>
                    <a:pt x="2358" y="1974"/>
                    <a:pt x="2358" y="1972"/>
                    <a:pt x="2358" y="1970"/>
                  </a:cubicBezTo>
                  <a:cubicBezTo>
                    <a:pt x="2362" y="1974"/>
                    <a:pt x="2366" y="1976"/>
                    <a:pt x="2371" y="1976"/>
                  </a:cubicBezTo>
                  <a:cubicBezTo>
                    <a:pt x="2371" y="1976"/>
                    <a:pt x="2373" y="1976"/>
                    <a:pt x="2373" y="1976"/>
                  </a:cubicBezTo>
                  <a:cubicBezTo>
                    <a:pt x="2378" y="1975"/>
                    <a:pt x="2383" y="1974"/>
                    <a:pt x="2385" y="1968"/>
                  </a:cubicBezTo>
                  <a:cubicBezTo>
                    <a:pt x="2389" y="1963"/>
                    <a:pt x="2389" y="1956"/>
                    <a:pt x="2386" y="1950"/>
                  </a:cubicBezTo>
                  <a:cubicBezTo>
                    <a:pt x="2386" y="1950"/>
                    <a:pt x="2385" y="1948"/>
                    <a:pt x="2385" y="1948"/>
                  </a:cubicBezTo>
                  <a:cubicBezTo>
                    <a:pt x="2383" y="1950"/>
                    <a:pt x="2383" y="1950"/>
                    <a:pt x="2383" y="1951"/>
                  </a:cubicBezTo>
                  <a:cubicBezTo>
                    <a:pt x="2383" y="1953"/>
                    <a:pt x="2383" y="1955"/>
                    <a:pt x="2381" y="1955"/>
                  </a:cubicBezTo>
                  <a:cubicBezTo>
                    <a:pt x="2380" y="1956"/>
                    <a:pt x="2378" y="1956"/>
                    <a:pt x="2374" y="1956"/>
                  </a:cubicBezTo>
                  <a:cubicBezTo>
                    <a:pt x="2369" y="1955"/>
                    <a:pt x="2368" y="1953"/>
                    <a:pt x="2366" y="1948"/>
                  </a:cubicBezTo>
                  <a:cubicBezTo>
                    <a:pt x="2366" y="1947"/>
                    <a:pt x="2364" y="1945"/>
                    <a:pt x="2364" y="1943"/>
                  </a:cubicBezTo>
                  <a:cubicBezTo>
                    <a:pt x="2362" y="1942"/>
                    <a:pt x="2361" y="1940"/>
                    <a:pt x="2359" y="1938"/>
                  </a:cubicBezTo>
                  <a:cubicBezTo>
                    <a:pt x="2359" y="1936"/>
                    <a:pt x="2358" y="1935"/>
                    <a:pt x="2358" y="1935"/>
                  </a:cubicBezTo>
                  <a:cubicBezTo>
                    <a:pt x="2356" y="1928"/>
                    <a:pt x="2353" y="1925"/>
                    <a:pt x="2351" y="1923"/>
                  </a:cubicBezTo>
                  <a:cubicBezTo>
                    <a:pt x="2349" y="1920"/>
                    <a:pt x="2348" y="1918"/>
                    <a:pt x="2348" y="1917"/>
                  </a:cubicBezTo>
                  <a:cubicBezTo>
                    <a:pt x="2346" y="1915"/>
                    <a:pt x="2346" y="1913"/>
                    <a:pt x="2344" y="1911"/>
                  </a:cubicBezTo>
                  <a:cubicBezTo>
                    <a:pt x="2341" y="1902"/>
                    <a:pt x="2336" y="1890"/>
                    <a:pt x="2329" y="1885"/>
                  </a:cubicBezTo>
                  <a:cubicBezTo>
                    <a:pt x="2324" y="1881"/>
                    <a:pt x="2317" y="1877"/>
                    <a:pt x="2311" y="1873"/>
                  </a:cubicBezTo>
                  <a:cubicBezTo>
                    <a:pt x="2307" y="1871"/>
                    <a:pt x="2304" y="1870"/>
                    <a:pt x="2299" y="1868"/>
                  </a:cubicBezTo>
                  <a:cubicBezTo>
                    <a:pt x="2282" y="1859"/>
                    <a:pt x="2257" y="1848"/>
                    <a:pt x="2248" y="1845"/>
                  </a:cubicBezTo>
                  <a:cubicBezTo>
                    <a:pt x="2235" y="1841"/>
                    <a:pt x="2200" y="1841"/>
                    <a:pt x="2188" y="1843"/>
                  </a:cubicBezTo>
                  <a:lnTo>
                    <a:pt x="2188" y="1843"/>
                  </a:lnTo>
                  <a:cubicBezTo>
                    <a:pt x="2186" y="1843"/>
                    <a:pt x="2184" y="1843"/>
                    <a:pt x="2183" y="1843"/>
                  </a:cubicBezTo>
                  <a:cubicBezTo>
                    <a:pt x="2173" y="1843"/>
                    <a:pt x="2156" y="1843"/>
                    <a:pt x="2146" y="1838"/>
                  </a:cubicBezTo>
                  <a:cubicBezTo>
                    <a:pt x="2139" y="1834"/>
                    <a:pt x="2134" y="1828"/>
                    <a:pt x="2133" y="1825"/>
                  </a:cubicBezTo>
                  <a:cubicBezTo>
                    <a:pt x="2139" y="1821"/>
                    <a:pt x="2156" y="1814"/>
                    <a:pt x="2163" y="1811"/>
                  </a:cubicBezTo>
                  <a:lnTo>
                    <a:pt x="2166" y="1810"/>
                  </a:lnTo>
                  <a:cubicBezTo>
                    <a:pt x="2168" y="1810"/>
                    <a:pt x="2170" y="1808"/>
                    <a:pt x="2171" y="1808"/>
                  </a:cubicBezTo>
                  <a:cubicBezTo>
                    <a:pt x="2181" y="1805"/>
                    <a:pt x="2195" y="1798"/>
                    <a:pt x="2218" y="1785"/>
                  </a:cubicBezTo>
                  <a:cubicBezTo>
                    <a:pt x="2241" y="1771"/>
                    <a:pt x="2248" y="1760"/>
                    <a:pt x="2252" y="1754"/>
                  </a:cubicBezTo>
                  <a:cubicBezTo>
                    <a:pt x="2280" y="1758"/>
                    <a:pt x="2329" y="1763"/>
                    <a:pt x="2337" y="1763"/>
                  </a:cubicBezTo>
                  <a:cubicBezTo>
                    <a:pt x="2348" y="1763"/>
                    <a:pt x="2354" y="1771"/>
                    <a:pt x="2356" y="1778"/>
                  </a:cubicBezTo>
                  <a:cubicBezTo>
                    <a:pt x="2359" y="1783"/>
                    <a:pt x="2364" y="1798"/>
                    <a:pt x="2376" y="1798"/>
                  </a:cubicBezTo>
                  <a:cubicBezTo>
                    <a:pt x="2376" y="1798"/>
                    <a:pt x="2378" y="1798"/>
                    <a:pt x="2378" y="1798"/>
                  </a:cubicBezTo>
                  <a:cubicBezTo>
                    <a:pt x="2378" y="1798"/>
                    <a:pt x="2378" y="1798"/>
                    <a:pt x="2380" y="1798"/>
                  </a:cubicBezTo>
                  <a:cubicBezTo>
                    <a:pt x="2381" y="1800"/>
                    <a:pt x="2386" y="1805"/>
                    <a:pt x="2400" y="1805"/>
                  </a:cubicBezTo>
                  <a:cubicBezTo>
                    <a:pt x="2401" y="1805"/>
                    <a:pt x="2403" y="1805"/>
                    <a:pt x="2406" y="1805"/>
                  </a:cubicBezTo>
                  <a:lnTo>
                    <a:pt x="2412" y="1805"/>
                  </a:lnTo>
                  <a:lnTo>
                    <a:pt x="2406" y="1801"/>
                  </a:lnTo>
                  <a:cubicBezTo>
                    <a:pt x="2405" y="1800"/>
                    <a:pt x="2401" y="1794"/>
                    <a:pt x="2401" y="1789"/>
                  </a:cubicBezTo>
                  <a:cubicBezTo>
                    <a:pt x="2401" y="1789"/>
                    <a:pt x="2403" y="1789"/>
                    <a:pt x="2403" y="1791"/>
                  </a:cubicBezTo>
                  <a:cubicBezTo>
                    <a:pt x="2406" y="1791"/>
                    <a:pt x="2408" y="1791"/>
                    <a:pt x="2410" y="1791"/>
                  </a:cubicBezTo>
                  <a:cubicBezTo>
                    <a:pt x="2417" y="1791"/>
                    <a:pt x="2421" y="1788"/>
                    <a:pt x="2423" y="1785"/>
                  </a:cubicBezTo>
                  <a:cubicBezTo>
                    <a:pt x="2433" y="1783"/>
                    <a:pt x="2437" y="1788"/>
                    <a:pt x="2437" y="1788"/>
                  </a:cubicBezTo>
                  <a:lnTo>
                    <a:pt x="2438" y="1793"/>
                  </a:lnTo>
                  <a:lnTo>
                    <a:pt x="2440" y="1788"/>
                  </a:lnTo>
                  <a:cubicBezTo>
                    <a:pt x="2442" y="1788"/>
                    <a:pt x="2449" y="1776"/>
                    <a:pt x="2428" y="1763"/>
                  </a:cubicBezTo>
                  <a:cubicBezTo>
                    <a:pt x="2428" y="1760"/>
                    <a:pt x="2428" y="1756"/>
                    <a:pt x="2426" y="1753"/>
                  </a:cubicBezTo>
                  <a:cubicBezTo>
                    <a:pt x="2425" y="1753"/>
                    <a:pt x="2425" y="1751"/>
                    <a:pt x="2425" y="1751"/>
                  </a:cubicBezTo>
                  <a:cubicBezTo>
                    <a:pt x="2426" y="1748"/>
                    <a:pt x="2428" y="1744"/>
                    <a:pt x="2426" y="1740"/>
                  </a:cubicBezTo>
                  <a:cubicBezTo>
                    <a:pt x="2430" y="1734"/>
                    <a:pt x="2435" y="1734"/>
                    <a:pt x="2437" y="1734"/>
                  </a:cubicBezTo>
                  <a:lnTo>
                    <a:pt x="2440" y="1734"/>
                  </a:lnTo>
                  <a:lnTo>
                    <a:pt x="2438" y="1731"/>
                  </a:lnTo>
                  <a:cubicBezTo>
                    <a:pt x="2438" y="1731"/>
                    <a:pt x="2433" y="1721"/>
                    <a:pt x="2425" y="1719"/>
                  </a:cubicBezTo>
                  <a:cubicBezTo>
                    <a:pt x="2421" y="1717"/>
                    <a:pt x="2418" y="1719"/>
                    <a:pt x="2417" y="1719"/>
                  </a:cubicBezTo>
                  <a:cubicBezTo>
                    <a:pt x="2413" y="1717"/>
                    <a:pt x="2410" y="1716"/>
                    <a:pt x="2406" y="1716"/>
                  </a:cubicBezTo>
                  <a:cubicBezTo>
                    <a:pt x="2406" y="1715"/>
                    <a:pt x="2406" y="1713"/>
                    <a:pt x="2406" y="1711"/>
                  </a:cubicBezTo>
                  <a:cubicBezTo>
                    <a:pt x="2412" y="1706"/>
                    <a:pt x="2417" y="1706"/>
                    <a:pt x="2417" y="1706"/>
                  </a:cubicBezTo>
                  <a:lnTo>
                    <a:pt x="2421" y="1708"/>
                  </a:lnTo>
                  <a:lnTo>
                    <a:pt x="2420" y="1703"/>
                  </a:lnTo>
                  <a:cubicBezTo>
                    <a:pt x="2420" y="1703"/>
                    <a:pt x="2417" y="1696"/>
                    <a:pt x="2410" y="1696"/>
                  </a:cubicBezTo>
                  <a:cubicBezTo>
                    <a:pt x="2403" y="1694"/>
                    <a:pt x="2398" y="1696"/>
                    <a:pt x="2396" y="1696"/>
                  </a:cubicBezTo>
                  <a:cubicBezTo>
                    <a:pt x="2394" y="1696"/>
                    <a:pt x="2393" y="1696"/>
                    <a:pt x="2391" y="1696"/>
                  </a:cubicBezTo>
                  <a:lnTo>
                    <a:pt x="2391" y="1696"/>
                  </a:lnTo>
                  <a:cubicBezTo>
                    <a:pt x="2383" y="1696"/>
                    <a:pt x="2378" y="1701"/>
                    <a:pt x="2374" y="1708"/>
                  </a:cubicBezTo>
                  <a:cubicBezTo>
                    <a:pt x="2373" y="1711"/>
                    <a:pt x="2366" y="1716"/>
                    <a:pt x="2362" y="1717"/>
                  </a:cubicBezTo>
                  <a:cubicBezTo>
                    <a:pt x="2361" y="1719"/>
                    <a:pt x="2348" y="1726"/>
                    <a:pt x="2332" y="1721"/>
                  </a:cubicBezTo>
                  <a:cubicBezTo>
                    <a:pt x="2328" y="1719"/>
                    <a:pt x="2309" y="1711"/>
                    <a:pt x="2297" y="1706"/>
                  </a:cubicBezTo>
                  <a:cubicBezTo>
                    <a:pt x="2302" y="1704"/>
                    <a:pt x="2305" y="1704"/>
                    <a:pt x="2311" y="1699"/>
                  </a:cubicBezTo>
                  <a:cubicBezTo>
                    <a:pt x="2317" y="1696"/>
                    <a:pt x="2321" y="1689"/>
                    <a:pt x="2323" y="1677"/>
                  </a:cubicBezTo>
                  <a:lnTo>
                    <a:pt x="2323" y="1677"/>
                  </a:lnTo>
                  <a:cubicBezTo>
                    <a:pt x="2323" y="1677"/>
                    <a:pt x="2323" y="1677"/>
                    <a:pt x="2323" y="1677"/>
                  </a:cubicBezTo>
                  <a:cubicBezTo>
                    <a:pt x="2323" y="1677"/>
                    <a:pt x="2323" y="1677"/>
                    <a:pt x="2323" y="1677"/>
                  </a:cubicBezTo>
                  <a:cubicBezTo>
                    <a:pt x="2323" y="1677"/>
                    <a:pt x="2323" y="1677"/>
                    <a:pt x="2323" y="1676"/>
                  </a:cubicBezTo>
                  <a:cubicBezTo>
                    <a:pt x="2323" y="1676"/>
                    <a:pt x="2323" y="1676"/>
                    <a:pt x="2323" y="1676"/>
                  </a:cubicBezTo>
                  <a:cubicBezTo>
                    <a:pt x="2323" y="1676"/>
                    <a:pt x="2323" y="1676"/>
                    <a:pt x="2321" y="1676"/>
                  </a:cubicBezTo>
                  <a:cubicBezTo>
                    <a:pt x="2321" y="1676"/>
                    <a:pt x="2321" y="1676"/>
                    <a:pt x="2321" y="1676"/>
                  </a:cubicBezTo>
                  <a:cubicBezTo>
                    <a:pt x="2321" y="1676"/>
                    <a:pt x="2321" y="1676"/>
                    <a:pt x="2321" y="1676"/>
                  </a:cubicBezTo>
                  <a:cubicBezTo>
                    <a:pt x="2321" y="1676"/>
                    <a:pt x="2321" y="1676"/>
                    <a:pt x="2321" y="1676"/>
                  </a:cubicBezTo>
                  <a:cubicBezTo>
                    <a:pt x="2321" y="1676"/>
                    <a:pt x="2319" y="1676"/>
                    <a:pt x="2319" y="1676"/>
                  </a:cubicBezTo>
                  <a:cubicBezTo>
                    <a:pt x="2319" y="1676"/>
                    <a:pt x="2319" y="1676"/>
                    <a:pt x="2319" y="1676"/>
                  </a:cubicBezTo>
                  <a:cubicBezTo>
                    <a:pt x="2314" y="1681"/>
                    <a:pt x="2307" y="1681"/>
                    <a:pt x="2302" y="1679"/>
                  </a:cubicBezTo>
                  <a:cubicBezTo>
                    <a:pt x="2296" y="1677"/>
                    <a:pt x="2291" y="1668"/>
                    <a:pt x="2289" y="1663"/>
                  </a:cubicBezTo>
                  <a:cubicBezTo>
                    <a:pt x="2291" y="1663"/>
                    <a:pt x="2291" y="1663"/>
                    <a:pt x="2292" y="1663"/>
                  </a:cubicBezTo>
                  <a:cubicBezTo>
                    <a:pt x="2292" y="1663"/>
                    <a:pt x="2294" y="1663"/>
                    <a:pt x="2294" y="1663"/>
                  </a:cubicBezTo>
                  <a:cubicBezTo>
                    <a:pt x="2299" y="1663"/>
                    <a:pt x="2302" y="1661"/>
                    <a:pt x="2302" y="1659"/>
                  </a:cubicBezTo>
                  <a:cubicBezTo>
                    <a:pt x="2307" y="1656"/>
                    <a:pt x="2307" y="1647"/>
                    <a:pt x="2307" y="1646"/>
                  </a:cubicBezTo>
                  <a:cubicBezTo>
                    <a:pt x="2307" y="1646"/>
                    <a:pt x="2305" y="1644"/>
                    <a:pt x="2305" y="1644"/>
                  </a:cubicBezTo>
                  <a:cubicBezTo>
                    <a:pt x="2304" y="1644"/>
                    <a:pt x="2304" y="1644"/>
                    <a:pt x="2302" y="1646"/>
                  </a:cubicBezTo>
                  <a:cubicBezTo>
                    <a:pt x="2302" y="1646"/>
                    <a:pt x="2299" y="1649"/>
                    <a:pt x="2292" y="1647"/>
                  </a:cubicBezTo>
                  <a:cubicBezTo>
                    <a:pt x="2287" y="1646"/>
                    <a:pt x="2282" y="1639"/>
                    <a:pt x="2280" y="1636"/>
                  </a:cubicBezTo>
                  <a:cubicBezTo>
                    <a:pt x="2287" y="1627"/>
                    <a:pt x="2323" y="1584"/>
                    <a:pt x="2324" y="1582"/>
                  </a:cubicBezTo>
                  <a:cubicBezTo>
                    <a:pt x="2324" y="1580"/>
                    <a:pt x="2330" y="1576"/>
                    <a:pt x="2332" y="1574"/>
                  </a:cubicBezTo>
                  <a:lnTo>
                    <a:pt x="2334" y="1574"/>
                  </a:lnTo>
                  <a:cubicBezTo>
                    <a:pt x="2339" y="1571"/>
                    <a:pt x="2353" y="1566"/>
                    <a:pt x="2359" y="1567"/>
                  </a:cubicBezTo>
                  <a:lnTo>
                    <a:pt x="2361" y="1567"/>
                  </a:lnTo>
                  <a:cubicBezTo>
                    <a:pt x="2369" y="1571"/>
                    <a:pt x="2376" y="1572"/>
                    <a:pt x="2386" y="1566"/>
                  </a:cubicBezTo>
                  <a:cubicBezTo>
                    <a:pt x="2391" y="1562"/>
                    <a:pt x="2393" y="1559"/>
                    <a:pt x="2394" y="1555"/>
                  </a:cubicBezTo>
                  <a:cubicBezTo>
                    <a:pt x="2405" y="1552"/>
                    <a:pt x="2406" y="1547"/>
                    <a:pt x="2408" y="1540"/>
                  </a:cubicBezTo>
                  <a:lnTo>
                    <a:pt x="2410" y="1535"/>
                  </a:lnTo>
                  <a:lnTo>
                    <a:pt x="2405" y="1537"/>
                  </a:lnTo>
                  <a:cubicBezTo>
                    <a:pt x="2401" y="1540"/>
                    <a:pt x="2394" y="1540"/>
                    <a:pt x="2391" y="1540"/>
                  </a:cubicBezTo>
                  <a:lnTo>
                    <a:pt x="2391" y="1540"/>
                  </a:lnTo>
                  <a:cubicBezTo>
                    <a:pt x="2391" y="1539"/>
                    <a:pt x="2389" y="1537"/>
                    <a:pt x="2389" y="1535"/>
                  </a:cubicBezTo>
                  <a:cubicBezTo>
                    <a:pt x="2393" y="1532"/>
                    <a:pt x="2394" y="1530"/>
                    <a:pt x="2396" y="1526"/>
                  </a:cubicBezTo>
                  <a:cubicBezTo>
                    <a:pt x="2396" y="1522"/>
                    <a:pt x="2396" y="1519"/>
                    <a:pt x="2394" y="1515"/>
                  </a:cubicBezTo>
                  <a:cubicBezTo>
                    <a:pt x="2403" y="1514"/>
                    <a:pt x="2405" y="1514"/>
                    <a:pt x="2406" y="1514"/>
                  </a:cubicBezTo>
                  <a:lnTo>
                    <a:pt x="2412" y="1515"/>
                  </a:lnTo>
                  <a:lnTo>
                    <a:pt x="2410" y="1510"/>
                  </a:lnTo>
                  <a:cubicBezTo>
                    <a:pt x="2405" y="1501"/>
                    <a:pt x="2393" y="1501"/>
                    <a:pt x="2388" y="1502"/>
                  </a:cubicBezTo>
                  <a:cubicBezTo>
                    <a:pt x="2385" y="1499"/>
                    <a:pt x="2381" y="1497"/>
                    <a:pt x="2378" y="1495"/>
                  </a:cubicBezTo>
                  <a:cubicBezTo>
                    <a:pt x="2378" y="1495"/>
                    <a:pt x="2378" y="1494"/>
                    <a:pt x="2376" y="1490"/>
                  </a:cubicBezTo>
                  <a:cubicBezTo>
                    <a:pt x="2376" y="1489"/>
                    <a:pt x="2374" y="1485"/>
                    <a:pt x="2374" y="1483"/>
                  </a:cubicBezTo>
                  <a:cubicBezTo>
                    <a:pt x="2380" y="1479"/>
                    <a:pt x="2381" y="1477"/>
                    <a:pt x="2386" y="1474"/>
                  </a:cubicBezTo>
                  <a:lnTo>
                    <a:pt x="2389" y="1472"/>
                  </a:lnTo>
                  <a:lnTo>
                    <a:pt x="2386" y="1470"/>
                  </a:lnTo>
                  <a:cubicBezTo>
                    <a:pt x="2374" y="1463"/>
                    <a:pt x="2362" y="1472"/>
                    <a:pt x="2361" y="1472"/>
                  </a:cubicBezTo>
                  <a:lnTo>
                    <a:pt x="2361" y="1474"/>
                  </a:lnTo>
                  <a:cubicBezTo>
                    <a:pt x="2361" y="1472"/>
                    <a:pt x="2359" y="1472"/>
                    <a:pt x="2359" y="1472"/>
                  </a:cubicBezTo>
                  <a:cubicBezTo>
                    <a:pt x="2356" y="1472"/>
                    <a:pt x="2351" y="1475"/>
                    <a:pt x="2348" y="1477"/>
                  </a:cubicBezTo>
                  <a:cubicBezTo>
                    <a:pt x="2341" y="1482"/>
                    <a:pt x="2339" y="1487"/>
                    <a:pt x="2339" y="1492"/>
                  </a:cubicBezTo>
                  <a:cubicBezTo>
                    <a:pt x="2339" y="1492"/>
                    <a:pt x="2337" y="1492"/>
                    <a:pt x="2337" y="1490"/>
                  </a:cubicBezTo>
                  <a:cubicBezTo>
                    <a:pt x="2337" y="1490"/>
                    <a:pt x="2337" y="1490"/>
                    <a:pt x="2337" y="1490"/>
                  </a:cubicBezTo>
                  <a:lnTo>
                    <a:pt x="2337" y="1490"/>
                  </a:lnTo>
                  <a:cubicBezTo>
                    <a:pt x="2337" y="1490"/>
                    <a:pt x="2336" y="1483"/>
                    <a:pt x="2339" y="1477"/>
                  </a:cubicBezTo>
                  <a:lnTo>
                    <a:pt x="2341" y="1474"/>
                  </a:lnTo>
                  <a:lnTo>
                    <a:pt x="2336" y="1474"/>
                  </a:lnTo>
                  <a:cubicBezTo>
                    <a:pt x="2324" y="1477"/>
                    <a:pt x="2323" y="1485"/>
                    <a:pt x="2323" y="1489"/>
                  </a:cubicBezTo>
                  <a:cubicBezTo>
                    <a:pt x="2319" y="1489"/>
                    <a:pt x="2317" y="1490"/>
                    <a:pt x="2316" y="1492"/>
                  </a:cubicBezTo>
                  <a:cubicBezTo>
                    <a:pt x="2309" y="1499"/>
                    <a:pt x="2311" y="1510"/>
                    <a:pt x="2311" y="1519"/>
                  </a:cubicBezTo>
                  <a:lnTo>
                    <a:pt x="2311" y="1521"/>
                  </a:lnTo>
                  <a:cubicBezTo>
                    <a:pt x="2311" y="1535"/>
                    <a:pt x="2309" y="1539"/>
                    <a:pt x="2307" y="1540"/>
                  </a:cubicBezTo>
                  <a:lnTo>
                    <a:pt x="2307" y="1540"/>
                  </a:lnTo>
                  <a:cubicBezTo>
                    <a:pt x="2270" y="1572"/>
                    <a:pt x="2243" y="1592"/>
                    <a:pt x="2240" y="1596"/>
                  </a:cubicBezTo>
                  <a:cubicBezTo>
                    <a:pt x="2238" y="1596"/>
                    <a:pt x="2236" y="1594"/>
                    <a:pt x="2235" y="1594"/>
                  </a:cubicBezTo>
                  <a:cubicBezTo>
                    <a:pt x="2235" y="1592"/>
                    <a:pt x="2236" y="1591"/>
                    <a:pt x="2236" y="1589"/>
                  </a:cubicBezTo>
                  <a:cubicBezTo>
                    <a:pt x="2238" y="1587"/>
                    <a:pt x="2236" y="1587"/>
                    <a:pt x="2236" y="1586"/>
                  </a:cubicBezTo>
                  <a:cubicBezTo>
                    <a:pt x="2236" y="1586"/>
                    <a:pt x="2235" y="1586"/>
                    <a:pt x="2235" y="1586"/>
                  </a:cubicBezTo>
                  <a:cubicBezTo>
                    <a:pt x="2228" y="1589"/>
                    <a:pt x="2223" y="1591"/>
                    <a:pt x="2216" y="1589"/>
                  </a:cubicBezTo>
                  <a:cubicBezTo>
                    <a:pt x="2211" y="1587"/>
                    <a:pt x="2206" y="1582"/>
                    <a:pt x="2200" y="1579"/>
                  </a:cubicBezTo>
                  <a:cubicBezTo>
                    <a:pt x="2198" y="1577"/>
                    <a:pt x="2195" y="1574"/>
                    <a:pt x="2193" y="1572"/>
                  </a:cubicBezTo>
                  <a:cubicBezTo>
                    <a:pt x="2186" y="1567"/>
                    <a:pt x="2179" y="1564"/>
                    <a:pt x="2174" y="1564"/>
                  </a:cubicBezTo>
                  <a:cubicBezTo>
                    <a:pt x="2173" y="1564"/>
                    <a:pt x="2168" y="1564"/>
                    <a:pt x="2164" y="1564"/>
                  </a:cubicBezTo>
                  <a:cubicBezTo>
                    <a:pt x="2158" y="1562"/>
                    <a:pt x="2151" y="1562"/>
                    <a:pt x="2147" y="1560"/>
                  </a:cubicBezTo>
                  <a:cubicBezTo>
                    <a:pt x="2147" y="1560"/>
                    <a:pt x="2146" y="1560"/>
                    <a:pt x="2146" y="1560"/>
                  </a:cubicBezTo>
                  <a:cubicBezTo>
                    <a:pt x="2152" y="1559"/>
                    <a:pt x="2158" y="1557"/>
                    <a:pt x="2164" y="1555"/>
                  </a:cubicBezTo>
                  <a:cubicBezTo>
                    <a:pt x="2166" y="1554"/>
                    <a:pt x="2168" y="1554"/>
                    <a:pt x="2170" y="1552"/>
                  </a:cubicBezTo>
                  <a:cubicBezTo>
                    <a:pt x="2173" y="1552"/>
                    <a:pt x="2174" y="1554"/>
                    <a:pt x="2174" y="1554"/>
                  </a:cubicBezTo>
                  <a:cubicBezTo>
                    <a:pt x="2176" y="1555"/>
                    <a:pt x="2178" y="1559"/>
                    <a:pt x="2179" y="1562"/>
                  </a:cubicBezTo>
                  <a:cubicBezTo>
                    <a:pt x="2179" y="1564"/>
                    <a:pt x="2179" y="1564"/>
                    <a:pt x="2181" y="1564"/>
                  </a:cubicBezTo>
                  <a:lnTo>
                    <a:pt x="2181" y="1564"/>
                  </a:lnTo>
                  <a:cubicBezTo>
                    <a:pt x="2181" y="1564"/>
                    <a:pt x="2183" y="1564"/>
                    <a:pt x="2183" y="1564"/>
                  </a:cubicBezTo>
                  <a:cubicBezTo>
                    <a:pt x="2183" y="1564"/>
                    <a:pt x="2191" y="1554"/>
                    <a:pt x="2195" y="1551"/>
                  </a:cubicBezTo>
                  <a:cubicBezTo>
                    <a:pt x="2198" y="1547"/>
                    <a:pt x="2202" y="1542"/>
                    <a:pt x="2202" y="1539"/>
                  </a:cubicBezTo>
                  <a:cubicBezTo>
                    <a:pt x="2202" y="1539"/>
                    <a:pt x="2200" y="1537"/>
                    <a:pt x="2200" y="1537"/>
                  </a:cubicBezTo>
                  <a:cubicBezTo>
                    <a:pt x="2198" y="1535"/>
                    <a:pt x="2195" y="1537"/>
                    <a:pt x="2193" y="1537"/>
                  </a:cubicBezTo>
                  <a:cubicBezTo>
                    <a:pt x="2191" y="1537"/>
                    <a:pt x="2191" y="1537"/>
                    <a:pt x="2190" y="1537"/>
                  </a:cubicBezTo>
                  <a:cubicBezTo>
                    <a:pt x="2186" y="1537"/>
                    <a:pt x="2183" y="1537"/>
                    <a:pt x="2179" y="1535"/>
                  </a:cubicBezTo>
                  <a:cubicBezTo>
                    <a:pt x="2176" y="1534"/>
                    <a:pt x="2171" y="1532"/>
                    <a:pt x="2164" y="1534"/>
                  </a:cubicBezTo>
                  <a:cubicBezTo>
                    <a:pt x="2159" y="1534"/>
                    <a:pt x="2149" y="1537"/>
                    <a:pt x="2144" y="1540"/>
                  </a:cubicBezTo>
                  <a:cubicBezTo>
                    <a:pt x="2144" y="1535"/>
                    <a:pt x="2144" y="1532"/>
                    <a:pt x="2146" y="1530"/>
                  </a:cubicBezTo>
                  <a:cubicBezTo>
                    <a:pt x="2147" y="1529"/>
                    <a:pt x="2152" y="1527"/>
                    <a:pt x="2156" y="1527"/>
                  </a:cubicBezTo>
                  <a:cubicBezTo>
                    <a:pt x="2159" y="1526"/>
                    <a:pt x="2161" y="1526"/>
                    <a:pt x="2163" y="1524"/>
                  </a:cubicBezTo>
                  <a:cubicBezTo>
                    <a:pt x="2166" y="1522"/>
                    <a:pt x="2171" y="1519"/>
                    <a:pt x="2179" y="1510"/>
                  </a:cubicBezTo>
                  <a:lnTo>
                    <a:pt x="2181" y="1510"/>
                  </a:lnTo>
                  <a:cubicBezTo>
                    <a:pt x="2183" y="1509"/>
                    <a:pt x="2186" y="1506"/>
                    <a:pt x="2190" y="1504"/>
                  </a:cubicBezTo>
                  <a:cubicBezTo>
                    <a:pt x="2195" y="1504"/>
                    <a:pt x="2196" y="1506"/>
                    <a:pt x="2198" y="1507"/>
                  </a:cubicBezTo>
                  <a:cubicBezTo>
                    <a:pt x="2198" y="1507"/>
                    <a:pt x="2200" y="1510"/>
                    <a:pt x="2202" y="1512"/>
                  </a:cubicBezTo>
                  <a:cubicBezTo>
                    <a:pt x="2202" y="1512"/>
                    <a:pt x="2202" y="1512"/>
                    <a:pt x="2203" y="1512"/>
                  </a:cubicBezTo>
                  <a:cubicBezTo>
                    <a:pt x="2203" y="1512"/>
                    <a:pt x="2203" y="1512"/>
                    <a:pt x="2204" y="1512"/>
                  </a:cubicBezTo>
                  <a:cubicBezTo>
                    <a:pt x="2204" y="1512"/>
                    <a:pt x="2210" y="1509"/>
                    <a:pt x="2211" y="1506"/>
                  </a:cubicBezTo>
                  <a:cubicBezTo>
                    <a:pt x="2211" y="1504"/>
                    <a:pt x="2213" y="1502"/>
                    <a:pt x="2213" y="1501"/>
                  </a:cubicBezTo>
                  <a:cubicBezTo>
                    <a:pt x="2215" y="1501"/>
                    <a:pt x="2218" y="1499"/>
                    <a:pt x="2220" y="1494"/>
                  </a:cubicBezTo>
                  <a:cubicBezTo>
                    <a:pt x="2222" y="1490"/>
                    <a:pt x="2220" y="1485"/>
                    <a:pt x="2216" y="1482"/>
                  </a:cubicBezTo>
                  <a:cubicBezTo>
                    <a:pt x="2215" y="1481"/>
                    <a:pt x="2213" y="1481"/>
                    <a:pt x="2211" y="1477"/>
                  </a:cubicBezTo>
                  <a:cubicBezTo>
                    <a:pt x="2210" y="1477"/>
                    <a:pt x="2208" y="1475"/>
                    <a:pt x="2206" y="1474"/>
                  </a:cubicBezTo>
                  <a:cubicBezTo>
                    <a:pt x="2202" y="1470"/>
                    <a:pt x="2196" y="1469"/>
                    <a:pt x="2191" y="1467"/>
                  </a:cubicBezTo>
                  <a:cubicBezTo>
                    <a:pt x="2188" y="1467"/>
                    <a:pt x="2184" y="1465"/>
                    <a:pt x="2181" y="1463"/>
                  </a:cubicBezTo>
                  <a:cubicBezTo>
                    <a:pt x="2178" y="1462"/>
                    <a:pt x="2174" y="1460"/>
                    <a:pt x="2173" y="1459"/>
                  </a:cubicBezTo>
                  <a:cubicBezTo>
                    <a:pt x="2170" y="1457"/>
                    <a:pt x="2166" y="1455"/>
                    <a:pt x="2163" y="1454"/>
                  </a:cubicBezTo>
                  <a:cubicBezTo>
                    <a:pt x="2159" y="1454"/>
                    <a:pt x="2152" y="1452"/>
                    <a:pt x="2149" y="1450"/>
                  </a:cubicBezTo>
                  <a:cubicBezTo>
                    <a:pt x="2147" y="1445"/>
                    <a:pt x="2147" y="1443"/>
                    <a:pt x="2147" y="1442"/>
                  </a:cubicBezTo>
                  <a:cubicBezTo>
                    <a:pt x="2146" y="1440"/>
                    <a:pt x="2144" y="1438"/>
                    <a:pt x="2143" y="1438"/>
                  </a:cubicBezTo>
                  <a:cubicBezTo>
                    <a:pt x="2124" y="1438"/>
                    <a:pt x="2112" y="1445"/>
                    <a:pt x="2109" y="1449"/>
                  </a:cubicBezTo>
                  <a:cubicBezTo>
                    <a:pt x="2104" y="1445"/>
                    <a:pt x="2099" y="1443"/>
                    <a:pt x="2099" y="1443"/>
                  </a:cubicBezTo>
                  <a:cubicBezTo>
                    <a:pt x="2099" y="1443"/>
                    <a:pt x="2099" y="1443"/>
                    <a:pt x="2099" y="1443"/>
                  </a:cubicBezTo>
                  <a:cubicBezTo>
                    <a:pt x="2099" y="1442"/>
                    <a:pt x="2099" y="1442"/>
                    <a:pt x="2099" y="1442"/>
                  </a:cubicBezTo>
                  <a:cubicBezTo>
                    <a:pt x="2097" y="1442"/>
                    <a:pt x="2097" y="1442"/>
                    <a:pt x="2097" y="1442"/>
                  </a:cubicBezTo>
                  <a:cubicBezTo>
                    <a:pt x="2097" y="1442"/>
                    <a:pt x="2097" y="1442"/>
                    <a:pt x="2097" y="1442"/>
                  </a:cubicBezTo>
                  <a:cubicBezTo>
                    <a:pt x="2097" y="1443"/>
                    <a:pt x="2095" y="1443"/>
                    <a:pt x="2095" y="1443"/>
                  </a:cubicBezTo>
                  <a:cubicBezTo>
                    <a:pt x="2095" y="1443"/>
                    <a:pt x="2094" y="1445"/>
                    <a:pt x="2094" y="1447"/>
                  </a:cubicBezTo>
                  <a:cubicBezTo>
                    <a:pt x="2090" y="1452"/>
                    <a:pt x="2083" y="1460"/>
                    <a:pt x="2085" y="1469"/>
                  </a:cubicBezTo>
                  <a:cubicBezTo>
                    <a:pt x="2083" y="1470"/>
                    <a:pt x="2081" y="1474"/>
                    <a:pt x="2075" y="1482"/>
                  </a:cubicBezTo>
                  <a:cubicBezTo>
                    <a:pt x="2069" y="1494"/>
                    <a:pt x="2063" y="1501"/>
                    <a:pt x="2058" y="1512"/>
                  </a:cubicBezTo>
                  <a:cubicBezTo>
                    <a:pt x="2053" y="1522"/>
                    <a:pt x="2050" y="1544"/>
                    <a:pt x="2051" y="1551"/>
                  </a:cubicBezTo>
                  <a:cubicBezTo>
                    <a:pt x="2051" y="1555"/>
                    <a:pt x="2051" y="1586"/>
                    <a:pt x="2042" y="1598"/>
                  </a:cubicBezTo>
                  <a:cubicBezTo>
                    <a:pt x="2042" y="1598"/>
                    <a:pt x="2042" y="1599"/>
                    <a:pt x="2042" y="1599"/>
                  </a:cubicBezTo>
                  <a:cubicBezTo>
                    <a:pt x="2042" y="1600"/>
                    <a:pt x="2044" y="1600"/>
                    <a:pt x="2044" y="1600"/>
                  </a:cubicBezTo>
                  <a:lnTo>
                    <a:pt x="2044" y="1600"/>
                  </a:lnTo>
                  <a:cubicBezTo>
                    <a:pt x="2047" y="1600"/>
                    <a:pt x="2051" y="1599"/>
                    <a:pt x="2055" y="1596"/>
                  </a:cubicBezTo>
                  <a:cubicBezTo>
                    <a:pt x="2055" y="1602"/>
                    <a:pt x="2058" y="1612"/>
                    <a:pt x="2065" y="1629"/>
                  </a:cubicBezTo>
                  <a:cubicBezTo>
                    <a:pt x="2067" y="1632"/>
                    <a:pt x="2072" y="1639"/>
                    <a:pt x="2077" y="1647"/>
                  </a:cubicBezTo>
                  <a:cubicBezTo>
                    <a:pt x="2083" y="1657"/>
                    <a:pt x="2092" y="1671"/>
                    <a:pt x="2095" y="1677"/>
                  </a:cubicBezTo>
                  <a:lnTo>
                    <a:pt x="2095" y="1679"/>
                  </a:lnTo>
                  <a:cubicBezTo>
                    <a:pt x="2097" y="1686"/>
                    <a:pt x="2102" y="1697"/>
                    <a:pt x="2095" y="1706"/>
                  </a:cubicBezTo>
                  <a:cubicBezTo>
                    <a:pt x="2092" y="1711"/>
                    <a:pt x="2081" y="1713"/>
                    <a:pt x="2081" y="1713"/>
                  </a:cubicBezTo>
                  <a:cubicBezTo>
                    <a:pt x="2081" y="1713"/>
                    <a:pt x="2079" y="1713"/>
                    <a:pt x="2079" y="1715"/>
                  </a:cubicBezTo>
                  <a:cubicBezTo>
                    <a:pt x="2079" y="1716"/>
                    <a:pt x="2081" y="1716"/>
                    <a:pt x="2081" y="1716"/>
                  </a:cubicBezTo>
                  <a:cubicBezTo>
                    <a:pt x="2081" y="1716"/>
                    <a:pt x="2085" y="1717"/>
                    <a:pt x="2092" y="1717"/>
                  </a:cubicBezTo>
                  <a:cubicBezTo>
                    <a:pt x="2094" y="1717"/>
                    <a:pt x="2094" y="1717"/>
                    <a:pt x="2095" y="1717"/>
                  </a:cubicBezTo>
                  <a:cubicBezTo>
                    <a:pt x="2097" y="1724"/>
                    <a:pt x="2095" y="1731"/>
                    <a:pt x="2094" y="1740"/>
                  </a:cubicBezTo>
                  <a:cubicBezTo>
                    <a:pt x="2092" y="1742"/>
                    <a:pt x="2083" y="1758"/>
                    <a:pt x="2077" y="1768"/>
                  </a:cubicBezTo>
                  <a:cubicBezTo>
                    <a:pt x="2072" y="1774"/>
                    <a:pt x="2069" y="1781"/>
                    <a:pt x="2065" y="1785"/>
                  </a:cubicBezTo>
                  <a:lnTo>
                    <a:pt x="2063" y="1789"/>
                  </a:lnTo>
                  <a:cubicBezTo>
                    <a:pt x="2055" y="1803"/>
                    <a:pt x="2045" y="1820"/>
                    <a:pt x="2040" y="1828"/>
                  </a:cubicBezTo>
                  <a:cubicBezTo>
                    <a:pt x="2033" y="1838"/>
                    <a:pt x="2023" y="1845"/>
                    <a:pt x="2012" y="1850"/>
                  </a:cubicBezTo>
                  <a:cubicBezTo>
                    <a:pt x="2005" y="1853"/>
                    <a:pt x="1986" y="1858"/>
                    <a:pt x="1966" y="1857"/>
                  </a:cubicBezTo>
                  <a:cubicBezTo>
                    <a:pt x="1946" y="1857"/>
                    <a:pt x="1932" y="1848"/>
                    <a:pt x="1923" y="1834"/>
                  </a:cubicBezTo>
                  <a:cubicBezTo>
                    <a:pt x="1914" y="1825"/>
                    <a:pt x="1911" y="1810"/>
                    <a:pt x="1911" y="1796"/>
                  </a:cubicBezTo>
                  <a:cubicBezTo>
                    <a:pt x="1914" y="1781"/>
                    <a:pt x="1919" y="1769"/>
                    <a:pt x="1929" y="1758"/>
                  </a:cubicBezTo>
                  <a:cubicBezTo>
                    <a:pt x="1941" y="1748"/>
                    <a:pt x="1946" y="1744"/>
                    <a:pt x="1954" y="1741"/>
                  </a:cubicBezTo>
                  <a:cubicBezTo>
                    <a:pt x="1962" y="1736"/>
                    <a:pt x="1974" y="1740"/>
                    <a:pt x="1981" y="1741"/>
                  </a:cubicBezTo>
                  <a:cubicBezTo>
                    <a:pt x="1988" y="1744"/>
                    <a:pt x="1991" y="1749"/>
                    <a:pt x="1993" y="1754"/>
                  </a:cubicBezTo>
                  <a:cubicBezTo>
                    <a:pt x="1994" y="1761"/>
                    <a:pt x="1994" y="1766"/>
                    <a:pt x="1994" y="1771"/>
                  </a:cubicBezTo>
                  <a:lnTo>
                    <a:pt x="1993" y="1773"/>
                  </a:lnTo>
                  <a:cubicBezTo>
                    <a:pt x="1993" y="1773"/>
                    <a:pt x="1994" y="1774"/>
                    <a:pt x="1994" y="1774"/>
                  </a:cubicBezTo>
                  <a:cubicBezTo>
                    <a:pt x="1996" y="1776"/>
                    <a:pt x="1996" y="1774"/>
                    <a:pt x="1998" y="1774"/>
                  </a:cubicBezTo>
                  <a:cubicBezTo>
                    <a:pt x="2001" y="1771"/>
                    <a:pt x="2005" y="1768"/>
                    <a:pt x="2006" y="1763"/>
                  </a:cubicBezTo>
                  <a:cubicBezTo>
                    <a:pt x="2008" y="1758"/>
                    <a:pt x="2008" y="1751"/>
                    <a:pt x="2008" y="1746"/>
                  </a:cubicBezTo>
                  <a:cubicBezTo>
                    <a:pt x="2005" y="1733"/>
                    <a:pt x="1991" y="1724"/>
                    <a:pt x="1980" y="1724"/>
                  </a:cubicBezTo>
                  <a:cubicBezTo>
                    <a:pt x="1980" y="1722"/>
                    <a:pt x="1981" y="1721"/>
                    <a:pt x="1983" y="1719"/>
                  </a:cubicBezTo>
                  <a:cubicBezTo>
                    <a:pt x="1983" y="1719"/>
                    <a:pt x="1983" y="1717"/>
                    <a:pt x="1983" y="1717"/>
                  </a:cubicBezTo>
                  <a:cubicBezTo>
                    <a:pt x="1983" y="1717"/>
                    <a:pt x="1983" y="1716"/>
                    <a:pt x="1981" y="1716"/>
                  </a:cubicBezTo>
                  <a:cubicBezTo>
                    <a:pt x="1978" y="1715"/>
                    <a:pt x="1973" y="1715"/>
                    <a:pt x="1969" y="1715"/>
                  </a:cubicBezTo>
                  <a:cubicBezTo>
                    <a:pt x="1973" y="1713"/>
                    <a:pt x="1978" y="1709"/>
                    <a:pt x="1981" y="1708"/>
                  </a:cubicBezTo>
                  <a:cubicBezTo>
                    <a:pt x="1998" y="1696"/>
                    <a:pt x="2008" y="1679"/>
                    <a:pt x="2021" y="1661"/>
                  </a:cubicBezTo>
                  <a:cubicBezTo>
                    <a:pt x="2038" y="1629"/>
                    <a:pt x="2040" y="1606"/>
                    <a:pt x="2040" y="1596"/>
                  </a:cubicBezTo>
                  <a:lnTo>
                    <a:pt x="2040" y="1592"/>
                  </a:lnTo>
                  <a:cubicBezTo>
                    <a:pt x="2040" y="1542"/>
                    <a:pt x="2015" y="1527"/>
                    <a:pt x="2006" y="1521"/>
                  </a:cubicBezTo>
                  <a:cubicBezTo>
                    <a:pt x="1998" y="1514"/>
                    <a:pt x="1981" y="1510"/>
                    <a:pt x="1964" y="1512"/>
                  </a:cubicBezTo>
                  <a:cubicBezTo>
                    <a:pt x="1951" y="1515"/>
                    <a:pt x="1939" y="1522"/>
                    <a:pt x="1929" y="1535"/>
                  </a:cubicBezTo>
                  <a:cubicBezTo>
                    <a:pt x="1916" y="1554"/>
                    <a:pt x="1917" y="1571"/>
                    <a:pt x="1917" y="1580"/>
                  </a:cubicBezTo>
                  <a:cubicBezTo>
                    <a:pt x="1919" y="1586"/>
                    <a:pt x="1919" y="1591"/>
                    <a:pt x="1921" y="1596"/>
                  </a:cubicBezTo>
                  <a:cubicBezTo>
                    <a:pt x="1923" y="1600"/>
                    <a:pt x="1924" y="1607"/>
                    <a:pt x="1923" y="1611"/>
                  </a:cubicBezTo>
                  <a:cubicBezTo>
                    <a:pt x="1923" y="1616"/>
                    <a:pt x="1921" y="1618"/>
                    <a:pt x="1921" y="1618"/>
                  </a:cubicBezTo>
                  <a:cubicBezTo>
                    <a:pt x="1919" y="1618"/>
                    <a:pt x="1919" y="1619"/>
                    <a:pt x="1921" y="1619"/>
                  </a:cubicBezTo>
                  <a:cubicBezTo>
                    <a:pt x="1921" y="1621"/>
                    <a:pt x="1923" y="1621"/>
                    <a:pt x="1923" y="1621"/>
                  </a:cubicBezTo>
                  <a:cubicBezTo>
                    <a:pt x="1924" y="1621"/>
                    <a:pt x="1936" y="1616"/>
                    <a:pt x="1939" y="1606"/>
                  </a:cubicBezTo>
                  <a:cubicBezTo>
                    <a:pt x="1939" y="1606"/>
                    <a:pt x="1939" y="1606"/>
                    <a:pt x="1939" y="1606"/>
                  </a:cubicBezTo>
                  <a:cubicBezTo>
                    <a:pt x="1939" y="1606"/>
                    <a:pt x="1941" y="1607"/>
                    <a:pt x="1941" y="1607"/>
                  </a:cubicBezTo>
                  <a:lnTo>
                    <a:pt x="1941" y="1609"/>
                  </a:lnTo>
                  <a:cubicBezTo>
                    <a:pt x="1944" y="1619"/>
                    <a:pt x="1948" y="1631"/>
                    <a:pt x="1937" y="1636"/>
                  </a:cubicBezTo>
                  <a:cubicBezTo>
                    <a:pt x="1931" y="1641"/>
                    <a:pt x="1923" y="1637"/>
                    <a:pt x="1923" y="1637"/>
                  </a:cubicBezTo>
                  <a:cubicBezTo>
                    <a:pt x="1923" y="1637"/>
                    <a:pt x="1921" y="1637"/>
                    <a:pt x="1921" y="1637"/>
                  </a:cubicBezTo>
                  <a:cubicBezTo>
                    <a:pt x="1919" y="1639"/>
                    <a:pt x="1919" y="1639"/>
                    <a:pt x="1921" y="1641"/>
                  </a:cubicBezTo>
                  <a:cubicBezTo>
                    <a:pt x="1921" y="1641"/>
                    <a:pt x="1927" y="1647"/>
                    <a:pt x="1936" y="1647"/>
                  </a:cubicBezTo>
                  <a:cubicBezTo>
                    <a:pt x="1937" y="1647"/>
                    <a:pt x="1937" y="1647"/>
                    <a:pt x="1939" y="1647"/>
                  </a:cubicBezTo>
                  <a:cubicBezTo>
                    <a:pt x="1944" y="1646"/>
                    <a:pt x="1949" y="1646"/>
                    <a:pt x="1957" y="1639"/>
                  </a:cubicBezTo>
                  <a:cubicBezTo>
                    <a:pt x="1964" y="1632"/>
                    <a:pt x="1971" y="1621"/>
                    <a:pt x="1968" y="1607"/>
                  </a:cubicBezTo>
                  <a:cubicBezTo>
                    <a:pt x="1968" y="1604"/>
                    <a:pt x="1966" y="1600"/>
                    <a:pt x="1964" y="1599"/>
                  </a:cubicBezTo>
                  <a:cubicBezTo>
                    <a:pt x="1968" y="1598"/>
                    <a:pt x="1976" y="1596"/>
                    <a:pt x="1980" y="1591"/>
                  </a:cubicBezTo>
                  <a:cubicBezTo>
                    <a:pt x="1983" y="1586"/>
                    <a:pt x="1985" y="1579"/>
                    <a:pt x="1981" y="1572"/>
                  </a:cubicBezTo>
                  <a:lnTo>
                    <a:pt x="1981" y="1572"/>
                  </a:lnTo>
                  <a:cubicBezTo>
                    <a:pt x="1981" y="1571"/>
                    <a:pt x="1981" y="1571"/>
                    <a:pt x="1981" y="1571"/>
                  </a:cubicBezTo>
                  <a:cubicBezTo>
                    <a:pt x="1983" y="1564"/>
                    <a:pt x="1978" y="1557"/>
                    <a:pt x="1976" y="1555"/>
                  </a:cubicBezTo>
                  <a:cubicBezTo>
                    <a:pt x="1976" y="1554"/>
                    <a:pt x="1974" y="1554"/>
                    <a:pt x="1973" y="1554"/>
                  </a:cubicBezTo>
                  <a:cubicBezTo>
                    <a:pt x="1973" y="1555"/>
                    <a:pt x="1973" y="1555"/>
                    <a:pt x="1973" y="1557"/>
                  </a:cubicBezTo>
                  <a:cubicBezTo>
                    <a:pt x="1973" y="1557"/>
                    <a:pt x="1971" y="1567"/>
                    <a:pt x="1959" y="1567"/>
                  </a:cubicBezTo>
                  <a:cubicBezTo>
                    <a:pt x="1951" y="1567"/>
                    <a:pt x="1946" y="1564"/>
                    <a:pt x="1944" y="1554"/>
                  </a:cubicBezTo>
                  <a:cubicBezTo>
                    <a:pt x="1944" y="1540"/>
                    <a:pt x="1956" y="1532"/>
                    <a:pt x="1966" y="1529"/>
                  </a:cubicBezTo>
                  <a:cubicBezTo>
                    <a:pt x="1976" y="1527"/>
                    <a:pt x="1988" y="1529"/>
                    <a:pt x="1996" y="1535"/>
                  </a:cubicBezTo>
                  <a:cubicBezTo>
                    <a:pt x="2006" y="1540"/>
                    <a:pt x="2018" y="1555"/>
                    <a:pt x="2021" y="1571"/>
                  </a:cubicBezTo>
                  <a:cubicBezTo>
                    <a:pt x="2021" y="1579"/>
                    <a:pt x="2026" y="1607"/>
                    <a:pt x="2012" y="1634"/>
                  </a:cubicBezTo>
                  <a:cubicBezTo>
                    <a:pt x="2008" y="1644"/>
                    <a:pt x="2003" y="1651"/>
                    <a:pt x="1996" y="1659"/>
                  </a:cubicBezTo>
                  <a:cubicBezTo>
                    <a:pt x="1988" y="1669"/>
                    <a:pt x="1981" y="1677"/>
                    <a:pt x="1976" y="1683"/>
                  </a:cubicBezTo>
                  <a:cubicBezTo>
                    <a:pt x="1976" y="1677"/>
                    <a:pt x="1976" y="1668"/>
                    <a:pt x="1969" y="1661"/>
                  </a:cubicBezTo>
                  <a:cubicBezTo>
                    <a:pt x="1964" y="1656"/>
                    <a:pt x="1959" y="1656"/>
                    <a:pt x="1953" y="1657"/>
                  </a:cubicBezTo>
                  <a:cubicBezTo>
                    <a:pt x="1948" y="1661"/>
                    <a:pt x="1944" y="1664"/>
                    <a:pt x="1942" y="1671"/>
                  </a:cubicBezTo>
                  <a:cubicBezTo>
                    <a:pt x="1942" y="1671"/>
                    <a:pt x="1942" y="1672"/>
                    <a:pt x="1944" y="1672"/>
                  </a:cubicBezTo>
                  <a:cubicBezTo>
                    <a:pt x="1944" y="1674"/>
                    <a:pt x="1946" y="1674"/>
                    <a:pt x="1946" y="1672"/>
                  </a:cubicBezTo>
                  <a:cubicBezTo>
                    <a:pt x="1948" y="1671"/>
                    <a:pt x="1951" y="1669"/>
                    <a:pt x="1953" y="1671"/>
                  </a:cubicBezTo>
                  <a:cubicBezTo>
                    <a:pt x="1957" y="1671"/>
                    <a:pt x="1959" y="1674"/>
                    <a:pt x="1959" y="1679"/>
                  </a:cubicBezTo>
                  <a:cubicBezTo>
                    <a:pt x="1959" y="1684"/>
                    <a:pt x="1954" y="1691"/>
                    <a:pt x="1951" y="1696"/>
                  </a:cubicBezTo>
                  <a:cubicBezTo>
                    <a:pt x="1949" y="1697"/>
                    <a:pt x="1948" y="1699"/>
                    <a:pt x="1944" y="1703"/>
                  </a:cubicBezTo>
                  <a:cubicBezTo>
                    <a:pt x="1939" y="1708"/>
                    <a:pt x="1936" y="1713"/>
                    <a:pt x="1931" y="1716"/>
                  </a:cubicBezTo>
                  <a:cubicBezTo>
                    <a:pt x="1923" y="1726"/>
                    <a:pt x="1912" y="1738"/>
                    <a:pt x="1909" y="1741"/>
                  </a:cubicBezTo>
                  <a:cubicBezTo>
                    <a:pt x="1891" y="1764"/>
                    <a:pt x="1889" y="1786"/>
                    <a:pt x="1889" y="1800"/>
                  </a:cubicBezTo>
                  <a:cubicBezTo>
                    <a:pt x="1889" y="1811"/>
                    <a:pt x="1892" y="1830"/>
                    <a:pt x="1905" y="1848"/>
                  </a:cubicBezTo>
                  <a:cubicBezTo>
                    <a:pt x="1905" y="1848"/>
                    <a:pt x="1927" y="1880"/>
                    <a:pt x="1974" y="1880"/>
                  </a:cubicBezTo>
                  <a:close/>
                  <a:moveTo>
                    <a:pt x="2428" y="1776"/>
                  </a:moveTo>
                  <a:cubicBezTo>
                    <a:pt x="2428" y="1774"/>
                    <a:pt x="2428" y="1771"/>
                    <a:pt x="2428" y="1769"/>
                  </a:cubicBezTo>
                  <a:cubicBezTo>
                    <a:pt x="2437" y="1774"/>
                    <a:pt x="2438" y="1780"/>
                    <a:pt x="2438" y="1783"/>
                  </a:cubicBezTo>
                  <a:cubicBezTo>
                    <a:pt x="2435" y="1781"/>
                    <a:pt x="2432" y="1780"/>
                    <a:pt x="2426" y="1780"/>
                  </a:cubicBezTo>
                  <a:cubicBezTo>
                    <a:pt x="2426" y="1778"/>
                    <a:pt x="2428" y="1776"/>
                    <a:pt x="2428" y="1776"/>
                  </a:cubicBezTo>
                  <a:close/>
                  <a:moveTo>
                    <a:pt x="2403" y="1544"/>
                  </a:moveTo>
                  <a:cubicBezTo>
                    <a:pt x="2401" y="1547"/>
                    <a:pt x="2400" y="1549"/>
                    <a:pt x="2394" y="1551"/>
                  </a:cubicBezTo>
                  <a:cubicBezTo>
                    <a:pt x="2394" y="1549"/>
                    <a:pt x="2393" y="1546"/>
                    <a:pt x="2393" y="1544"/>
                  </a:cubicBezTo>
                  <a:cubicBezTo>
                    <a:pt x="2394" y="1544"/>
                    <a:pt x="2400" y="1544"/>
                    <a:pt x="2403" y="1544"/>
                  </a:cubicBezTo>
                  <a:close/>
                  <a:moveTo>
                    <a:pt x="2001" y="2075"/>
                  </a:moveTo>
                  <a:cubicBezTo>
                    <a:pt x="2001" y="2073"/>
                    <a:pt x="2000" y="2072"/>
                    <a:pt x="1996" y="2068"/>
                  </a:cubicBezTo>
                  <a:cubicBezTo>
                    <a:pt x="2000" y="2068"/>
                    <a:pt x="2001" y="2067"/>
                    <a:pt x="2005" y="2065"/>
                  </a:cubicBezTo>
                  <a:cubicBezTo>
                    <a:pt x="2005" y="2065"/>
                    <a:pt x="2005" y="2065"/>
                    <a:pt x="2005" y="2065"/>
                  </a:cubicBezTo>
                  <a:cubicBezTo>
                    <a:pt x="2005" y="2065"/>
                    <a:pt x="2005" y="2068"/>
                    <a:pt x="2005" y="2070"/>
                  </a:cubicBezTo>
                  <a:cubicBezTo>
                    <a:pt x="2005" y="2072"/>
                    <a:pt x="2005" y="2073"/>
                    <a:pt x="2001" y="2075"/>
                  </a:cubicBezTo>
                  <a:close/>
                  <a:moveTo>
                    <a:pt x="2018" y="2080"/>
                  </a:moveTo>
                  <a:cubicBezTo>
                    <a:pt x="2018" y="2075"/>
                    <a:pt x="2017" y="2072"/>
                    <a:pt x="2015" y="2070"/>
                  </a:cubicBezTo>
                  <a:cubicBezTo>
                    <a:pt x="2015" y="2070"/>
                    <a:pt x="2017" y="2068"/>
                    <a:pt x="2018" y="2068"/>
                  </a:cubicBezTo>
                  <a:cubicBezTo>
                    <a:pt x="2020" y="2068"/>
                    <a:pt x="2021" y="2068"/>
                    <a:pt x="2023" y="2068"/>
                  </a:cubicBezTo>
                  <a:cubicBezTo>
                    <a:pt x="2023" y="2070"/>
                    <a:pt x="2025" y="2075"/>
                    <a:pt x="2018" y="2080"/>
                  </a:cubicBezTo>
                  <a:close/>
                  <a:moveTo>
                    <a:pt x="2023" y="2064"/>
                  </a:moveTo>
                  <a:lnTo>
                    <a:pt x="2023" y="2064"/>
                  </a:lnTo>
                  <a:cubicBezTo>
                    <a:pt x="2021" y="2064"/>
                    <a:pt x="2018" y="2064"/>
                    <a:pt x="2017" y="2065"/>
                  </a:cubicBezTo>
                  <a:cubicBezTo>
                    <a:pt x="2015" y="2065"/>
                    <a:pt x="2012" y="2067"/>
                    <a:pt x="2012" y="2067"/>
                  </a:cubicBezTo>
                  <a:lnTo>
                    <a:pt x="2012" y="2067"/>
                  </a:lnTo>
                  <a:lnTo>
                    <a:pt x="2010" y="2068"/>
                  </a:lnTo>
                  <a:cubicBezTo>
                    <a:pt x="2010" y="2065"/>
                    <a:pt x="2008" y="2062"/>
                    <a:pt x="2008" y="2062"/>
                  </a:cubicBezTo>
                  <a:cubicBezTo>
                    <a:pt x="2010" y="2059"/>
                    <a:pt x="2012" y="2055"/>
                    <a:pt x="2012" y="2050"/>
                  </a:cubicBezTo>
                  <a:cubicBezTo>
                    <a:pt x="2012" y="2047"/>
                    <a:pt x="2012" y="2044"/>
                    <a:pt x="2010" y="2040"/>
                  </a:cubicBezTo>
                  <a:lnTo>
                    <a:pt x="2010" y="2040"/>
                  </a:lnTo>
                  <a:cubicBezTo>
                    <a:pt x="2013" y="2040"/>
                    <a:pt x="2018" y="2040"/>
                    <a:pt x="2021" y="2042"/>
                  </a:cubicBezTo>
                  <a:cubicBezTo>
                    <a:pt x="2025" y="2045"/>
                    <a:pt x="2025" y="2047"/>
                    <a:pt x="2026" y="2050"/>
                  </a:cubicBezTo>
                  <a:cubicBezTo>
                    <a:pt x="2026" y="2055"/>
                    <a:pt x="2023" y="2060"/>
                    <a:pt x="2023" y="2064"/>
                  </a:cubicBezTo>
                  <a:close/>
                  <a:moveTo>
                    <a:pt x="2033" y="2079"/>
                  </a:moveTo>
                  <a:cubicBezTo>
                    <a:pt x="2033" y="2075"/>
                    <a:pt x="2032" y="2070"/>
                    <a:pt x="2028" y="2067"/>
                  </a:cubicBezTo>
                  <a:lnTo>
                    <a:pt x="2030" y="2067"/>
                  </a:lnTo>
                  <a:cubicBezTo>
                    <a:pt x="2032" y="2065"/>
                    <a:pt x="2035" y="2065"/>
                    <a:pt x="2037" y="2065"/>
                  </a:cubicBezTo>
                  <a:cubicBezTo>
                    <a:pt x="2037" y="2065"/>
                    <a:pt x="2037" y="2065"/>
                    <a:pt x="2037" y="2065"/>
                  </a:cubicBezTo>
                  <a:lnTo>
                    <a:pt x="2037" y="2065"/>
                  </a:lnTo>
                  <a:cubicBezTo>
                    <a:pt x="2037" y="2065"/>
                    <a:pt x="2037" y="2065"/>
                    <a:pt x="2037" y="2065"/>
                  </a:cubicBezTo>
                  <a:cubicBezTo>
                    <a:pt x="2038" y="2065"/>
                    <a:pt x="2038" y="2065"/>
                    <a:pt x="2038" y="2067"/>
                  </a:cubicBezTo>
                  <a:cubicBezTo>
                    <a:pt x="2038" y="2072"/>
                    <a:pt x="2037" y="2077"/>
                    <a:pt x="2033" y="2079"/>
                  </a:cubicBezTo>
                  <a:close/>
                  <a:moveTo>
                    <a:pt x="2418" y="2134"/>
                  </a:moveTo>
                  <a:cubicBezTo>
                    <a:pt x="2415" y="2132"/>
                    <a:pt x="2412" y="2130"/>
                    <a:pt x="2408" y="2129"/>
                  </a:cubicBezTo>
                  <a:cubicBezTo>
                    <a:pt x="2410" y="2127"/>
                    <a:pt x="2410" y="2125"/>
                    <a:pt x="2412" y="2125"/>
                  </a:cubicBezTo>
                  <a:cubicBezTo>
                    <a:pt x="2412" y="2124"/>
                    <a:pt x="2415" y="2122"/>
                    <a:pt x="2417" y="2122"/>
                  </a:cubicBezTo>
                  <a:cubicBezTo>
                    <a:pt x="2418" y="2125"/>
                    <a:pt x="2418" y="2129"/>
                    <a:pt x="2420" y="2130"/>
                  </a:cubicBezTo>
                  <a:lnTo>
                    <a:pt x="2420" y="2132"/>
                  </a:lnTo>
                  <a:cubicBezTo>
                    <a:pt x="2420" y="2134"/>
                    <a:pt x="2420" y="2134"/>
                    <a:pt x="2418" y="2134"/>
                  </a:cubicBezTo>
                  <a:close/>
                  <a:moveTo>
                    <a:pt x="2423" y="2129"/>
                  </a:moveTo>
                  <a:cubicBezTo>
                    <a:pt x="2423" y="2125"/>
                    <a:pt x="2421" y="2124"/>
                    <a:pt x="2420" y="2120"/>
                  </a:cubicBezTo>
                  <a:cubicBezTo>
                    <a:pt x="2421" y="2120"/>
                    <a:pt x="2421" y="2119"/>
                    <a:pt x="2423" y="2119"/>
                  </a:cubicBezTo>
                  <a:cubicBezTo>
                    <a:pt x="2425" y="2119"/>
                    <a:pt x="2426" y="2119"/>
                    <a:pt x="2432" y="2119"/>
                  </a:cubicBezTo>
                  <a:cubicBezTo>
                    <a:pt x="2432" y="2120"/>
                    <a:pt x="2433" y="2122"/>
                    <a:pt x="2433" y="2124"/>
                  </a:cubicBezTo>
                  <a:lnTo>
                    <a:pt x="2433" y="2125"/>
                  </a:lnTo>
                  <a:lnTo>
                    <a:pt x="2435" y="2125"/>
                  </a:lnTo>
                  <a:cubicBezTo>
                    <a:pt x="2435" y="2127"/>
                    <a:pt x="2435" y="2129"/>
                    <a:pt x="2435" y="2130"/>
                  </a:cubicBezTo>
                  <a:cubicBezTo>
                    <a:pt x="2432" y="2129"/>
                    <a:pt x="2426" y="2129"/>
                    <a:pt x="2423" y="2129"/>
                  </a:cubicBezTo>
                  <a:close/>
                  <a:moveTo>
                    <a:pt x="2437" y="2122"/>
                  </a:moveTo>
                  <a:cubicBezTo>
                    <a:pt x="2437" y="2120"/>
                    <a:pt x="2437" y="2119"/>
                    <a:pt x="2435" y="2119"/>
                  </a:cubicBezTo>
                  <a:cubicBezTo>
                    <a:pt x="2438" y="2117"/>
                    <a:pt x="2442" y="2117"/>
                    <a:pt x="2445" y="2117"/>
                  </a:cubicBezTo>
                  <a:cubicBezTo>
                    <a:pt x="2447" y="2120"/>
                    <a:pt x="2449" y="2122"/>
                    <a:pt x="2449" y="2125"/>
                  </a:cubicBezTo>
                  <a:cubicBezTo>
                    <a:pt x="2445" y="2122"/>
                    <a:pt x="2442" y="2122"/>
                    <a:pt x="2437" y="2122"/>
                  </a:cubicBezTo>
                  <a:close/>
                  <a:moveTo>
                    <a:pt x="2451" y="2105"/>
                  </a:moveTo>
                  <a:cubicBezTo>
                    <a:pt x="2451" y="2105"/>
                    <a:pt x="2451" y="2105"/>
                    <a:pt x="2451" y="2105"/>
                  </a:cubicBezTo>
                  <a:cubicBezTo>
                    <a:pt x="2457" y="2109"/>
                    <a:pt x="2458" y="2112"/>
                    <a:pt x="2458" y="2115"/>
                  </a:cubicBezTo>
                  <a:cubicBezTo>
                    <a:pt x="2455" y="2113"/>
                    <a:pt x="2450" y="2112"/>
                    <a:pt x="2449" y="2112"/>
                  </a:cubicBezTo>
                  <a:cubicBezTo>
                    <a:pt x="2449" y="2111"/>
                    <a:pt x="2450" y="2109"/>
                    <a:pt x="2450" y="2109"/>
                  </a:cubicBezTo>
                  <a:cubicBezTo>
                    <a:pt x="2450" y="2107"/>
                    <a:pt x="2451" y="2107"/>
                    <a:pt x="2451" y="2105"/>
                  </a:cubicBezTo>
                  <a:close/>
                  <a:moveTo>
                    <a:pt x="2364" y="1953"/>
                  </a:moveTo>
                  <a:cubicBezTo>
                    <a:pt x="2366" y="1956"/>
                    <a:pt x="2368" y="1960"/>
                    <a:pt x="2373" y="1960"/>
                  </a:cubicBezTo>
                  <a:cubicBezTo>
                    <a:pt x="2380" y="1962"/>
                    <a:pt x="2383" y="1960"/>
                    <a:pt x="2385" y="1958"/>
                  </a:cubicBezTo>
                  <a:cubicBezTo>
                    <a:pt x="2385" y="1962"/>
                    <a:pt x="2383" y="1963"/>
                    <a:pt x="2381" y="1967"/>
                  </a:cubicBezTo>
                  <a:cubicBezTo>
                    <a:pt x="2380" y="1970"/>
                    <a:pt x="2376" y="1972"/>
                    <a:pt x="2373" y="1972"/>
                  </a:cubicBezTo>
                  <a:cubicBezTo>
                    <a:pt x="2369" y="1972"/>
                    <a:pt x="2364" y="1970"/>
                    <a:pt x="2359" y="1965"/>
                  </a:cubicBezTo>
                  <a:cubicBezTo>
                    <a:pt x="2359" y="1963"/>
                    <a:pt x="2361" y="1962"/>
                    <a:pt x="2361" y="1960"/>
                  </a:cubicBezTo>
                  <a:cubicBezTo>
                    <a:pt x="2362" y="1958"/>
                    <a:pt x="2362" y="1955"/>
                    <a:pt x="2364" y="1953"/>
                  </a:cubicBezTo>
                  <a:close/>
                  <a:moveTo>
                    <a:pt x="2144" y="1841"/>
                  </a:moveTo>
                  <a:cubicBezTo>
                    <a:pt x="2154" y="1848"/>
                    <a:pt x="2173" y="1846"/>
                    <a:pt x="2183" y="1846"/>
                  </a:cubicBezTo>
                  <a:cubicBezTo>
                    <a:pt x="2184" y="1846"/>
                    <a:pt x="2186" y="1846"/>
                    <a:pt x="2188" y="1846"/>
                  </a:cubicBezTo>
                  <a:lnTo>
                    <a:pt x="2188" y="1846"/>
                  </a:lnTo>
                  <a:cubicBezTo>
                    <a:pt x="2200" y="1846"/>
                    <a:pt x="2235" y="1846"/>
                    <a:pt x="2247" y="1850"/>
                  </a:cubicBezTo>
                  <a:cubicBezTo>
                    <a:pt x="2255" y="1851"/>
                    <a:pt x="2280" y="1865"/>
                    <a:pt x="2297" y="1871"/>
                  </a:cubicBezTo>
                  <a:cubicBezTo>
                    <a:pt x="2302" y="1873"/>
                    <a:pt x="2305" y="1877"/>
                    <a:pt x="2309" y="1877"/>
                  </a:cubicBezTo>
                  <a:cubicBezTo>
                    <a:pt x="2316" y="1880"/>
                    <a:pt x="2323" y="1885"/>
                    <a:pt x="2326" y="1888"/>
                  </a:cubicBezTo>
                  <a:cubicBezTo>
                    <a:pt x="2332" y="1893"/>
                    <a:pt x="2337" y="1905"/>
                    <a:pt x="2341" y="1913"/>
                  </a:cubicBezTo>
                  <a:cubicBezTo>
                    <a:pt x="2341" y="1915"/>
                    <a:pt x="2342" y="1917"/>
                    <a:pt x="2342" y="1918"/>
                  </a:cubicBezTo>
                  <a:cubicBezTo>
                    <a:pt x="2344" y="1920"/>
                    <a:pt x="2346" y="1923"/>
                    <a:pt x="2348" y="1925"/>
                  </a:cubicBezTo>
                  <a:cubicBezTo>
                    <a:pt x="2349" y="1928"/>
                    <a:pt x="2353" y="1931"/>
                    <a:pt x="2354" y="1936"/>
                  </a:cubicBezTo>
                  <a:cubicBezTo>
                    <a:pt x="2354" y="1936"/>
                    <a:pt x="2356" y="1938"/>
                    <a:pt x="2356" y="1940"/>
                  </a:cubicBezTo>
                  <a:cubicBezTo>
                    <a:pt x="2358" y="1942"/>
                    <a:pt x="2359" y="1943"/>
                    <a:pt x="2359" y="1945"/>
                  </a:cubicBezTo>
                  <a:cubicBezTo>
                    <a:pt x="2361" y="1950"/>
                    <a:pt x="2359" y="1953"/>
                    <a:pt x="2358" y="1958"/>
                  </a:cubicBezTo>
                  <a:cubicBezTo>
                    <a:pt x="2356" y="1960"/>
                    <a:pt x="2356" y="1963"/>
                    <a:pt x="2354" y="1965"/>
                  </a:cubicBezTo>
                  <a:cubicBezTo>
                    <a:pt x="2354" y="1965"/>
                    <a:pt x="2354" y="1965"/>
                    <a:pt x="2354" y="1965"/>
                  </a:cubicBezTo>
                  <a:cubicBezTo>
                    <a:pt x="2353" y="1970"/>
                    <a:pt x="2353" y="1974"/>
                    <a:pt x="2354" y="1976"/>
                  </a:cubicBezTo>
                  <a:cubicBezTo>
                    <a:pt x="2356" y="1983"/>
                    <a:pt x="2362" y="1988"/>
                    <a:pt x="2369" y="1992"/>
                  </a:cubicBezTo>
                  <a:cubicBezTo>
                    <a:pt x="2373" y="1994"/>
                    <a:pt x="2374" y="1995"/>
                    <a:pt x="2376" y="1997"/>
                  </a:cubicBezTo>
                  <a:cubicBezTo>
                    <a:pt x="2380" y="2000"/>
                    <a:pt x="2383" y="2005"/>
                    <a:pt x="2381" y="2012"/>
                  </a:cubicBezTo>
                  <a:cubicBezTo>
                    <a:pt x="2380" y="2015"/>
                    <a:pt x="2376" y="2017"/>
                    <a:pt x="2374" y="2019"/>
                  </a:cubicBezTo>
                  <a:cubicBezTo>
                    <a:pt x="2376" y="2015"/>
                    <a:pt x="2376" y="2008"/>
                    <a:pt x="2371" y="2005"/>
                  </a:cubicBezTo>
                  <a:cubicBezTo>
                    <a:pt x="2368" y="2000"/>
                    <a:pt x="2362" y="1998"/>
                    <a:pt x="2358" y="1997"/>
                  </a:cubicBezTo>
                  <a:cubicBezTo>
                    <a:pt x="2353" y="1995"/>
                    <a:pt x="2349" y="1994"/>
                    <a:pt x="2346" y="1990"/>
                  </a:cubicBezTo>
                  <a:cubicBezTo>
                    <a:pt x="2342" y="1985"/>
                    <a:pt x="2339" y="1982"/>
                    <a:pt x="2341" y="1975"/>
                  </a:cubicBezTo>
                  <a:cubicBezTo>
                    <a:pt x="2342" y="1972"/>
                    <a:pt x="2344" y="1968"/>
                    <a:pt x="2348" y="1965"/>
                  </a:cubicBezTo>
                  <a:cubicBezTo>
                    <a:pt x="2351" y="1960"/>
                    <a:pt x="2354" y="1953"/>
                    <a:pt x="2354" y="1947"/>
                  </a:cubicBezTo>
                  <a:cubicBezTo>
                    <a:pt x="2354" y="1945"/>
                    <a:pt x="2354" y="1945"/>
                    <a:pt x="2353" y="1945"/>
                  </a:cubicBezTo>
                  <a:cubicBezTo>
                    <a:pt x="2351" y="1945"/>
                    <a:pt x="2351" y="1945"/>
                    <a:pt x="2351" y="1947"/>
                  </a:cubicBezTo>
                  <a:cubicBezTo>
                    <a:pt x="2351" y="1951"/>
                    <a:pt x="2348" y="1956"/>
                    <a:pt x="2342" y="1962"/>
                  </a:cubicBezTo>
                  <a:cubicBezTo>
                    <a:pt x="2341" y="1967"/>
                    <a:pt x="2337" y="1970"/>
                    <a:pt x="2337" y="1974"/>
                  </a:cubicBezTo>
                  <a:cubicBezTo>
                    <a:pt x="2334" y="1983"/>
                    <a:pt x="2339" y="1988"/>
                    <a:pt x="2342" y="1994"/>
                  </a:cubicBezTo>
                  <a:cubicBezTo>
                    <a:pt x="2342" y="1994"/>
                    <a:pt x="2344" y="1994"/>
                    <a:pt x="2344" y="1995"/>
                  </a:cubicBezTo>
                  <a:cubicBezTo>
                    <a:pt x="2344" y="1995"/>
                    <a:pt x="2342" y="1998"/>
                    <a:pt x="2337" y="1998"/>
                  </a:cubicBezTo>
                  <a:cubicBezTo>
                    <a:pt x="2336" y="2000"/>
                    <a:pt x="2334" y="2000"/>
                    <a:pt x="2332" y="1998"/>
                  </a:cubicBezTo>
                  <a:cubicBezTo>
                    <a:pt x="2334" y="1998"/>
                    <a:pt x="2336" y="1997"/>
                    <a:pt x="2336" y="1995"/>
                  </a:cubicBezTo>
                  <a:cubicBezTo>
                    <a:pt x="2339" y="1990"/>
                    <a:pt x="2337" y="1985"/>
                    <a:pt x="2334" y="1980"/>
                  </a:cubicBezTo>
                  <a:cubicBezTo>
                    <a:pt x="2334" y="1980"/>
                    <a:pt x="2332" y="1978"/>
                    <a:pt x="2332" y="1978"/>
                  </a:cubicBezTo>
                  <a:cubicBezTo>
                    <a:pt x="2330" y="1976"/>
                    <a:pt x="2329" y="1975"/>
                    <a:pt x="2328" y="1972"/>
                  </a:cubicBezTo>
                  <a:cubicBezTo>
                    <a:pt x="2326" y="1965"/>
                    <a:pt x="2332" y="1958"/>
                    <a:pt x="2337" y="1955"/>
                  </a:cubicBezTo>
                  <a:cubicBezTo>
                    <a:pt x="2339" y="1953"/>
                    <a:pt x="2339" y="1951"/>
                    <a:pt x="2341" y="1951"/>
                  </a:cubicBezTo>
                  <a:cubicBezTo>
                    <a:pt x="2341" y="1951"/>
                    <a:pt x="2341" y="1951"/>
                    <a:pt x="2341" y="1951"/>
                  </a:cubicBezTo>
                  <a:cubicBezTo>
                    <a:pt x="2348" y="1943"/>
                    <a:pt x="2346" y="1933"/>
                    <a:pt x="2344" y="1928"/>
                  </a:cubicBezTo>
                  <a:lnTo>
                    <a:pt x="2344" y="1928"/>
                  </a:lnTo>
                  <a:cubicBezTo>
                    <a:pt x="2344" y="1927"/>
                    <a:pt x="2344" y="1927"/>
                    <a:pt x="2342" y="1927"/>
                  </a:cubicBezTo>
                  <a:cubicBezTo>
                    <a:pt x="2341" y="1927"/>
                    <a:pt x="2341" y="1927"/>
                    <a:pt x="2341" y="1928"/>
                  </a:cubicBezTo>
                  <a:lnTo>
                    <a:pt x="2341" y="1930"/>
                  </a:lnTo>
                  <a:cubicBezTo>
                    <a:pt x="2341" y="1935"/>
                    <a:pt x="2342" y="1947"/>
                    <a:pt x="2330" y="1953"/>
                  </a:cubicBezTo>
                  <a:cubicBezTo>
                    <a:pt x="2324" y="1956"/>
                    <a:pt x="2317" y="1955"/>
                    <a:pt x="2312" y="1953"/>
                  </a:cubicBezTo>
                  <a:cubicBezTo>
                    <a:pt x="2309" y="1951"/>
                    <a:pt x="2305" y="1950"/>
                    <a:pt x="2304" y="1947"/>
                  </a:cubicBezTo>
                  <a:cubicBezTo>
                    <a:pt x="2307" y="1948"/>
                    <a:pt x="2311" y="1950"/>
                    <a:pt x="2314" y="1950"/>
                  </a:cubicBezTo>
                  <a:cubicBezTo>
                    <a:pt x="2317" y="1950"/>
                    <a:pt x="2319" y="1948"/>
                    <a:pt x="2321" y="1948"/>
                  </a:cubicBezTo>
                  <a:cubicBezTo>
                    <a:pt x="2328" y="1947"/>
                    <a:pt x="2330" y="1943"/>
                    <a:pt x="2336" y="1938"/>
                  </a:cubicBezTo>
                  <a:cubicBezTo>
                    <a:pt x="2336" y="1936"/>
                    <a:pt x="2336" y="1936"/>
                    <a:pt x="2334" y="1935"/>
                  </a:cubicBezTo>
                  <a:cubicBezTo>
                    <a:pt x="2334" y="1935"/>
                    <a:pt x="2332" y="1935"/>
                    <a:pt x="2332" y="1935"/>
                  </a:cubicBezTo>
                  <a:cubicBezTo>
                    <a:pt x="2329" y="1940"/>
                    <a:pt x="2326" y="1943"/>
                    <a:pt x="2319" y="1945"/>
                  </a:cubicBezTo>
                  <a:cubicBezTo>
                    <a:pt x="2312" y="1945"/>
                    <a:pt x="2304" y="1945"/>
                    <a:pt x="2299" y="1936"/>
                  </a:cubicBezTo>
                  <a:cubicBezTo>
                    <a:pt x="2300" y="1936"/>
                    <a:pt x="2300" y="1936"/>
                    <a:pt x="2300" y="1936"/>
                  </a:cubicBezTo>
                  <a:cubicBezTo>
                    <a:pt x="2300" y="1936"/>
                    <a:pt x="2300" y="1936"/>
                    <a:pt x="2300" y="1936"/>
                  </a:cubicBezTo>
                  <a:lnTo>
                    <a:pt x="2300" y="1936"/>
                  </a:lnTo>
                  <a:cubicBezTo>
                    <a:pt x="2304" y="1938"/>
                    <a:pt x="2305" y="1938"/>
                    <a:pt x="2309" y="1938"/>
                  </a:cubicBezTo>
                  <a:cubicBezTo>
                    <a:pt x="2319" y="1940"/>
                    <a:pt x="2323" y="1936"/>
                    <a:pt x="2326" y="1935"/>
                  </a:cubicBezTo>
                  <a:cubicBezTo>
                    <a:pt x="2332" y="1930"/>
                    <a:pt x="2334" y="1925"/>
                    <a:pt x="2334" y="1920"/>
                  </a:cubicBezTo>
                  <a:cubicBezTo>
                    <a:pt x="2334" y="1915"/>
                    <a:pt x="2332" y="1910"/>
                    <a:pt x="2330" y="1905"/>
                  </a:cubicBezTo>
                  <a:cubicBezTo>
                    <a:pt x="2330" y="1903"/>
                    <a:pt x="2329" y="1902"/>
                    <a:pt x="2329" y="1898"/>
                  </a:cubicBezTo>
                  <a:cubicBezTo>
                    <a:pt x="2329" y="1898"/>
                    <a:pt x="2328" y="1897"/>
                    <a:pt x="2326" y="1897"/>
                  </a:cubicBezTo>
                  <a:cubicBezTo>
                    <a:pt x="2326" y="1897"/>
                    <a:pt x="2324" y="1898"/>
                    <a:pt x="2324" y="1900"/>
                  </a:cubicBezTo>
                  <a:cubicBezTo>
                    <a:pt x="2324" y="1902"/>
                    <a:pt x="2326" y="1905"/>
                    <a:pt x="2328" y="1906"/>
                  </a:cubicBezTo>
                  <a:cubicBezTo>
                    <a:pt x="2329" y="1911"/>
                    <a:pt x="2330" y="1915"/>
                    <a:pt x="2329" y="1920"/>
                  </a:cubicBezTo>
                  <a:cubicBezTo>
                    <a:pt x="2329" y="1923"/>
                    <a:pt x="2328" y="1927"/>
                    <a:pt x="2324" y="1931"/>
                  </a:cubicBezTo>
                  <a:cubicBezTo>
                    <a:pt x="2321" y="1933"/>
                    <a:pt x="2319" y="1935"/>
                    <a:pt x="2312" y="1935"/>
                  </a:cubicBezTo>
                  <a:cubicBezTo>
                    <a:pt x="2312" y="1935"/>
                    <a:pt x="2314" y="1933"/>
                    <a:pt x="2314" y="1933"/>
                  </a:cubicBezTo>
                  <a:cubicBezTo>
                    <a:pt x="2314" y="1933"/>
                    <a:pt x="2316" y="1931"/>
                    <a:pt x="2316" y="1928"/>
                  </a:cubicBezTo>
                  <a:cubicBezTo>
                    <a:pt x="2316" y="1928"/>
                    <a:pt x="2316" y="1928"/>
                    <a:pt x="2316" y="1928"/>
                  </a:cubicBezTo>
                  <a:cubicBezTo>
                    <a:pt x="2316" y="1923"/>
                    <a:pt x="2314" y="1920"/>
                    <a:pt x="2312" y="1918"/>
                  </a:cubicBezTo>
                  <a:cubicBezTo>
                    <a:pt x="2312" y="1915"/>
                    <a:pt x="2311" y="1913"/>
                    <a:pt x="2311" y="1910"/>
                  </a:cubicBezTo>
                  <a:cubicBezTo>
                    <a:pt x="2311" y="1906"/>
                    <a:pt x="2312" y="1903"/>
                    <a:pt x="2312" y="1903"/>
                  </a:cubicBezTo>
                  <a:cubicBezTo>
                    <a:pt x="2312" y="1902"/>
                    <a:pt x="2312" y="1900"/>
                    <a:pt x="2311" y="1900"/>
                  </a:cubicBezTo>
                  <a:cubicBezTo>
                    <a:pt x="2311" y="1900"/>
                    <a:pt x="2309" y="1900"/>
                    <a:pt x="2309" y="1902"/>
                  </a:cubicBezTo>
                  <a:cubicBezTo>
                    <a:pt x="2307" y="1902"/>
                    <a:pt x="2305" y="1905"/>
                    <a:pt x="2305" y="1911"/>
                  </a:cubicBezTo>
                  <a:cubicBezTo>
                    <a:pt x="2307" y="1913"/>
                    <a:pt x="2307" y="1915"/>
                    <a:pt x="2309" y="1918"/>
                  </a:cubicBezTo>
                  <a:cubicBezTo>
                    <a:pt x="2307" y="1918"/>
                    <a:pt x="2307" y="1918"/>
                    <a:pt x="2307" y="1917"/>
                  </a:cubicBezTo>
                  <a:cubicBezTo>
                    <a:pt x="2304" y="1917"/>
                    <a:pt x="2302" y="1915"/>
                    <a:pt x="2300" y="1911"/>
                  </a:cubicBezTo>
                  <a:cubicBezTo>
                    <a:pt x="2297" y="1908"/>
                    <a:pt x="2299" y="1900"/>
                    <a:pt x="2299" y="1900"/>
                  </a:cubicBezTo>
                  <a:cubicBezTo>
                    <a:pt x="2300" y="1898"/>
                    <a:pt x="2299" y="1898"/>
                    <a:pt x="2297" y="1897"/>
                  </a:cubicBezTo>
                  <a:cubicBezTo>
                    <a:pt x="2297" y="1897"/>
                    <a:pt x="2296" y="1897"/>
                    <a:pt x="2296" y="1898"/>
                  </a:cubicBezTo>
                  <a:cubicBezTo>
                    <a:pt x="2296" y="1898"/>
                    <a:pt x="2292" y="1908"/>
                    <a:pt x="2297" y="1915"/>
                  </a:cubicBezTo>
                  <a:cubicBezTo>
                    <a:pt x="2299" y="1918"/>
                    <a:pt x="2302" y="1920"/>
                    <a:pt x="2305" y="1922"/>
                  </a:cubicBezTo>
                  <a:cubicBezTo>
                    <a:pt x="2307" y="1923"/>
                    <a:pt x="2311" y="1925"/>
                    <a:pt x="2311" y="1927"/>
                  </a:cubicBezTo>
                  <a:cubicBezTo>
                    <a:pt x="2312" y="1930"/>
                    <a:pt x="2311" y="1930"/>
                    <a:pt x="2311" y="1931"/>
                  </a:cubicBezTo>
                  <a:cubicBezTo>
                    <a:pt x="2309" y="1933"/>
                    <a:pt x="2304" y="1933"/>
                    <a:pt x="2302" y="1933"/>
                  </a:cubicBezTo>
                  <a:cubicBezTo>
                    <a:pt x="2300" y="1931"/>
                    <a:pt x="2299" y="1931"/>
                    <a:pt x="2297" y="1930"/>
                  </a:cubicBezTo>
                  <a:cubicBezTo>
                    <a:pt x="2297" y="1930"/>
                    <a:pt x="2296" y="1930"/>
                    <a:pt x="2296" y="1930"/>
                  </a:cubicBezTo>
                  <a:cubicBezTo>
                    <a:pt x="2294" y="1930"/>
                    <a:pt x="2294" y="1931"/>
                    <a:pt x="2294" y="1931"/>
                  </a:cubicBezTo>
                  <a:cubicBezTo>
                    <a:pt x="2294" y="1933"/>
                    <a:pt x="2294" y="1933"/>
                    <a:pt x="2296" y="1936"/>
                  </a:cubicBezTo>
                  <a:cubicBezTo>
                    <a:pt x="2296" y="1936"/>
                    <a:pt x="2296" y="1936"/>
                    <a:pt x="2296" y="1936"/>
                  </a:cubicBezTo>
                  <a:cubicBezTo>
                    <a:pt x="2296" y="1936"/>
                    <a:pt x="2296" y="1936"/>
                    <a:pt x="2296" y="1936"/>
                  </a:cubicBezTo>
                  <a:cubicBezTo>
                    <a:pt x="2296" y="1940"/>
                    <a:pt x="2297" y="1943"/>
                    <a:pt x="2297" y="1945"/>
                  </a:cubicBezTo>
                  <a:cubicBezTo>
                    <a:pt x="2300" y="1951"/>
                    <a:pt x="2304" y="1955"/>
                    <a:pt x="2311" y="1958"/>
                  </a:cubicBezTo>
                  <a:cubicBezTo>
                    <a:pt x="2314" y="1958"/>
                    <a:pt x="2317" y="1960"/>
                    <a:pt x="2321" y="1960"/>
                  </a:cubicBezTo>
                  <a:cubicBezTo>
                    <a:pt x="2323" y="1960"/>
                    <a:pt x="2326" y="1960"/>
                    <a:pt x="2328" y="1958"/>
                  </a:cubicBezTo>
                  <a:cubicBezTo>
                    <a:pt x="2324" y="1963"/>
                    <a:pt x="2323" y="1968"/>
                    <a:pt x="2324" y="1974"/>
                  </a:cubicBezTo>
                  <a:cubicBezTo>
                    <a:pt x="2326" y="1976"/>
                    <a:pt x="2328" y="1980"/>
                    <a:pt x="2329" y="1982"/>
                  </a:cubicBezTo>
                  <a:cubicBezTo>
                    <a:pt x="2330" y="1982"/>
                    <a:pt x="2330" y="1982"/>
                    <a:pt x="2330" y="1983"/>
                  </a:cubicBezTo>
                  <a:cubicBezTo>
                    <a:pt x="2332" y="1985"/>
                    <a:pt x="2336" y="1988"/>
                    <a:pt x="2332" y="1994"/>
                  </a:cubicBezTo>
                  <a:cubicBezTo>
                    <a:pt x="2330" y="1995"/>
                    <a:pt x="2329" y="1995"/>
                    <a:pt x="2328" y="1995"/>
                  </a:cubicBezTo>
                  <a:cubicBezTo>
                    <a:pt x="2326" y="1997"/>
                    <a:pt x="2326" y="1997"/>
                    <a:pt x="2326" y="1997"/>
                  </a:cubicBezTo>
                  <a:cubicBezTo>
                    <a:pt x="2326" y="1998"/>
                    <a:pt x="2326" y="1998"/>
                    <a:pt x="2326" y="1998"/>
                  </a:cubicBezTo>
                  <a:cubicBezTo>
                    <a:pt x="2326" y="2000"/>
                    <a:pt x="2329" y="2003"/>
                    <a:pt x="2334" y="2003"/>
                  </a:cubicBezTo>
                  <a:cubicBezTo>
                    <a:pt x="2336" y="2003"/>
                    <a:pt x="2337" y="2003"/>
                    <a:pt x="2339" y="2003"/>
                  </a:cubicBezTo>
                  <a:cubicBezTo>
                    <a:pt x="2339" y="2003"/>
                    <a:pt x="2339" y="2003"/>
                    <a:pt x="2339" y="2003"/>
                  </a:cubicBezTo>
                  <a:cubicBezTo>
                    <a:pt x="2342" y="2013"/>
                    <a:pt x="2358" y="2059"/>
                    <a:pt x="2366" y="2070"/>
                  </a:cubicBezTo>
                  <a:cubicBezTo>
                    <a:pt x="2371" y="2077"/>
                    <a:pt x="2378" y="2082"/>
                    <a:pt x="2388" y="2080"/>
                  </a:cubicBezTo>
                  <a:cubicBezTo>
                    <a:pt x="2396" y="2080"/>
                    <a:pt x="2401" y="2080"/>
                    <a:pt x="2406" y="2080"/>
                  </a:cubicBezTo>
                  <a:cubicBezTo>
                    <a:pt x="2410" y="2080"/>
                    <a:pt x="2412" y="2080"/>
                    <a:pt x="2415" y="2079"/>
                  </a:cubicBezTo>
                  <a:lnTo>
                    <a:pt x="2417" y="2079"/>
                  </a:lnTo>
                  <a:cubicBezTo>
                    <a:pt x="2423" y="2079"/>
                    <a:pt x="2430" y="2079"/>
                    <a:pt x="2437" y="2080"/>
                  </a:cubicBezTo>
                  <a:cubicBezTo>
                    <a:pt x="2445" y="2084"/>
                    <a:pt x="2449" y="2097"/>
                    <a:pt x="2450" y="2102"/>
                  </a:cubicBezTo>
                  <a:cubicBezTo>
                    <a:pt x="2449" y="2102"/>
                    <a:pt x="2449" y="2104"/>
                    <a:pt x="2449" y="2104"/>
                  </a:cubicBezTo>
                  <a:cubicBezTo>
                    <a:pt x="2447" y="2104"/>
                    <a:pt x="2447" y="2105"/>
                    <a:pt x="2447" y="2105"/>
                  </a:cubicBezTo>
                  <a:cubicBezTo>
                    <a:pt x="2447" y="2105"/>
                    <a:pt x="2447" y="2105"/>
                    <a:pt x="2447" y="2107"/>
                  </a:cubicBezTo>
                  <a:cubicBezTo>
                    <a:pt x="2445" y="2102"/>
                    <a:pt x="2443" y="2095"/>
                    <a:pt x="2440" y="2090"/>
                  </a:cubicBezTo>
                  <a:cubicBezTo>
                    <a:pt x="2437" y="2087"/>
                    <a:pt x="2428" y="2084"/>
                    <a:pt x="2421" y="2084"/>
                  </a:cubicBezTo>
                  <a:lnTo>
                    <a:pt x="2421" y="2084"/>
                  </a:lnTo>
                  <a:cubicBezTo>
                    <a:pt x="2417" y="2084"/>
                    <a:pt x="2412" y="2085"/>
                    <a:pt x="2406" y="2084"/>
                  </a:cubicBezTo>
                  <a:cubicBezTo>
                    <a:pt x="2401" y="2084"/>
                    <a:pt x="2394" y="2082"/>
                    <a:pt x="2394" y="2082"/>
                  </a:cubicBezTo>
                  <a:cubicBezTo>
                    <a:pt x="2394" y="2082"/>
                    <a:pt x="2393" y="2082"/>
                    <a:pt x="2393" y="2084"/>
                  </a:cubicBezTo>
                  <a:cubicBezTo>
                    <a:pt x="2393" y="2085"/>
                    <a:pt x="2393" y="2085"/>
                    <a:pt x="2394" y="2085"/>
                  </a:cubicBezTo>
                  <a:cubicBezTo>
                    <a:pt x="2394" y="2085"/>
                    <a:pt x="2401" y="2087"/>
                    <a:pt x="2406" y="2089"/>
                  </a:cubicBezTo>
                  <a:cubicBezTo>
                    <a:pt x="2412" y="2089"/>
                    <a:pt x="2417" y="2089"/>
                    <a:pt x="2421" y="2089"/>
                  </a:cubicBezTo>
                  <a:lnTo>
                    <a:pt x="2423" y="2087"/>
                  </a:lnTo>
                  <a:cubicBezTo>
                    <a:pt x="2426" y="2087"/>
                    <a:pt x="2435" y="2090"/>
                    <a:pt x="2437" y="2093"/>
                  </a:cubicBezTo>
                  <a:cubicBezTo>
                    <a:pt x="2442" y="2099"/>
                    <a:pt x="2442" y="2109"/>
                    <a:pt x="2442" y="2112"/>
                  </a:cubicBezTo>
                  <a:cubicBezTo>
                    <a:pt x="2440" y="2112"/>
                    <a:pt x="2437" y="2113"/>
                    <a:pt x="2433" y="2113"/>
                  </a:cubicBezTo>
                  <a:cubicBezTo>
                    <a:pt x="2433" y="2112"/>
                    <a:pt x="2433" y="2107"/>
                    <a:pt x="2433" y="2104"/>
                  </a:cubicBezTo>
                  <a:cubicBezTo>
                    <a:pt x="2430" y="2092"/>
                    <a:pt x="2420" y="2093"/>
                    <a:pt x="2415" y="2093"/>
                  </a:cubicBezTo>
                  <a:cubicBezTo>
                    <a:pt x="2415" y="2093"/>
                    <a:pt x="2413" y="2093"/>
                    <a:pt x="2413" y="2093"/>
                  </a:cubicBezTo>
                  <a:cubicBezTo>
                    <a:pt x="2412" y="2093"/>
                    <a:pt x="2410" y="2093"/>
                    <a:pt x="2406" y="2092"/>
                  </a:cubicBezTo>
                  <a:cubicBezTo>
                    <a:pt x="2406" y="2092"/>
                    <a:pt x="2405" y="2092"/>
                    <a:pt x="2403" y="2092"/>
                  </a:cubicBezTo>
                  <a:cubicBezTo>
                    <a:pt x="2400" y="2090"/>
                    <a:pt x="2398" y="2092"/>
                    <a:pt x="2394" y="2090"/>
                  </a:cubicBezTo>
                  <a:cubicBezTo>
                    <a:pt x="2393" y="2090"/>
                    <a:pt x="2388" y="2089"/>
                    <a:pt x="2386" y="2087"/>
                  </a:cubicBezTo>
                  <a:cubicBezTo>
                    <a:pt x="2385" y="2087"/>
                    <a:pt x="2385" y="2087"/>
                    <a:pt x="2383" y="2089"/>
                  </a:cubicBezTo>
                  <a:cubicBezTo>
                    <a:pt x="2383" y="2089"/>
                    <a:pt x="2383" y="2090"/>
                    <a:pt x="2385" y="2090"/>
                  </a:cubicBezTo>
                  <a:cubicBezTo>
                    <a:pt x="2385" y="2092"/>
                    <a:pt x="2391" y="2095"/>
                    <a:pt x="2394" y="2095"/>
                  </a:cubicBezTo>
                  <a:cubicBezTo>
                    <a:pt x="2398" y="2095"/>
                    <a:pt x="2400" y="2095"/>
                    <a:pt x="2403" y="2095"/>
                  </a:cubicBezTo>
                  <a:cubicBezTo>
                    <a:pt x="2403" y="2095"/>
                    <a:pt x="2405" y="2097"/>
                    <a:pt x="2406" y="2097"/>
                  </a:cubicBezTo>
                  <a:cubicBezTo>
                    <a:pt x="2408" y="2097"/>
                    <a:pt x="2410" y="2099"/>
                    <a:pt x="2413" y="2099"/>
                  </a:cubicBezTo>
                  <a:cubicBezTo>
                    <a:pt x="2413" y="2099"/>
                    <a:pt x="2415" y="2099"/>
                    <a:pt x="2415" y="2099"/>
                  </a:cubicBezTo>
                  <a:cubicBezTo>
                    <a:pt x="2421" y="2097"/>
                    <a:pt x="2426" y="2097"/>
                    <a:pt x="2428" y="2105"/>
                  </a:cubicBezTo>
                  <a:cubicBezTo>
                    <a:pt x="2430" y="2107"/>
                    <a:pt x="2430" y="2112"/>
                    <a:pt x="2430" y="2113"/>
                  </a:cubicBezTo>
                  <a:cubicBezTo>
                    <a:pt x="2426" y="2113"/>
                    <a:pt x="2425" y="2113"/>
                    <a:pt x="2421" y="2115"/>
                  </a:cubicBezTo>
                  <a:cubicBezTo>
                    <a:pt x="2421" y="2115"/>
                    <a:pt x="2420" y="2115"/>
                    <a:pt x="2418" y="2115"/>
                  </a:cubicBezTo>
                  <a:cubicBezTo>
                    <a:pt x="2420" y="2112"/>
                    <a:pt x="2418" y="2109"/>
                    <a:pt x="2417" y="2105"/>
                  </a:cubicBezTo>
                  <a:cubicBezTo>
                    <a:pt x="2415" y="2100"/>
                    <a:pt x="2408" y="2097"/>
                    <a:pt x="2403" y="2097"/>
                  </a:cubicBezTo>
                  <a:cubicBezTo>
                    <a:pt x="2400" y="2097"/>
                    <a:pt x="2396" y="2097"/>
                    <a:pt x="2394" y="2099"/>
                  </a:cubicBezTo>
                  <a:cubicBezTo>
                    <a:pt x="2393" y="2099"/>
                    <a:pt x="2391" y="2099"/>
                    <a:pt x="2389" y="2099"/>
                  </a:cubicBezTo>
                  <a:cubicBezTo>
                    <a:pt x="2388" y="2099"/>
                    <a:pt x="2386" y="2097"/>
                    <a:pt x="2386" y="2097"/>
                  </a:cubicBezTo>
                  <a:cubicBezTo>
                    <a:pt x="2381" y="2093"/>
                    <a:pt x="2374" y="2092"/>
                    <a:pt x="2374" y="2090"/>
                  </a:cubicBezTo>
                  <a:cubicBezTo>
                    <a:pt x="2374" y="2090"/>
                    <a:pt x="2373" y="2092"/>
                    <a:pt x="2373" y="2092"/>
                  </a:cubicBezTo>
                  <a:cubicBezTo>
                    <a:pt x="2371" y="2093"/>
                    <a:pt x="2373" y="2095"/>
                    <a:pt x="2373" y="2095"/>
                  </a:cubicBezTo>
                  <a:cubicBezTo>
                    <a:pt x="2373" y="2095"/>
                    <a:pt x="2380" y="2097"/>
                    <a:pt x="2383" y="2100"/>
                  </a:cubicBezTo>
                  <a:cubicBezTo>
                    <a:pt x="2385" y="2102"/>
                    <a:pt x="2386" y="2102"/>
                    <a:pt x="2389" y="2102"/>
                  </a:cubicBezTo>
                  <a:cubicBezTo>
                    <a:pt x="2389" y="2102"/>
                    <a:pt x="2391" y="2104"/>
                    <a:pt x="2393" y="2104"/>
                  </a:cubicBezTo>
                  <a:cubicBezTo>
                    <a:pt x="2393" y="2104"/>
                    <a:pt x="2394" y="2104"/>
                    <a:pt x="2394" y="2104"/>
                  </a:cubicBezTo>
                  <a:cubicBezTo>
                    <a:pt x="2398" y="2102"/>
                    <a:pt x="2400" y="2102"/>
                    <a:pt x="2403" y="2102"/>
                  </a:cubicBezTo>
                  <a:cubicBezTo>
                    <a:pt x="2408" y="2102"/>
                    <a:pt x="2412" y="2105"/>
                    <a:pt x="2413" y="2107"/>
                  </a:cubicBezTo>
                  <a:cubicBezTo>
                    <a:pt x="2415" y="2111"/>
                    <a:pt x="2415" y="2113"/>
                    <a:pt x="2413" y="2119"/>
                  </a:cubicBezTo>
                  <a:cubicBezTo>
                    <a:pt x="2412" y="2119"/>
                    <a:pt x="2410" y="2120"/>
                    <a:pt x="2408" y="2122"/>
                  </a:cubicBezTo>
                  <a:cubicBezTo>
                    <a:pt x="2406" y="2124"/>
                    <a:pt x="2405" y="2127"/>
                    <a:pt x="2405" y="2129"/>
                  </a:cubicBezTo>
                  <a:lnTo>
                    <a:pt x="2403" y="2129"/>
                  </a:lnTo>
                  <a:lnTo>
                    <a:pt x="2403" y="2129"/>
                  </a:lnTo>
                  <a:cubicBezTo>
                    <a:pt x="2403" y="2129"/>
                    <a:pt x="2403" y="2130"/>
                    <a:pt x="2403" y="2130"/>
                  </a:cubicBezTo>
                  <a:cubicBezTo>
                    <a:pt x="2401" y="2130"/>
                    <a:pt x="2398" y="2132"/>
                    <a:pt x="2396" y="2132"/>
                  </a:cubicBezTo>
                  <a:cubicBezTo>
                    <a:pt x="2394" y="2132"/>
                    <a:pt x="2393" y="2130"/>
                    <a:pt x="2388" y="2125"/>
                  </a:cubicBezTo>
                  <a:cubicBezTo>
                    <a:pt x="2386" y="2124"/>
                    <a:pt x="2385" y="2122"/>
                    <a:pt x="2383" y="2120"/>
                  </a:cubicBezTo>
                  <a:lnTo>
                    <a:pt x="2386" y="2120"/>
                  </a:lnTo>
                  <a:lnTo>
                    <a:pt x="2386" y="2120"/>
                  </a:lnTo>
                  <a:cubicBezTo>
                    <a:pt x="2388" y="2120"/>
                    <a:pt x="2388" y="2119"/>
                    <a:pt x="2388" y="2119"/>
                  </a:cubicBezTo>
                  <a:cubicBezTo>
                    <a:pt x="2388" y="2117"/>
                    <a:pt x="2388" y="2115"/>
                    <a:pt x="2386" y="2115"/>
                  </a:cubicBezTo>
                  <a:lnTo>
                    <a:pt x="2373" y="2115"/>
                  </a:lnTo>
                  <a:lnTo>
                    <a:pt x="2373" y="2115"/>
                  </a:lnTo>
                  <a:cubicBezTo>
                    <a:pt x="2371" y="2115"/>
                    <a:pt x="2369" y="2115"/>
                    <a:pt x="2369" y="2115"/>
                  </a:cubicBezTo>
                  <a:cubicBezTo>
                    <a:pt x="2366" y="2115"/>
                    <a:pt x="2362" y="2115"/>
                    <a:pt x="2358" y="2113"/>
                  </a:cubicBezTo>
                  <a:cubicBezTo>
                    <a:pt x="2353" y="2112"/>
                    <a:pt x="2349" y="2107"/>
                    <a:pt x="2346" y="2100"/>
                  </a:cubicBezTo>
                  <a:cubicBezTo>
                    <a:pt x="2344" y="2095"/>
                    <a:pt x="2341" y="2090"/>
                    <a:pt x="2337" y="2087"/>
                  </a:cubicBezTo>
                  <a:cubicBezTo>
                    <a:pt x="2336" y="2085"/>
                    <a:pt x="2334" y="2082"/>
                    <a:pt x="2332" y="2080"/>
                  </a:cubicBezTo>
                  <a:cubicBezTo>
                    <a:pt x="2330" y="2077"/>
                    <a:pt x="2330" y="2075"/>
                    <a:pt x="2328" y="2072"/>
                  </a:cubicBezTo>
                  <a:cubicBezTo>
                    <a:pt x="2324" y="2067"/>
                    <a:pt x="2321" y="2062"/>
                    <a:pt x="2316" y="2055"/>
                  </a:cubicBezTo>
                  <a:cubicBezTo>
                    <a:pt x="2304" y="2044"/>
                    <a:pt x="2297" y="2033"/>
                    <a:pt x="2294" y="2028"/>
                  </a:cubicBezTo>
                  <a:cubicBezTo>
                    <a:pt x="2299" y="2027"/>
                    <a:pt x="2305" y="2020"/>
                    <a:pt x="2305" y="2020"/>
                  </a:cubicBezTo>
                  <a:cubicBezTo>
                    <a:pt x="2307" y="2019"/>
                    <a:pt x="2307" y="2017"/>
                    <a:pt x="2305" y="2017"/>
                  </a:cubicBezTo>
                  <a:cubicBezTo>
                    <a:pt x="2305" y="2015"/>
                    <a:pt x="2304" y="2015"/>
                    <a:pt x="2302" y="2017"/>
                  </a:cubicBezTo>
                  <a:cubicBezTo>
                    <a:pt x="2300" y="2019"/>
                    <a:pt x="2296" y="2023"/>
                    <a:pt x="2291" y="2025"/>
                  </a:cubicBezTo>
                  <a:cubicBezTo>
                    <a:pt x="2289" y="2025"/>
                    <a:pt x="2285" y="2027"/>
                    <a:pt x="2284" y="2025"/>
                  </a:cubicBezTo>
                  <a:cubicBezTo>
                    <a:pt x="2289" y="2025"/>
                    <a:pt x="2294" y="2022"/>
                    <a:pt x="2296" y="2020"/>
                  </a:cubicBezTo>
                  <a:cubicBezTo>
                    <a:pt x="2299" y="2017"/>
                    <a:pt x="2302" y="2013"/>
                    <a:pt x="2304" y="2008"/>
                  </a:cubicBezTo>
                  <a:cubicBezTo>
                    <a:pt x="2304" y="2003"/>
                    <a:pt x="2305" y="2002"/>
                    <a:pt x="2305" y="2002"/>
                  </a:cubicBezTo>
                  <a:cubicBezTo>
                    <a:pt x="2305" y="2000"/>
                    <a:pt x="2305" y="1998"/>
                    <a:pt x="2304" y="1998"/>
                  </a:cubicBezTo>
                  <a:cubicBezTo>
                    <a:pt x="2302" y="1998"/>
                    <a:pt x="2302" y="1998"/>
                    <a:pt x="2300" y="2000"/>
                  </a:cubicBezTo>
                  <a:cubicBezTo>
                    <a:pt x="2300" y="2000"/>
                    <a:pt x="2300" y="2002"/>
                    <a:pt x="2299" y="2007"/>
                  </a:cubicBezTo>
                  <a:cubicBezTo>
                    <a:pt x="2299" y="2012"/>
                    <a:pt x="2296" y="2015"/>
                    <a:pt x="2294" y="2017"/>
                  </a:cubicBezTo>
                  <a:cubicBezTo>
                    <a:pt x="2291" y="2019"/>
                    <a:pt x="2282" y="2022"/>
                    <a:pt x="2279" y="2023"/>
                  </a:cubicBezTo>
                  <a:cubicBezTo>
                    <a:pt x="2267" y="2025"/>
                    <a:pt x="2262" y="2025"/>
                    <a:pt x="2259" y="2022"/>
                  </a:cubicBezTo>
                  <a:lnTo>
                    <a:pt x="2259" y="2022"/>
                  </a:lnTo>
                  <a:cubicBezTo>
                    <a:pt x="2275" y="2022"/>
                    <a:pt x="2280" y="2017"/>
                    <a:pt x="2285" y="2012"/>
                  </a:cubicBezTo>
                  <a:cubicBezTo>
                    <a:pt x="2291" y="2008"/>
                    <a:pt x="2294" y="2000"/>
                    <a:pt x="2294" y="1995"/>
                  </a:cubicBezTo>
                  <a:cubicBezTo>
                    <a:pt x="2294" y="1990"/>
                    <a:pt x="2296" y="1987"/>
                    <a:pt x="2297" y="1985"/>
                  </a:cubicBezTo>
                  <a:cubicBezTo>
                    <a:pt x="2299" y="1983"/>
                    <a:pt x="2299" y="1983"/>
                    <a:pt x="2299" y="1982"/>
                  </a:cubicBezTo>
                  <a:cubicBezTo>
                    <a:pt x="2297" y="1980"/>
                    <a:pt x="2296" y="1980"/>
                    <a:pt x="2296" y="1982"/>
                  </a:cubicBezTo>
                  <a:cubicBezTo>
                    <a:pt x="2291" y="1983"/>
                    <a:pt x="2289" y="1988"/>
                    <a:pt x="2289" y="1995"/>
                  </a:cubicBezTo>
                  <a:cubicBezTo>
                    <a:pt x="2289" y="2000"/>
                    <a:pt x="2287" y="2007"/>
                    <a:pt x="2282" y="2010"/>
                  </a:cubicBezTo>
                  <a:cubicBezTo>
                    <a:pt x="2279" y="2013"/>
                    <a:pt x="2273" y="2017"/>
                    <a:pt x="2259" y="2019"/>
                  </a:cubicBezTo>
                  <a:cubicBezTo>
                    <a:pt x="2243" y="2020"/>
                    <a:pt x="2236" y="2013"/>
                    <a:pt x="2235" y="2010"/>
                  </a:cubicBezTo>
                  <a:cubicBezTo>
                    <a:pt x="2238" y="2010"/>
                    <a:pt x="2243" y="2010"/>
                    <a:pt x="2245" y="2010"/>
                  </a:cubicBezTo>
                  <a:cubicBezTo>
                    <a:pt x="2259" y="2010"/>
                    <a:pt x="2275" y="2005"/>
                    <a:pt x="2279" y="1995"/>
                  </a:cubicBezTo>
                  <a:cubicBezTo>
                    <a:pt x="2279" y="1992"/>
                    <a:pt x="2279" y="1988"/>
                    <a:pt x="2279" y="1987"/>
                  </a:cubicBezTo>
                  <a:cubicBezTo>
                    <a:pt x="2279" y="1985"/>
                    <a:pt x="2279" y="1983"/>
                    <a:pt x="2280" y="1982"/>
                  </a:cubicBezTo>
                  <a:cubicBezTo>
                    <a:pt x="2282" y="1976"/>
                    <a:pt x="2284" y="1975"/>
                    <a:pt x="2284" y="1975"/>
                  </a:cubicBezTo>
                  <a:cubicBezTo>
                    <a:pt x="2285" y="1974"/>
                    <a:pt x="2285" y="1972"/>
                    <a:pt x="2284" y="1972"/>
                  </a:cubicBezTo>
                  <a:cubicBezTo>
                    <a:pt x="2284" y="1970"/>
                    <a:pt x="2282" y="1970"/>
                    <a:pt x="2282" y="1972"/>
                  </a:cubicBezTo>
                  <a:cubicBezTo>
                    <a:pt x="2282" y="1972"/>
                    <a:pt x="2279" y="1974"/>
                    <a:pt x="2275" y="1980"/>
                  </a:cubicBezTo>
                  <a:cubicBezTo>
                    <a:pt x="2275" y="1982"/>
                    <a:pt x="2275" y="1985"/>
                    <a:pt x="2275" y="1987"/>
                  </a:cubicBezTo>
                  <a:cubicBezTo>
                    <a:pt x="2275" y="1988"/>
                    <a:pt x="2275" y="1992"/>
                    <a:pt x="2273" y="1994"/>
                  </a:cubicBezTo>
                  <a:cubicBezTo>
                    <a:pt x="2272" y="2002"/>
                    <a:pt x="2260" y="2007"/>
                    <a:pt x="2245" y="2005"/>
                  </a:cubicBezTo>
                  <a:cubicBezTo>
                    <a:pt x="2241" y="2005"/>
                    <a:pt x="2236" y="2005"/>
                    <a:pt x="2232" y="2007"/>
                  </a:cubicBezTo>
                  <a:cubicBezTo>
                    <a:pt x="2232" y="2007"/>
                    <a:pt x="2232" y="2007"/>
                    <a:pt x="2232" y="2007"/>
                  </a:cubicBezTo>
                  <a:cubicBezTo>
                    <a:pt x="2232" y="2007"/>
                    <a:pt x="2232" y="2007"/>
                    <a:pt x="2232" y="2007"/>
                  </a:cubicBezTo>
                  <a:cubicBezTo>
                    <a:pt x="2228" y="2007"/>
                    <a:pt x="2225" y="2008"/>
                    <a:pt x="2223" y="2010"/>
                  </a:cubicBezTo>
                  <a:cubicBezTo>
                    <a:pt x="2220" y="2012"/>
                    <a:pt x="2218" y="2015"/>
                    <a:pt x="2215" y="2020"/>
                  </a:cubicBezTo>
                  <a:cubicBezTo>
                    <a:pt x="2211" y="2015"/>
                    <a:pt x="2211" y="2010"/>
                    <a:pt x="2215" y="2007"/>
                  </a:cubicBezTo>
                  <a:cubicBezTo>
                    <a:pt x="2218" y="1998"/>
                    <a:pt x="2234" y="1995"/>
                    <a:pt x="2243" y="1995"/>
                  </a:cubicBezTo>
                  <a:lnTo>
                    <a:pt x="2245" y="1994"/>
                  </a:lnTo>
                  <a:cubicBezTo>
                    <a:pt x="2252" y="1994"/>
                    <a:pt x="2260" y="1990"/>
                    <a:pt x="2262" y="1983"/>
                  </a:cubicBezTo>
                  <a:cubicBezTo>
                    <a:pt x="2265" y="1972"/>
                    <a:pt x="2268" y="1968"/>
                    <a:pt x="2273" y="1963"/>
                  </a:cubicBezTo>
                  <a:cubicBezTo>
                    <a:pt x="2275" y="1962"/>
                    <a:pt x="2275" y="1962"/>
                    <a:pt x="2275" y="1960"/>
                  </a:cubicBezTo>
                  <a:cubicBezTo>
                    <a:pt x="2275" y="1960"/>
                    <a:pt x="2275" y="1960"/>
                    <a:pt x="2275" y="1960"/>
                  </a:cubicBezTo>
                  <a:cubicBezTo>
                    <a:pt x="2275" y="1958"/>
                    <a:pt x="2275" y="1958"/>
                    <a:pt x="2275" y="1956"/>
                  </a:cubicBezTo>
                  <a:cubicBezTo>
                    <a:pt x="2268" y="1951"/>
                    <a:pt x="2265" y="1943"/>
                    <a:pt x="2265" y="1943"/>
                  </a:cubicBezTo>
                  <a:cubicBezTo>
                    <a:pt x="2265" y="1942"/>
                    <a:pt x="2265" y="1942"/>
                    <a:pt x="2264" y="1942"/>
                  </a:cubicBezTo>
                  <a:cubicBezTo>
                    <a:pt x="2262" y="1942"/>
                    <a:pt x="2262" y="1942"/>
                    <a:pt x="2260" y="1942"/>
                  </a:cubicBezTo>
                  <a:cubicBezTo>
                    <a:pt x="2260" y="1940"/>
                    <a:pt x="2260" y="1938"/>
                    <a:pt x="2260" y="1936"/>
                  </a:cubicBezTo>
                  <a:cubicBezTo>
                    <a:pt x="2260" y="1936"/>
                    <a:pt x="2259" y="1935"/>
                    <a:pt x="2259" y="1935"/>
                  </a:cubicBezTo>
                  <a:cubicBezTo>
                    <a:pt x="2259" y="1935"/>
                    <a:pt x="2257" y="1936"/>
                    <a:pt x="2257" y="1936"/>
                  </a:cubicBezTo>
                  <a:cubicBezTo>
                    <a:pt x="2257" y="1938"/>
                    <a:pt x="2257" y="1940"/>
                    <a:pt x="2257" y="1942"/>
                  </a:cubicBezTo>
                  <a:cubicBezTo>
                    <a:pt x="2255" y="1942"/>
                    <a:pt x="2252" y="1942"/>
                    <a:pt x="2250" y="1940"/>
                  </a:cubicBezTo>
                  <a:cubicBezTo>
                    <a:pt x="2250" y="1938"/>
                    <a:pt x="2248" y="1936"/>
                    <a:pt x="2248" y="1933"/>
                  </a:cubicBezTo>
                  <a:cubicBezTo>
                    <a:pt x="2248" y="1933"/>
                    <a:pt x="2248" y="1931"/>
                    <a:pt x="2247" y="1931"/>
                  </a:cubicBezTo>
                  <a:cubicBezTo>
                    <a:pt x="2247" y="1931"/>
                    <a:pt x="2247" y="1933"/>
                    <a:pt x="2247" y="1933"/>
                  </a:cubicBezTo>
                  <a:cubicBezTo>
                    <a:pt x="2247" y="1936"/>
                    <a:pt x="2247" y="1938"/>
                    <a:pt x="2247" y="1940"/>
                  </a:cubicBezTo>
                  <a:cubicBezTo>
                    <a:pt x="2243" y="1940"/>
                    <a:pt x="2241" y="1940"/>
                    <a:pt x="2238" y="1938"/>
                  </a:cubicBezTo>
                  <a:cubicBezTo>
                    <a:pt x="2238" y="1936"/>
                    <a:pt x="2238" y="1933"/>
                    <a:pt x="2238" y="1931"/>
                  </a:cubicBezTo>
                  <a:cubicBezTo>
                    <a:pt x="2238" y="1930"/>
                    <a:pt x="2236" y="1930"/>
                    <a:pt x="2236" y="1930"/>
                  </a:cubicBezTo>
                  <a:cubicBezTo>
                    <a:pt x="2235" y="1930"/>
                    <a:pt x="2235" y="1930"/>
                    <a:pt x="2235" y="1931"/>
                  </a:cubicBezTo>
                  <a:cubicBezTo>
                    <a:pt x="2235" y="1933"/>
                    <a:pt x="2235" y="1936"/>
                    <a:pt x="2235" y="1938"/>
                  </a:cubicBezTo>
                  <a:cubicBezTo>
                    <a:pt x="2234" y="1938"/>
                    <a:pt x="2230" y="1936"/>
                    <a:pt x="2228" y="1936"/>
                  </a:cubicBezTo>
                  <a:cubicBezTo>
                    <a:pt x="2227" y="1933"/>
                    <a:pt x="2227" y="1928"/>
                    <a:pt x="2227" y="1927"/>
                  </a:cubicBezTo>
                  <a:cubicBezTo>
                    <a:pt x="2227" y="1925"/>
                    <a:pt x="2227" y="1925"/>
                    <a:pt x="2227" y="1925"/>
                  </a:cubicBezTo>
                  <a:cubicBezTo>
                    <a:pt x="2225" y="1925"/>
                    <a:pt x="2225" y="1925"/>
                    <a:pt x="2225" y="1927"/>
                  </a:cubicBezTo>
                  <a:cubicBezTo>
                    <a:pt x="2225" y="1928"/>
                    <a:pt x="2225" y="1933"/>
                    <a:pt x="2225" y="1936"/>
                  </a:cubicBezTo>
                  <a:cubicBezTo>
                    <a:pt x="2222" y="1935"/>
                    <a:pt x="2220" y="1933"/>
                    <a:pt x="2216" y="1933"/>
                  </a:cubicBezTo>
                  <a:cubicBezTo>
                    <a:pt x="2216" y="1930"/>
                    <a:pt x="2216" y="1925"/>
                    <a:pt x="2216" y="1922"/>
                  </a:cubicBezTo>
                  <a:cubicBezTo>
                    <a:pt x="2216" y="1922"/>
                    <a:pt x="2215" y="1920"/>
                    <a:pt x="2215" y="1920"/>
                  </a:cubicBezTo>
                  <a:lnTo>
                    <a:pt x="2215" y="1920"/>
                  </a:lnTo>
                  <a:cubicBezTo>
                    <a:pt x="2213" y="1920"/>
                    <a:pt x="2213" y="1922"/>
                    <a:pt x="2213" y="1922"/>
                  </a:cubicBezTo>
                  <a:cubicBezTo>
                    <a:pt x="2213" y="1925"/>
                    <a:pt x="2213" y="1928"/>
                    <a:pt x="2213" y="1931"/>
                  </a:cubicBezTo>
                  <a:cubicBezTo>
                    <a:pt x="2211" y="1931"/>
                    <a:pt x="2208" y="1930"/>
                    <a:pt x="2204" y="1928"/>
                  </a:cubicBezTo>
                  <a:cubicBezTo>
                    <a:pt x="2204" y="1927"/>
                    <a:pt x="2204" y="1922"/>
                    <a:pt x="2204" y="1918"/>
                  </a:cubicBezTo>
                  <a:cubicBezTo>
                    <a:pt x="2204" y="1918"/>
                    <a:pt x="2204" y="1917"/>
                    <a:pt x="2203" y="1917"/>
                  </a:cubicBezTo>
                  <a:cubicBezTo>
                    <a:pt x="2203" y="1917"/>
                    <a:pt x="2203" y="1917"/>
                    <a:pt x="2203" y="1918"/>
                  </a:cubicBezTo>
                  <a:cubicBezTo>
                    <a:pt x="2202" y="1922"/>
                    <a:pt x="2203" y="1925"/>
                    <a:pt x="2203" y="1927"/>
                  </a:cubicBezTo>
                  <a:cubicBezTo>
                    <a:pt x="2200" y="1927"/>
                    <a:pt x="2198" y="1925"/>
                    <a:pt x="2196" y="1925"/>
                  </a:cubicBezTo>
                  <a:cubicBezTo>
                    <a:pt x="2196" y="1923"/>
                    <a:pt x="2195" y="1923"/>
                    <a:pt x="2195" y="1923"/>
                  </a:cubicBezTo>
                  <a:cubicBezTo>
                    <a:pt x="2195" y="1922"/>
                    <a:pt x="2193" y="1917"/>
                    <a:pt x="2195" y="1913"/>
                  </a:cubicBezTo>
                  <a:cubicBezTo>
                    <a:pt x="2195" y="1911"/>
                    <a:pt x="2193" y="1911"/>
                    <a:pt x="2193" y="1911"/>
                  </a:cubicBezTo>
                  <a:cubicBezTo>
                    <a:pt x="2191" y="1911"/>
                    <a:pt x="2191" y="1911"/>
                    <a:pt x="2191" y="1911"/>
                  </a:cubicBezTo>
                  <a:cubicBezTo>
                    <a:pt x="2191" y="1915"/>
                    <a:pt x="2191" y="1920"/>
                    <a:pt x="2191" y="1922"/>
                  </a:cubicBezTo>
                  <a:cubicBezTo>
                    <a:pt x="2190" y="1920"/>
                    <a:pt x="2186" y="1920"/>
                    <a:pt x="2184" y="1918"/>
                  </a:cubicBezTo>
                  <a:cubicBezTo>
                    <a:pt x="2184" y="1915"/>
                    <a:pt x="2183" y="1910"/>
                    <a:pt x="2183" y="1906"/>
                  </a:cubicBezTo>
                  <a:cubicBezTo>
                    <a:pt x="2183" y="1906"/>
                    <a:pt x="2183" y="1905"/>
                    <a:pt x="2183" y="1905"/>
                  </a:cubicBezTo>
                  <a:cubicBezTo>
                    <a:pt x="2181" y="1905"/>
                    <a:pt x="2181" y="1906"/>
                    <a:pt x="2181" y="1906"/>
                  </a:cubicBezTo>
                  <a:cubicBezTo>
                    <a:pt x="2181" y="1910"/>
                    <a:pt x="2181" y="1913"/>
                    <a:pt x="2181" y="1917"/>
                  </a:cubicBezTo>
                  <a:cubicBezTo>
                    <a:pt x="2178" y="1915"/>
                    <a:pt x="2176" y="1913"/>
                    <a:pt x="2173" y="1911"/>
                  </a:cubicBezTo>
                  <a:cubicBezTo>
                    <a:pt x="2173" y="1908"/>
                    <a:pt x="2173" y="1903"/>
                    <a:pt x="2173" y="1902"/>
                  </a:cubicBezTo>
                  <a:cubicBezTo>
                    <a:pt x="2173" y="1900"/>
                    <a:pt x="2173" y="1900"/>
                    <a:pt x="2171" y="1900"/>
                  </a:cubicBezTo>
                  <a:cubicBezTo>
                    <a:pt x="2171" y="1900"/>
                    <a:pt x="2170" y="1900"/>
                    <a:pt x="2170" y="1900"/>
                  </a:cubicBezTo>
                  <a:cubicBezTo>
                    <a:pt x="2170" y="1902"/>
                    <a:pt x="2170" y="1906"/>
                    <a:pt x="2170" y="1910"/>
                  </a:cubicBezTo>
                  <a:cubicBezTo>
                    <a:pt x="2168" y="1908"/>
                    <a:pt x="2166" y="1906"/>
                    <a:pt x="2164" y="1905"/>
                  </a:cubicBezTo>
                  <a:cubicBezTo>
                    <a:pt x="2164" y="1902"/>
                    <a:pt x="2163" y="1898"/>
                    <a:pt x="2164" y="1897"/>
                  </a:cubicBezTo>
                  <a:cubicBezTo>
                    <a:pt x="2164" y="1895"/>
                    <a:pt x="2163" y="1895"/>
                    <a:pt x="2163" y="1895"/>
                  </a:cubicBezTo>
                  <a:cubicBezTo>
                    <a:pt x="2161" y="1895"/>
                    <a:pt x="2161" y="1895"/>
                    <a:pt x="2161" y="1897"/>
                  </a:cubicBezTo>
                  <a:cubicBezTo>
                    <a:pt x="2161" y="1897"/>
                    <a:pt x="2161" y="1900"/>
                    <a:pt x="2161" y="1903"/>
                  </a:cubicBezTo>
                  <a:cubicBezTo>
                    <a:pt x="2159" y="1902"/>
                    <a:pt x="2156" y="1900"/>
                    <a:pt x="2154" y="1898"/>
                  </a:cubicBezTo>
                  <a:cubicBezTo>
                    <a:pt x="2154" y="1895"/>
                    <a:pt x="2154" y="1891"/>
                    <a:pt x="2154" y="1891"/>
                  </a:cubicBezTo>
                  <a:cubicBezTo>
                    <a:pt x="2154" y="1890"/>
                    <a:pt x="2154" y="1890"/>
                    <a:pt x="2152" y="1890"/>
                  </a:cubicBezTo>
                  <a:cubicBezTo>
                    <a:pt x="2152" y="1890"/>
                    <a:pt x="2152" y="1890"/>
                    <a:pt x="2151" y="1890"/>
                  </a:cubicBezTo>
                  <a:cubicBezTo>
                    <a:pt x="2151" y="1891"/>
                    <a:pt x="2151" y="1893"/>
                    <a:pt x="2151" y="1895"/>
                  </a:cubicBezTo>
                  <a:cubicBezTo>
                    <a:pt x="2149" y="1893"/>
                    <a:pt x="2147" y="1891"/>
                    <a:pt x="2146" y="1891"/>
                  </a:cubicBezTo>
                  <a:cubicBezTo>
                    <a:pt x="2146" y="1883"/>
                    <a:pt x="2143" y="1880"/>
                    <a:pt x="2139" y="1877"/>
                  </a:cubicBezTo>
                  <a:lnTo>
                    <a:pt x="2139" y="1875"/>
                  </a:lnTo>
                  <a:cubicBezTo>
                    <a:pt x="2138" y="1871"/>
                    <a:pt x="2134" y="1870"/>
                    <a:pt x="2131" y="1866"/>
                  </a:cubicBezTo>
                  <a:cubicBezTo>
                    <a:pt x="2124" y="1858"/>
                    <a:pt x="2115" y="1851"/>
                    <a:pt x="2117" y="1843"/>
                  </a:cubicBezTo>
                  <a:cubicBezTo>
                    <a:pt x="2121" y="1836"/>
                    <a:pt x="2126" y="1831"/>
                    <a:pt x="2129" y="1828"/>
                  </a:cubicBezTo>
                  <a:cubicBezTo>
                    <a:pt x="2133" y="1831"/>
                    <a:pt x="2138" y="1838"/>
                    <a:pt x="2144" y="1841"/>
                  </a:cubicBezTo>
                  <a:close/>
                  <a:moveTo>
                    <a:pt x="2401" y="1801"/>
                  </a:moveTo>
                  <a:cubicBezTo>
                    <a:pt x="2391" y="1801"/>
                    <a:pt x="2386" y="1798"/>
                    <a:pt x="2383" y="1796"/>
                  </a:cubicBezTo>
                  <a:cubicBezTo>
                    <a:pt x="2388" y="1794"/>
                    <a:pt x="2393" y="1793"/>
                    <a:pt x="2396" y="1789"/>
                  </a:cubicBezTo>
                  <a:cubicBezTo>
                    <a:pt x="2398" y="1794"/>
                    <a:pt x="2400" y="1798"/>
                    <a:pt x="2401" y="1801"/>
                  </a:cubicBezTo>
                  <a:close/>
                  <a:moveTo>
                    <a:pt x="2423" y="1722"/>
                  </a:moveTo>
                  <a:cubicBezTo>
                    <a:pt x="2428" y="1724"/>
                    <a:pt x="2432" y="1728"/>
                    <a:pt x="2433" y="1731"/>
                  </a:cubicBezTo>
                  <a:cubicBezTo>
                    <a:pt x="2430" y="1731"/>
                    <a:pt x="2428" y="1731"/>
                    <a:pt x="2425" y="1734"/>
                  </a:cubicBezTo>
                  <a:cubicBezTo>
                    <a:pt x="2425" y="1731"/>
                    <a:pt x="2423" y="1728"/>
                    <a:pt x="2420" y="1722"/>
                  </a:cubicBezTo>
                  <a:cubicBezTo>
                    <a:pt x="2421" y="1722"/>
                    <a:pt x="2423" y="1722"/>
                    <a:pt x="2423" y="1722"/>
                  </a:cubicBezTo>
                  <a:close/>
                  <a:moveTo>
                    <a:pt x="2408" y="1699"/>
                  </a:moveTo>
                  <a:cubicBezTo>
                    <a:pt x="2410" y="1699"/>
                    <a:pt x="2412" y="1701"/>
                    <a:pt x="2413" y="1703"/>
                  </a:cubicBezTo>
                  <a:cubicBezTo>
                    <a:pt x="2412" y="1703"/>
                    <a:pt x="2408" y="1703"/>
                    <a:pt x="2405" y="1706"/>
                  </a:cubicBezTo>
                  <a:cubicBezTo>
                    <a:pt x="2405" y="1704"/>
                    <a:pt x="2403" y="1703"/>
                    <a:pt x="2401" y="1701"/>
                  </a:cubicBezTo>
                  <a:cubicBezTo>
                    <a:pt x="2401" y="1699"/>
                    <a:pt x="2401" y="1699"/>
                    <a:pt x="2401" y="1699"/>
                  </a:cubicBezTo>
                  <a:cubicBezTo>
                    <a:pt x="2403" y="1699"/>
                    <a:pt x="2406" y="1699"/>
                    <a:pt x="2408" y="1699"/>
                  </a:cubicBezTo>
                  <a:close/>
                  <a:moveTo>
                    <a:pt x="2309" y="1696"/>
                  </a:moveTo>
                  <a:cubicBezTo>
                    <a:pt x="2299" y="1703"/>
                    <a:pt x="2291" y="1701"/>
                    <a:pt x="2285" y="1699"/>
                  </a:cubicBezTo>
                  <a:cubicBezTo>
                    <a:pt x="2284" y="1699"/>
                    <a:pt x="2282" y="1697"/>
                    <a:pt x="2280" y="1697"/>
                  </a:cubicBezTo>
                  <a:cubicBezTo>
                    <a:pt x="2280" y="1697"/>
                    <a:pt x="2280" y="1697"/>
                    <a:pt x="2280" y="1697"/>
                  </a:cubicBezTo>
                  <a:cubicBezTo>
                    <a:pt x="2275" y="1694"/>
                    <a:pt x="2270" y="1684"/>
                    <a:pt x="2265" y="1676"/>
                  </a:cubicBezTo>
                  <a:cubicBezTo>
                    <a:pt x="2264" y="1672"/>
                    <a:pt x="2262" y="1669"/>
                    <a:pt x="2260" y="1668"/>
                  </a:cubicBezTo>
                  <a:cubicBezTo>
                    <a:pt x="2257" y="1659"/>
                    <a:pt x="2252" y="1652"/>
                    <a:pt x="2252" y="1652"/>
                  </a:cubicBezTo>
                  <a:cubicBezTo>
                    <a:pt x="2250" y="1651"/>
                    <a:pt x="2250" y="1651"/>
                    <a:pt x="2248" y="1652"/>
                  </a:cubicBezTo>
                  <a:cubicBezTo>
                    <a:pt x="2247" y="1652"/>
                    <a:pt x="2247" y="1654"/>
                    <a:pt x="2248" y="1654"/>
                  </a:cubicBezTo>
                  <a:cubicBezTo>
                    <a:pt x="2248" y="1654"/>
                    <a:pt x="2253" y="1661"/>
                    <a:pt x="2257" y="1669"/>
                  </a:cubicBezTo>
                  <a:cubicBezTo>
                    <a:pt x="2259" y="1672"/>
                    <a:pt x="2260" y="1674"/>
                    <a:pt x="2262" y="1677"/>
                  </a:cubicBezTo>
                  <a:cubicBezTo>
                    <a:pt x="2264" y="1683"/>
                    <a:pt x="2267" y="1688"/>
                    <a:pt x="2270" y="1691"/>
                  </a:cubicBezTo>
                  <a:cubicBezTo>
                    <a:pt x="2259" y="1686"/>
                    <a:pt x="2243" y="1674"/>
                    <a:pt x="2240" y="1656"/>
                  </a:cubicBezTo>
                  <a:cubicBezTo>
                    <a:pt x="2240" y="1656"/>
                    <a:pt x="2241" y="1654"/>
                    <a:pt x="2241" y="1652"/>
                  </a:cubicBezTo>
                  <a:cubicBezTo>
                    <a:pt x="2243" y="1652"/>
                    <a:pt x="2245" y="1649"/>
                    <a:pt x="2247" y="1646"/>
                  </a:cubicBezTo>
                  <a:cubicBezTo>
                    <a:pt x="2247" y="1646"/>
                    <a:pt x="2247" y="1646"/>
                    <a:pt x="2247" y="1644"/>
                  </a:cubicBezTo>
                  <a:cubicBezTo>
                    <a:pt x="2250" y="1643"/>
                    <a:pt x="2252" y="1641"/>
                    <a:pt x="2253" y="1637"/>
                  </a:cubicBezTo>
                  <a:cubicBezTo>
                    <a:pt x="2257" y="1639"/>
                    <a:pt x="2260" y="1646"/>
                    <a:pt x="2265" y="1657"/>
                  </a:cubicBezTo>
                  <a:cubicBezTo>
                    <a:pt x="2267" y="1657"/>
                    <a:pt x="2267" y="1659"/>
                    <a:pt x="2267" y="1661"/>
                  </a:cubicBezTo>
                  <a:cubicBezTo>
                    <a:pt x="2268" y="1664"/>
                    <a:pt x="2273" y="1672"/>
                    <a:pt x="2277" y="1679"/>
                  </a:cubicBezTo>
                  <a:cubicBezTo>
                    <a:pt x="2282" y="1689"/>
                    <a:pt x="2292" y="1694"/>
                    <a:pt x="2299" y="1694"/>
                  </a:cubicBezTo>
                  <a:cubicBezTo>
                    <a:pt x="2300" y="1694"/>
                    <a:pt x="2300" y="1694"/>
                    <a:pt x="2300" y="1694"/>
                  </a:cubicBezTo>
                  <a:cubicBezTo>
                    <a:pt x="2305" y="1693"/>
                    <a:pt x="2311" y="1693"/>
                    <a:pt x="2316" y="1689"/>
                  </a:cubicBezTo>
                  <a:cubicBezTo>
                    <a:pt x="2314" y="1693"/>
                    <a:pt x="2312" y="1694"/>
                    <a:pt x="2309" y="1696"/>
                  </a:cubicBezTo>
                  <a:close/>
                  <a:moveTo>
                    <a:pt x="2252" y="1684"/>
                  </a:moveTo>
                  <a:cubicBezTo>
                    <a:pt x="2248" y="1683"/>
                    <a:pt x="2247" y="1681"/>
                    <a:pt x="2243" y="1681"/>
                  </a:cubicBezTo>
                  <a:lnTo>
                    <a:pt x="2245" y="1677"/>
                  </a:lnTo>
                  <a:cubicBezTo>
                    <a:pt x="2247" y="1679"/>
                    <a:pt x="2250" y="1683"/>
                    <a:pt x="2252" y="1684"/>
                  </a:cubicBezTo>
                  <a:close/>
                  <a:moveTo>
                    <a:pt x="2220" y="1643"/>
                  </a:moveTo>
                  <a:cubicBezTo>
                    <a:pt x="2223" y="1644"/>
                    <a:pt x="2225" y="1644"/>
                    <a:pt x="2227" y="1647"/>
                  </a:cubicBezTo>
                  <a:cubicBezTo>
                    <a:pt x="2230" y="1649"/>
                    <a:pt x="2232" y="1656"/>
                    <a:pt x="2230" y="1659"/>
                  </a:cubicBezTo>
                  <a:cubicBezTo>
                    <a:pt x="2230" y="1661"/>
                    <a:pt x="2228" y="1663"/>
                    <a:pt x="2227" y="1664"/>
                  </a:cubicBezTo>
                  <a:cubicBezTo>
                    <a:pt x="2227" y="1664"/>
                    <a:pt x="2227" y="1664"/>
                    <a:pt x="2227" y="1664"/>
                  </a:cubicBezTo>
                  <a:cubicBezTo>
                    <a:pt x="2227" y="1664"/>
                    <a:pt x="2227" y="1664"/>
                    <a:pt x="2225" y="1664"/>
                  </a:cubicBezTo>
                  <a:cubicBezTo>
                    <a:pt x="2225" y="1664"/>
                    <a:pt x="2225" y="1663"/>
                    <a:pt x="2225" y="1663"/>
                  </a:cubicBezTo>
                  <a:cubicBezTo>
                    <a:pt x="2227" y="1654"/>
                    <a:pt x="2223" y="1647"/>
                    <a:pt x="2220" y="1643"/>
                  </a:cubicBezTo>
                  <a:close/>
                  <a:moveTo>
                    <a:pt x="2223" y="1696"/>
                  </a:moveTo>
                  <a:cubicBezTo>
                    <a:pt x="2223" y="1696"/>
                    <a:pt x="2223" y="1696"/>
                    <a:pt x="2222" y="1696"/>
                  </a:cubicBezTo>
                  <a:cubicBezTo>
                    <a:pt x="2222" y="1696"/>
                    <a:pt x="2222" y="1696"/>
                    <a:pt x="2222" y="1696"/>
                  </a:cubicBezTo>
                  <a:cubicBezTo>
                    <a:pt x="2218" y="1696"/>
                    <a:pt x="2216" y="1694"/>
                    <a:pt x="2215" y="1693"/>
                  </a:cubicBezTo>
                  <a:cubicBezTo>
                    <a:pt x="2211" y="1689"/>
                    <a:pt x="2210" y="1681"/>
                    <a:pt x="2210" y="1677"/>
                  </a:cubicBezTo>
                  <a:cubicBezTo>
                    <a:pt x="2210" y="1672"/>
                    <a:pt x="2210" y="1669"/>
                    <a:pt x="2211" y="1666"/>
                  </a:cubicBezTo>
                  <a:cubicBezTo>
                    <a:pt x="2211" y="1661"/>
                    <a:pt x="2211" y="1656"/>
                    <a:pt x="2211" y="1652"/>
                  </a:cubicBezTo>
                  <a:cubicBezTo>
                    <a:pt x="2210" y="1646"/>
                    <a:pt x="2208" y="1643"/>
                    <a:pt x="2204" y="1639"/>
                  </a:cubicBezTo>
                  <a:cubicBezTo>
                    <a:pt x="2208" y="1641"/>
                    <a:pt x="2210" y="1641"/>
                    <a:pt x="2213" y="1641"/>
                  </a:cubicBezTo>
                  <a:cubicBezTo>
                    <a:pt x="2215" y="1643"/>
                    <a:pt x="2222" y="1651"/>
                    <a:pt x="2222" y="1663"/>
                  </a:cubicBezTo>
                  <a:cubicBezTo>
                    <a:pt x="2222" y="1666"/>
                    <a:pt x="2220" y="1669"/>
                    <a:pt x="2220" y="1672"/>
                  </a:cubicBezTo>
                  <a:cubicBezTo>
                    <a:pt x="2218" y="1676"/>
                    <a:pt x="2218" y="1679"/>
                    <a:pt x="2218" y="1683"/>
                  </a:cubicBezTo>
                  <a:cubicBezTo>
                    <a:pt x="2218" y="1688"/>
                    <a:pt x="2220" y="1693"/>
                    <a:pt x="2223" y="1696"/>
                  </a:cubicBezTo>
                  <a:close/>
                  <a:moveTo>
                    <a:pt x="2188" y="1639"/>
                  </a:moveTo>
                  <a:cubicBezTo>
                    <a:pt x="2191" y="1639"/>
                    <a:pt x="2195" y="1639"/>
                    <a:pt x="2200" y="1639"/>
                  </a:cubicBezTo>
                  <a:cubicBezTo>
                    <a:pt x="2200" y="1641"/>
                    <a:pt x="2200" y="1641"/>
                    <a:pt x="2200" y="1641"/>
                  </a:cubicBezTo>
                  <a:cubicBezTo>
                    <a:pt x="2203" y="1644"/>
                    <a:pt x="2206" y="1647"/>
                    <a:pt x="2206" y="1654"/>
                  </a:cubicBezTo>
                  <a:cubicBezTo>
                    <a:pt x="2208" y="1656"/>
                    <a:pt x="2206" y="1661"/>
                    <a:pt x="2206" y="1666"/>
                  </a:cubicBezTo>
                  <a:cubicBezTo>
                    <a:pt x="2206" y="1669"/>
                    <a:pt x="2206" y="1672"/>
                    <a:pt x="2206" y="1677"/>
                  </a:cubicBezTo>
                  <a:cubicBezTo>
                    <a:pt x="2206" y="1677"/>
                    <a:pt x="2204" y="1689"/>
                    <a:pt x="2211" y="1696"/>
                  </a:cubicBezTo>
                  <a:cubicBezTo>
                    <a:pt x="2210" y="1696"/>
                    <a:pt x="2210" y="1696"/>
                    <a:pt x="2208" y="1696"/>
                  </a:cubicBezTo>
                  <a:cubicBezTo>
                    <a:pt x="2203" y="1693"/>
                    <a:pt x="2200" y="1688"/>
                    <a:pt x="2198" y="1681"/>
                  </a:cubicBezTo>
                  <a:cubicBezTo>
                    <a:pt x="2198" y="1679"/>
                    <a:pt x="2198" y="1677"/>
                    <a:pt x="2198" y="1674"/>
                  </a:cubicBezTo>
                  <a:cubicBezTo>
                    <a:pt x="2198" y="1671"/>
                    <a:pt x="2198" y="1666"/>
                    <a:pt x="2198" y="1661"/>
                  </a:cubicBezTo>
                  <a:cubicBezTo>
                    <a:pt x="2198" y="1649"/>
                    <a:pt x="2191" y="1641"/>
                    <a:pt x="2188" y="1639"/>
                  </a:cubicBezTo>
                  <a:close/>
                  <a:moveTo>
                    <a:pt x="2196" y="1689"/>
                  </a:moveTo>
                  <a:cubicBezTo>
                    <a:pt x="2193" y="1686"/>
                    <a:pt x="2188" y="1681"/>
                    <a:pt x="2188" y="1674"/>
                  </a:cubicBezTo>
                  <a:cubicBezTo>
                    <a:pt x="2186" y="1671"/>
                    <a:pt x="2186" y="1666"/>
                    <a:pt x="2186" y="1663"/>
                  </a:cubicBezTo>
                  <a:cubicBezTo>
                    <a:pt x="2184" y="1659"/>
                    <a:pt x="2184" y="1656"/>
                    <a:pt x="2184" y="1652"/>
                  </a:cubicBezTo>
                  <a:cubicBezTo>
                    <a:pt x="2183" y="1646"/>
                    <a:pt x="2179" y="1639"/>
                    <a:pt x="2178" y="1636"/>
                  </a:cubicBezTo>
                  <a:cubicBezTo>
                    <a:pt x="2179" y="1637"/>
                    <a:pt x="2181" y="1639"/>
                    <a:pt x="2184" y="1641"/>
                  </a:cubicBezTo>
                  <a:cubicBezTo>
                    <a:pt x="2186" y="1643"/>
                    <a:pt x="2193" y="1649"/>
                    <a:pt x="2195" y="1661"/>
                  </a:cubicBezTo>
                  <a:cubicBezTo>
                    <a:pt x="2195" y="1668"/>
                    <a:pt x="2195" y="1671"/>
                    <a:pt x="2195" y="1674"/>
                  </a:cubicBezTo>
                  <a:cubicBezTo>
                    <a:pt x="2195" y="1677"/>
                    <a:pt x="2195" y="1679"/>
                    <a:pt x="2195" y="1683"/>
                  </a:cubicBezTo>
                  <a:cubicBezTo>
                    <a:pt x="2195" y="1684"/>
                    <a:pt x="2196" y="1688"/>
                    <a:pt x="2196" y="1689"/>
                  </a:cubicBezTo>
                  <a:close/>
                  <a:moveTo>
                    <a:pt x="2230" y="1644"/>
                  </a:moveTo>
                  <a:cubicBezTo>
                    <a:pt x="2227" y="1639"/>
                    <a:pt x="2220" y="1637"/>
                    <a:pt x="2213" y="1636"/>
                  </a:cubicBezTo>
                  <a:cubicBezTo>
                    <a:pt x="2213" y="1636"/>
                    <a:pt x="2213" y="1636"/>
                    <a:pt x="2213" y="1636"/>
                  </a:cubicBezTo>
                  <a:cubicBezTo>
                    <a:pt x="2213" y="1636"/>
                    <a:pt x="2213" y="1636"/>
                    <a:pt x="2213" y="1636"/>
                  </a:cubicBezTo>
                  <a:cubicBezTo>
                    <a:pt x="2210" y="1636"/>
                    <a:pt x="2206" y="1636"/>
                    <a:pt x="2202" y="1636"/>
                  </a:cubicBezTo>
                  <a:cubicBezTo>
                    <a:pt x="2183" y="1636"/>
                    <a:pt x="2176" y="1627"/>
                    <a:pt x="2176" y="1627"/>
                  </a:cubicBezTo>
                  <a:lnTo>
                    <a:pt x="2176" y="1627"/>
                  </a:lnTo>
                  <a:cubicBezTo>
                    <a:pt x="2174" y="1626"/>
                    <a:pt x="2173" y="1626"/>
                    <a:pt x="2173" y="1624"/>
                  </a:cubicBezTo>
                  <a:cubicBezTo>
                    <a:pt x="2173" y="1624"/>
                    <a:pt x="2173" y="1624"/>
                    <a:pt x="2173" y="1624"/>
                  </a:cubicBezTo>
                  <a:cubicBezTo>
                    <a:pt x="2173" y="1623"/>
                    <a:pt x="2171" y="1621"/>
                    <a:pt x="2171" y="1621"/>
                  </a:cubicBezTo>
                  <a:cubicBezTo>
                    <a:pt x="2171" y="1619"/>
                    <a:pt x="2170" y="1619"/>
                    <a:pt x="2168" y="1619"/>
                  </a:cubicBezTo>
                  <a:cubicBezTo>
                    <a:pt x="2168" y="1621"/>
                    <a:pt x="2166" y="1623"/>
                    <a:pt x="2168" y="1623"/>
                  </a:cubicBezTo>
                  <a:cubicBezTo>
                    <a:pt x="2171" y="1631"/>
                    <a:pt x="2183" y="1654"/>
                    <a:pt x="2164" y="1674"/>
                  </a:cubicBezTo>
                  <a:cubicBezTo>
                    <a:pt x="2161" y="1677"/>
                    <a:pt x="2158" y="1681"/>
                    <a:pt x="2156" y="1683"/>
                  </a:cubicBezTo>
                  <a:cubicBezTo>
                    <a:pt x="2158" y="1679"/>
                    <a:pt x="2159" y="1676"/>
                    <a:pt x="2161" y="1672"/>
                  </a:cubicBezTo>
                  <a:cubicBezTo>
                    <a:pt x="2166" y="1661"/>
                    <a:pt x="2166" y="1651"/>
                    <a:pt x="2164" y="1644"/>
                  </a:cubicBezTo>
                  <a:cubicBezTo>
                    <a:pt x="2164" y="1644"/>
                    <a:pt x="2164" y="1644"/>
                    <a:pt x="2164" y="1644"/>
                  </a:cubicBezTo>
                  <a:cubicBezTo>
                    <a:pt x="2164" y="1644"/>
                    <a:pt x="2164" y="1644"/>
                    <a:pt x="2164" y="1644"/>
                  </a:cubicBezTo>
                  <a:cubicBezTo>
                    <a:pt x="2164" y="1641"/>
                    <a:pt x="2164" y="1639"/>
                    <a:pt x="2163" y="1637"/>
                  </a:cubicBezTo>
                  <a:cubicBezTo>
                    <a:pt x="2163" y="1636"/>
                    <a:pt x="2163" y="1634"/>
                    <a:pt x="2163" y="1632"/>
                  </a:cubicBezTo>
                  <a:cubicBezTo>
                    <a:pt x="2161" y="1631"/>
                    <a:pt x="2161" y="1631"/>
                    <a:pt x="2159" y="1631"/>
                  </a:cubicBezTo>
                  <a:cubicBezTo>
                    <a:pt x="2158" y="1631"/>
                    <a:pt x="2158" y="1632"/>
                    <a:pt x="2158" y="1634"/>
                  </a:cubicBezTo>
                  <a:cubicBezTo>
                    <a:pt x="2158" y="1636"/>
                    <a:pt x="2158" y="1636"/>
                    <a:pt x="2159" y="1637"/>
                  </a:cubicBezTo>
                  <a:cubicBezTo>
                    <a:pt x="2159" y="1639"/>
                    <a:pt x="2159" y="1641"/>
                    <a:pt x="2159" y="1643"/>
                  </a:cubicBezTo>
                  <a:cubicBezTo>
                    <a:pt x="2158" y="1643"/>
                    <a:pt x="2154" y="1643"/>
                    <a:pt x="2151" y="1641"/>
                  </a:cubicBezTo>
                  <a:cubicBezTo>
                    <a:pt x="2147" y="1639"/>
                    <a:pt x="2146" y="1636"/>
                    <a:pt x="2144" y="1632"/>
                  </a:cubicBezTo>
                  <a:cubicBezTo>
                    <a:pt x="2152" y="1631"/>
                    <a:pt x="2158" y="1629"/>
                    <a:pt x="2164" y="1621"/>
                  </a:cubicBezTo>
                  <a:cubicBezTo>
                    <a:pt x="2168" y="1616"/>
                    <a:pt x="2170" y="1612"/>
                    <a:pt x="2171" y="1607"/>
                  </a:cubicBezTo>
                  <a:cubicBezTo>
                    <a:pt x="2174" y="1612"/>
                    <a:pt x="2183" y="1624"/>
                    <a:pt x="2198" y="1626"/>
                  </a:cubicBezTo>
                  <a:lnTo>
                    <a:pt x="2203" y="1627"/>
                  </a:lnTo>
                  <a:cubicBezTo>
                    <a:pt x="2211" y="1629"/>
                    <a:pt x="2218" y="1629"/>
                    <a:pt x="2225" y="1632"/>
                  </a:cubicBezTo>
                  <a:cubicBezTo>
                    <a:pt x="2230" y="1636"/>
                    <a:pt x="2241" y="1644"/>
                    <a:pt x="2235" y="1656"/>
                  </a:cubicBezTo>
                  <a:cubicBezTo>
                    <a:pt x="2235" y="1656"/>
                    <a:pt x="2235" y="1656"/>
                    <a:pt x="2235" y="1657"/>
                  </a:cubicBezTo>
                  <a:cubicBezTo>
                    <a:pt x="2235" y="1651"/>
                    <a:pt x="2234" y="1646"/>
                    <a:pt x="2230" y="1644"/>
                  </a:cubicBezTo>
                  <a:close/>
                  <a:moveTo>
                    <a:pt x="2117" y="1636"/>
                  </a:moveTo>
                  <a:cubicBezTo>
                    <a:pt x="2117" y="1634"/>
                    <a:pt x="2117" y="1632"/>
                    <a:pt x="2115" y="1631"/>
                  </a:cubicBezTo>
                  <a:cubicBezTo>
                    <a:pt x="2114" y="1626"/>
                    <a:pt x="2114" y="1623"/>
                    <a:pt x="2111" y="1616"/>
                  </a:cubicBezTo>
                  <a:cubicBezTo>
                    <a:pt x="2114" y="1614"/>
                    <a:pt x="2117" y="1612"/>
                    <a:pt x="2119" y="1611"/>
                  </a:cubicBezTo>
                  <a:cubicBezTo>
                    <a:pt x="2121" y="1612"/>
                    <a:pt x="2121" y="1618"/>
                    <a:pt x="2122" y="1624"/>
                  </a:cubicBezTo>
                  <a:cubicBezTo>
                    <a:pt x="2124" y="1634"/>
                    <a:pt x="2126" y="1641"/>
                    <a:pt x="2131" y="1644"/>
                  </a:cubicBezTo>
                  <a:cubicBezTo>
                    <a:pt x="2134" y="1647"/>
                    <a:pt x="2138" y="1649"/>
                    <a:pt x="2143" y="1651"/>
                  </a:cubicBezTo>
                  <a:cubicBezTo>
                    <a:pt x="2141" y="1651"/>
                    <a:pt x="2141" y="1651"/>
                    <a:pt x="2141" y="1651"/>
                  </a:cubicBezTo>
                  <a:cubicBezTo>
                    <a:pt x="2129" y="1654"/>
                    <a:pt x="2121" y="1644"/>
                    <a:pt x="2117" y="1636"/>
                  </a:cubicBezTo>
                  <a:close/>
                  <a:moveTo>
                    <a:pt x="2134" y="1681"/>
                  </a:moveTo>
                  <a:cubicBezTo>
                    <a:pt x="2134" y="1674"/>
                    <a:pt x="2134" y="1666"/>
                    <a:pt x="2131" y="1657"/>
                  </a:cubicBezTo>
                  <a:cubicBezTo>
                    <a:pt x="2133" y="1657"/>
                    <a:pt x="2136" y="1657"/>
                    <a:pt x="2138" y="1657"/>
                  </a:cubicBezTo>
                  <a:cubicBezTo>
                    <a:pt x="2138" y="1661"/>
                    <a:pt x="2139" y="1671"/>
                    <a:pt x="2134" y="1681"/>
                  </a:cubicBezTo>
                  <a:close/>
                  <a:moveTo>
                    <a:pt x="2102" y="1644"/>
                  </a:moveTo>
                  <a:cubicBezTo>
                    <a:pt x="2109" y="1656"/>
                    <a:pt x="2117" y="1659"/>
                    <a:pt x="2126" y="1659"/>
                  </a:cubicBezTo>
                  <a:cubicBezTo>
                    <a:pt x="2126" y="1659"/>
                    <a:pt x="2126" y="1659"/>
                    <a:pt x="2127" y="1659"/>
                  </a:cubicBezTo>
                  <a:cubicBezTo>
                    <a:pt x="2131" y="1672"/>
                    <a:pt x="2131" y="1684"/>
                    <a:pt x="2129" y="1689"/>
                  </a:cubicBezTo>
                  <a:cubicBezTo>
                    <a:pt x="2124" y="1699"/>
                    <a:pt x="2117" y="1706"/>
                    <a:pt x="2111" y="1709"/>
                  </a:cubicBezTo>
                  <a:cubicBezTo>
                    <a:pt x="2115" y="1704"/>
                    <a:pt x="2119" y="1697"/>
                    <a:pt x="2119" y="1686"/>
                  </a:cubicBezTo>
                  <a:cubicBezTo>
                    <a:pt x="2117" y="1677"/>
                    <a:pt x="2115" y="1669"/>
                    <a:pt x="2107" y="1654"/>
                  </a:cubicBezTo>
                  <a:cubicBezTo>
                    <a:pt x="2104" y="1647"/>
                    <a:pt x="2097" y="1639"/>
                    <a:pt x="2092" y="1632"/>
                  </a:cubicBezTo>
                  <a:lnTo>
                    <a:pt x="2089" y="1627"/>
                  </a:lnTo>
                  <a:cubicBezTo>
                    <a:pt x="2089" y="1626"/>
                    <a:pt x="2087" y="1624"/>
                    <a:pt x="2085" y="1623"/>
                  </a:cubicBezTo>
                  <a:cubicBezTo>
                    <a:pt x="2087" y="1623"/>
                    <a:pt x="2089" y="1623"/>
                    <a:pt x="2090" y="1621"/>
                  </a:cubicBezTo>
                  <a:cubicBezTo>
                    <a:pt x="2094" y="1626"/>
                    <a:pt x="2099" y="1639"/>
                    <a:pt x="2102" y="1644"/>
                  </a:cubicBezTo>
                  <a:close/>
                  <a:moveTo>
                    <a:pt x="2095" y="1621"/>
                  </a:moveTo>
                  <a:cubicBezTo>
                    <a:pt x="2101" y="1621"/>
                    <a:pt x="2104" y="1619"/>
                    <a:pt x="2106" y="1618"/>
                  </a:cubicBezTo>
                  <a:cubicBezTo>
                    <a:pt x="2109" y="1624"/>
                    <a:pt x="2111" y="1627"/>
                    <a:pt x="2112" y="1632"/>
                  </a:cubicBezTo>
                  <a:cubicBezTo>
                    <a:pt x="2112" y="1634"/>
                    <a:pt x="2114" y="1636"/>
                    <a:pt x="2114" y="1637"/>
                  </a:cubicBezTo>
                  <a:cubicBezTo>
                    <a:pt x="2117" y="1644"/>
                    <a:pt x="2122" y="1651"/>
                    <a:pt x="2129" y="1654"/>
                  </a:cubicBezTo>
                  <a:cubicBezTo>
                    <a:pt x="2119" y="1656"/>
                    <a:pt x="2112" y="1652"/>
                    <a:pt x="2106" y="1643"/>
                  </a:cubicBezTo>
                  <a:cubicBezTo>
                    <a:pt x="2104" y="1637"/>
                    <a:pt x="2097" y="1626"/>
                    <a:pt x="2095" y="1621"/>
                  </a:cubicBezTo>
                  <a:close/>
                  <a:moveTo>
                    <a:pt x="2156" y="1586"/>
                  </a:moveTo>
                  <a:cubicBezTo>
                    <a:pt x="2156" y="1586"/>
                    <a:pt x="2154" y="1584"/>
                    <a:pt x="2154" y="1586"/>
                  </a:cubicBezTo>
                  <a:cubicBezTo>
                    <a:pt x="2152" y="1586"/>
                    <a:pt x="2152" y="1587"/>
                    <a:pt x="2152" y="1587"/>
                  </a:cubicBezTo>
                  <a:cubicBezTo>
                    <a:pt x="2152" y="1589"/>
                    <a:pt x="2161" y="1600"/>
                    <a:pt x="2158" y="1612"/>
                  </a:cubicBezTo>
                  <a:cubicBezTo>
                    <a:pt x="2156" y="1616"/>
                    <a:pt x="2154" y="1619"/>
                    <a:pt x="2151" y="1621"/>
                  </a:cubicBezTo>
                  <a:cubicBezTo>
                    <a:pt x="2152" y="1618"/>
                    <a:pt x="2152" y="1616"/>
                    <a:pt x="2152" y="1612"/>
                  </a:cubicBezTo>
                  <a:cubicBezTo>
                    <a:pt x="2154" y="1599"/>
                    <a:pt x="2143" y="1587"/>
                    <a:pt x="2143" y="1587"/>
                  </a:cubicBezTo>
                  <a:cubicBezTo>
                    <a:pt x="2141" y="1586"/>
                    <a:pt x="2141" y="1586"/>
                    <a:pt x="2139" y="1587"/>
                  </a:cubicBezTo>
                  <a:cubicBezTo>
                    <a:pt x="2139" y="1587"/>
                    <a:pt x="2139" y="1589"/>
                    <a:pt x="2139" y="1591"/>
                  </a:cubicBezTo>
                  <a:cubicBezTo>
                    <a:pt x="2139" y="1591"/>
                    <a:pt x="2149" y="1600"/>
                    <a:pt x="2149" y="1612"/>
                  </a:cubicBezTo>
                  <a:cubicBezTo>
                    <a:pt x="2149" y="1618"/>
                    <a:pt x="2147" y="1623"/>
                    <a:pt x="2143" y="1626"/>
                  </a:cubicBezTo>
                  <a:cubicBezTo>
                    <a:pt x="2143" y="1624"/>
                    <a:pt x="2143" y="1623"/>
                    <a:pt x="2143" y="1623"/>
                  </a:cubicBezTo>
                  <a:cubicBezTo>
                    <a:pt x="2139" y="1604"/>
                    <a:pt x="2131" y="1596"/>
                    <a:pt x="2129" y="1594"/>
                  </a:cubicBezTo>
                  <a:cubicBezTo>
                    <a:pt x="2129" y="1592"/>
                    <a:pt x="2129" y="1592"/>
                    <a:pt x="2129" y="1591"/>
                  </a:cubicBezTo>
                  <a:cubicBezTo>
                    <a:pt x="2129" y="1582"/>
                    <a:pt x="2127" y="1577"/>
                    <a:pt x="2126" y="1569"/>
                  </a:cubicBezTo>
                  <a:cubicBezTo>
                    <a:pt x="2134" y="1576"/>
                    <a:pt x="2144" y="1579"/>
                    <a:pt x="2159" y="1580"/>
                  </a:cubicBezTo>
                  <a:cubicBezTo>
                    <a:pt x="2161" y="1580"/>
                    <a:pt x="2163" y="1580"/>
                    <a:pt x="2166" y="1580"/>
                  </a:cubicBezTo>
                  <a:cubicBezTo>
                    <a:pt x="2166" y="1584"/>
                    <a:pt x="2168" y="1592"/>
                    <a:pt x="2168" y="1600"/>
                  </a:cubicBezTo>
                  <a:lnTo>
                    <a:pt x="2168" y="1600"/>
                  </a:lnTo>
                  <a:cubicBezTo>
                    <a:pt x="2166" y="1607"/>
                    <a:pt x="2164" y="1612"/>
                    <a:pt x="2161" y="1618"/>
                  </a:cubicBezTo>
                  <a:cubicBezTo>
                    <a:pt x="2159" y="1621"/>
                    <a:pt x="2158" y="1623"/>
                    <a:pt x="2156" y="1623"/>
                  </a:cubicBezTo>
                  <a:cubicBezTo>
                    <a:pt x="2158" y="1621"/>
                    <a:pt x="2159" y="1618"/>
                    <a:pt x="2161" y="1612"/>
                  </a:cubicBezTo>
                  <a:cubicBezTo>
                    <a:pt x="2164" y="1599"/>
                    <a:pt x="2158" y="1586"/>
                    <a:pt x="2156" y="1586"/>
                  </a:cubicBezTo>
                  <a:close/>
                  <a:moveTo>
                    <a:pt x="2127" y="1599"/>
                  </a:moveTo>
                  <a:cubicBezTo>
                    <a:pt x="2131" y="1600"/>
                    <a:pt x="2136" y="1607"/>
                    <a:pt x="2138" y="1623"/>
                  </a:cubicBezTo>
                  <a:cubicBezTo>
                    <a:pt x="2138" y="1626"/>
                    <a:pt x="2141" y="1639"/>
                    <a:pt x="2149" y="1644"/>
                  </a:cubicBezTo>
                  <a:cubicBezTo>
                    <a:pt x="2151" y="1646"/>
                    <a:pt x="2151" y="1646"/>
                    <a:pt x="2152" y="1646"/>
                  </a:cubicBezTo>
                  <a:cubicBezTo>
                    <a:pt x="2146" y="1649"/>
                    <a:pt x="2141" y="1647"/>
                    <a:pt x="2134" y="1641"/>
                  </a:cubicBezTo>
                  <a:cubicBezTo>
                    <a:pt x="2129" y="1637"/>
                    <a:pt x="2127" y="1632"/>
                    <a:pt x="2126" y="1623"/>
                  </a:cubicBezTo>
                  <a:cubicBezTo>
                    <a:pt x="2126" y="1614"/>
                    <a:pt x="2124" y="1609"/>
                    <a:pt x="2122" y="1607"/>
                  </a:cubicBezTo>
                  <a:cubicBezTo>
                    <a:pt x="2124" y="1604"/>
                    <a:pt x="2126" y="1600"/>
                    <a:pt x="2127" y="1599"/>
                  </a:cubicBezTo>
                  <a:close/>
                  <a:moveTo>
                    <a:pt x="2141" y="1656"/>
                  </a:moveTo>
                  <a:cubicBezTo>
                    <a:pt x="2144" y="1654"/>
                    <a:pt x="2146" y="1654"/>
                    <a:pt x="2149" y="1652"/>
                  </a:cubicBezTo>
                  <a:cubicBezTo>
                    <a:pt x="2149" y="1657"/>
                    <a:pt x="2151" y="1669"/>
                    <a:pt x="2144" y="1676"/>
                  </a:cubicBezTo>
                  <a:cubicBezTo>
                    <a:pt x="2143" y="1679"/>
                    <a:pt x="2141" y="1681"/>
                    <a:pt x="2138" y="1683"/>
                  </a:cubicBezTo>
                  <a:cubicBezTo>
                    <a:pt x="2144" y="1672"/>
                    <a:pt x="2143" y="1661"/>
                    <a:pt x="2141" y="1656"/>
                  </a:cubicBezTo>
                  <a:close/>
                  <a:moveTo>
                    <a:pt x="2149" y="1679"/>
                  </a:moveTo>
                  <a:cubicBezTo>
                    <a:pt x="2154" y="1669"/>
                    <a:pt x="2154" y="1656"/>
                    <a:pt x="2152" y="1651"/>
                  </a:cubicBezTo>
                  <a:cubicBezTo>
                    <a:pt x="2152" y="1651"/>
                    <a:pt x="2154" y="1651"/>
                    <a:pt x="2154" y="1651"/>
                  </a:cubicBezTo>
                  <a:cubicBezTo>
                    <a:pt x="2154" y="1651"/>
                    <a:pt x="2154" y="1651"/>
                    <a:pt x="2156" y="1651"/>
                  </a:cubicBezTo>
                  <a:cubicBezTo>
                    <a:pt x="2156" y="1651"/>
                    <a:pt x="2156" y="1651"/>
                    <a:pt x="2156" y="1651"/>
                  </a:cubicBezTo>
                  <a:cubicBezTo>
                    <a:pt x="2158" y="1649"/>
                    <a:pt x="2159" y="1649"/>
                    <a:pt x="2161" y="1647"/>
                  </a:cubicBezTo>
                  <a:cubicBezTo>
                    <a:pt x="2161" y="1654"/>
                    <a:pt x="2161" y="1661"/>
                    <a:pt x="2158" y="1671"/>
                  </a:cubicBezTo>
                  <a:cubicBezTo>
                    <a:pt x="2152" y="1681"/>
                    <a:pt x="2146" y="1686"/>
                    <a:pt x="2141" y="1686"/>
                  </a:cubicBezTo>
                  <a:cubicBezTo>
                    <a:pt x="2144" y="1684"/>
                    <a:pt x="2146" y="1683"/>
                    <a:pt x="2149" y="1679"/>
                  </a:cubicBezTo>
                  <a:close/>
                  <a:moveTo>
                    <a:pt x="2202" y="1604"/>
                  </a:moveTo>
                  <a:cubicBezTo>
                    <a:pt x="2191" y="1606"/>
                    <a:pt x="2179" y="1596"/>
                    <a:pt x="2179" y="1596"/>
                  </a:cubicBezTo>
                  <a:cubicBezTo>
                    <a:pt x="2179" y="1594"/>
                    <a:pt x="2178" y="1594"/>
                    <a:pt x="2178" y="1596"/>
                  </a:cubicBezTo>
                  <a:cubicBezTo>
                    <a:pt x="2176" y="1596"/>
                    <a:pt x="2176" y="1598"/>
                    <a:pt x="2178" y="1599"/>
                  </a:cubicBezTo>
                  <a:cubicBezTo>
                    <a:pt x="2178" y="1599"/>
                    <a:pt x="2188" y="1607"/>
                    <a:pt x="2198" y="1609"/>
                  </a:cubicBezTo>
                  <a:cubicBezTo>
                    <a:pt x="2196" y="1611"/>
                    <a:pt x="2195" y="1611"/>
                    <a:pt x="2193" y="1611"/>
                  </a:cubicBezTo>
                  <a:cubicBezTo>
                    <a:pt x="2184" y="1612"/>
                    <a:pt x="2176" y="1606"/>
                    <a:pt x="2171" y="1600"/>
                  </a:cubicBezTo>
                  <a:cubicBezTo>
                    <a:pt x="2173" y="1594"/>
                    <a:pt x="2171" y="1587"/>
                    <a:pt x="2171" y="1582"/>
                  </a:cubicBezTo>
                  <a:cubicBezTo>
                    <a:pt x="2173" y="1584"/>
                    <a:pt x="2176" y="1586"/>
                    <a:pt x="2179" y="1589"/>
                  </a:cubicBezTo>
                  <a:cubicBezTo>
                    <a:pt x="2181" y="1589"/>
                    <a:pt x="2181" y="1589"/>
                    <a:pt x="2183" y="1591"/>
                  </a:cubicBezTo>
                  <a:cubicBezTo>
                    <a:pt x="2186" y="1594"/>
                    <a:pt x="2191" y="1598"/>
                    <a:pt x="2200" y="1600"/>
                  </a:cubicBezTo>
                  <a:cubicBezTo>
                    <a:pt x="2202" y="1602"/>
                    <a:pt x="2203" y="1602"/>
                    <a:pt x="2204" y="1604"/>
                  </a:cubicBezTo>
                  <a:cubicBezTo>
                    <a:pt x="2203" y="1604"/>
                    <a:pt x="2203" y="1604"/>
                    <a:pt x="2202" y="1604"/>
                  </a:cubicBezTo>
                  <a:close/>
                  <a:moveTo>
                    <a:pt x="2210" y="1604"/>
                  </a:moveTo>
                  <a:cubicBezTo>
                    <a:pt x="2211" y="1604"/>
                    <a:pt x="2213" y="1604"/>
                    <a:pt x="2215" y="1604"/>
                  </a:cubicBezTo>
                  <a:cubicBezTo>
                    <a:pt x="2215" y="1604"/>
                    <a:pt x="2216" y="1604"/>
                    <a:pt x="2218" y="1604"/>
                  </a:cubicBezTo>
                  <a:cubicBezTo>
                    <a:pt x="2227" y="1607"/>
                    <a:pt x="2245" y="1616"/>
                    <a:pt x="2248" y="1624"/>
                  </a:cubicBezTo>
                  <a:cubicBezTo>
                    <a:pt x="2250" y="1627"/>
                    <a:pt x="2250" y="1636"/>
                    <a:pt x="2247" y="1639"/>
                  </a:cubicBezTo>
                  <a:cubicBezTo>
                    <a:pt x="2247" y="1632"/>
                    <a:pt x="2241" y="1623"/>
                    <a:pt x="2232" y="1618"/>
                  </a:cubicBezTo>
                  <a:cubicBezTo>
                    <a:pt x="2230" y="1618"/>
                    <a:pt x="2225" y="1616"/>
                    <a:pt x="2218" y="1614"/>
                  </a:cubicBezTo>
                  <a:cubicBezTo>
                    <a:pt x="2213" y="1612"/>
                    <a:pt x="2206" y="1611"/>
                    <a:pt x="2203" y="1609"/>
                  </a:cubicBezTo>
                  <a:cubicBezTo>
                    <a:pt x="2203" y="1609"/>
                    <a:pt x="2203" y="1609"/>
                    <a:pt x="2203" y="1609"/>
                  </a:cubicBezTo>
                  <a:cubicBezTo>
                    <a:pt x="2206" y="1607"/>
                    <a:pt x="2208" y="1607"/>
                    <a:pt x="2210" y="1604"/>
                  </a:cubicBezTo>
                  <a:close/>
                  <a:moveTo>
                    <a:pt x="2227" y="1629"/>
                  </a:moveTo>
                  <a:cubicBezTo>
                    <a:pt x="2220" y="1626"/>
                    <a:pt x="2211" y="1624"/>
                    <a:pt x="2203" y="1623"/>
                  </a:cubicBezTo>
                  <a:lnTo>
                    <a:pt x="2200" y="1623"/>
                  </a:lnTo>
                  <a:cubicBezTo>
                    <a:pt x="2191" y="1621"/>
                    <a:pt x="2186" y="1618"/>
                    <a:pt x="2181" y="1612"/>
                  </a:cubicBezTo>
                  <a:cubicBezTo>
                    <a:pt x="2184" y="1614"/>
                    <a:pt x="2188" y="1616"/>
                    <a:pt x="2191" y="1616"/>
                  </a:cubicBezTo>
                  <a:cubicBezTo>
                    <a:pt x="2191" y="1616"/>
                    <a:pt x="2193" y="1616"/>
                    <a:pt x="2193" y="1616"/>
                  </a:cubicBezTo>
                  <a:cubicBezTo>
                    <a:pt x="2196" y="1616"/>
                    <a:pt x="2198" y="1614"/>
                    <a:pt x="2200" y="1612"/>
                  </a:cubicBezTo>
                  <a:cubicBezTo>
                    <a:pt x="2204" y="1614"/>
                    <a:pt x="2211" y="1616"/>
                    <a:pt x="2216" y="1618"/>
                  </a:cubicBezTo>
                  <a:cubicBezTo>
                    <a:pt x="2223" y="1619"/>
                    <a:pt x="2228" y="1621"/>
                    <a:pt x="2230" y="1623"/>
                  </a:cubicBezTo>
                  <a:cubicBezTo>
                    <a:pt x="2241" y="1627"/>
                    <a:pt x="2245" y="1639"/>
                    <a:pt x="2241" y="1644"/>
                  </a:cubicBezTo>
                  <a:cubicBezTo>
                    <a:pt x="2241" y="1646"/>
                    <a:pt x="2241" y="1646"/>
                    <a:pt x="2241" y="1647"/>
                  </a:cubicBezTo>
                  <a:cubicBezTo>
                    <a:pt x="2240" y="1639"/>
                    <a:pt x="2234" y="1632"/>
                    <a:pt x="2227" y="1629"/>
                  </a:cubicBezTo>
                  <a:close/>
                  <a:moveTo>
                    <a:pt x="2300" y="1684"/>
                  </a:moveTo>
                  <a:cubicBezTo>
                    <a:pt x="2304" y="1684"/>
                    <a:pt x="2305" y="1684"/>
                    <a:pt x="2307" y="1684"/>
                  </a:cubicBezTo>
                  <a:cubicBezTo>
                    <a:pt x="2309" y="1684"/>
                    <a:pt x="2312" y="1684"/>
                    <a:pt x="2314" y="1684"/>
                  </a:cubicBezTo>
                  <a:cubicBezTo>
                    <a:pt x="2311" y="1688"/>
                    <a:pt x="2305" y="1689"/>
                    <a:pt x="2300" y="1689"/>
                  </a:cubicBezTo>
                  <a:cubicBezTo>
                    <a:pt x="2294" y="1689"/>
                    <a:pt x="2285" y="1686"/>
                    <a:pt x="2280" y="1677"/>
                  </a:cubicBezTo>
                  <a:cubicBezTo>
                    <a:pt x="2277" y="1671"/>
                    <a:pt x="2273" y="1663"/>
                    <a:pt x="2272" y="1659"/>
                  </a:cubicBezTo>
                  <a:cubicBezTo>
                    <a:pt x="2270" y="1657"/>
                    <a:pt x="2270" y="1656"/>
                    <a:pt x="2270" y="1656"/>
                  </a:cubicBezTo>
                  <a:cubicBezTo>
                    <a:pt x="2264" y="1639"/>
                    <a:pt x="2257" y="1634"/>
                    <a:pt x="2253" y="1632"/>
                  </a:cubicBezTo>
                  <a:cubicBezTo>
                    <a:pt x="2253" y="1631"/>
                    <a:pt x="2253" y="1629"/>
                    <a:pt x="2253" y="1627"/>
                  </a:cubicBezTo>
                  <a:cubicBezTo>
                    <a:pt x="2260" y="1632"/>
                    <a:pt x="2267" y="1641"/>
                    <a:pt x="2272" y="1647"/>
                  </a:cubicBezTo>
                  <a:cubicBezTo>
                    <a:pt x="2275" y="1652"/>
                    <a:pt x="2279" y="1656"/>
                    <a:pt x="2282" y="1659"/>
                  </a:cubicBezTo>
                  <a:cubicBezTo>
                    <a:pt x="2284" y="1663"/>
                    <a:pt x="2289" y="1679"/>
                    <a:pt x="2300" y="1684"/>
                  </a:cubicBezTo>
                  <a:close/>
                  <a:moveTo>
                    <a:pt x="2403" y="1509"/>
                  </a:moveTo>
                  <a:cubicBezTo>
                    <a:pt x="2401" y="1510"/>
                    <a:pt x="2398" y="1510"/>
                    <a:pt x="2393" y="1512"/>
                  </a:cubicBezTo>
                  <a:cubicBezTo>
                    <a:pt x="2393" y="1510"/>
                    <a:pt x="2393" y="1510"/>
                    <a:pt x="2393" y="1510"/>
                  </a:cubicBezTo>
                  <a:cubicBezTo>
                    <a:pt x="2393" y="1510"/>
                    <a:pt x="2393" y="1510"/>
                    <a:pt x="2393" y="1510"/>
                  </a:cubicBezTo>
                  <a:lnTo>
                    <a:pt x="2393" y="1510"/>
                  </a:lnTo>
                  <a:lnTo>
                    <a:pt x="2393" y="1510"/>
                  </a:lnTo>
                  <a:lnTo>
                    <a:pt x="2393" y="1510"/>
                  </a:lnTo>
                  <a:cubicBezTo>
                    <a:pt x="2391" y="1509"/>
                    <a:pt x="2391" y="1507"/>
                    <a:pt x="2389" y="1506"/>
                  </a:cubicBezTo>
                  <a:cubicBezTo>
                    <a:pt x="2393" y="1506"/>
                    <a:pt x="2400" y="1506"/>
                    <a:pt x="2403" y="1509"/>
                  </a:cubicBezTo>
                  <a:close/>
                  <a:moveTo>
                    <a:pt x="2381" y="1472"/>
                  </a:moveTo>
                  <a:cubicBezTo>
                    <a:pt x="2378" y="1474"/>
                    <a:pt x="2374" y="1477"/>
                    <a:pt x="2371" y="1481"/>
                  </a:cubicBezTo>
                  <a:cubicBezTo>
                    <a:pt x="2369" y="1479"/>
                    <a:pt x="2368" y="1477"/>
                    <a:pt x="2366" y="1475"/>
                  </a:cubicBezTo>
                  <a:cubicBezTo>
                    <a:pt x="2369" y="1474"/>
                    <a:pt x="2374" y="1472"/>
                    <a:pt x="2381" y="1472"/>
                  </a:cubicBezTo>
                  <a:close/>
                  <a:moveTo>
                    <a:pt x="2332" y="1481"/>
                  </a:moveTo>
                  <a:cubicBezTo>
                    <a:pt x="2332" y="1483"/>
                    <a:pt x="2332" y="1487"/>
                    <a:pt x="2332" y="1489"/>
                  </a:cubicBezTo>
                  <a:cubicBezTo>
                    <a:pt x="2330" y="1489"/>
                    <a:pt x="2329" y="1489"/>
                    <a:pt x="2328" y="1489"/>
                  </a:cubicBezTo>
                  <a:cubicBezTo>
                    <a:pt x="2328" y="1485"/>
                    <a:pt x="2329" y="1482"/>
                    <a:pt x="2332" y="1481"/>
                  </a:cubicBezTo>
                  <a:close/>
                  <a:moveTo>
                    <a:pt x="2309" y="1544"/>
                  </a:moveTo>
                  <a:lnTo>
                    <a:pt x="2311" y="1544"/>
                  </a:lnTo>
                  <a:cubicBezTo>
                    <a:pt x="2312" y="1540"/>
                    <a:pt x="2316" y="1535"/>
                    <a:pt x="2316" y="1521"/>
                  </a:cubicBezTo>
                  <a:lnTo>
                    <a:pt x="2314" y="1519"/>
                  </a:lnTo>
                  <a:cubicBezTo>
                    <a:pt x="2314" y="1510"/>
                    <a:pt x="2314" y="1501"/>
                    <a:pt x="2319" y="1495"/>
                  </a:cubicBezTo>
                  <a:cubicBezTo>
                    <a:pt x="2323" y="1494"/>
                    <a:pt x="2326" y="1490"/>
                    <a:pt x="2336" y="1495"/>
                  </a:cubicBezTo>
                  <a:cubicBezTo>
                    <a:pt x="2337" y="1497"/>
                    <a:pt x="2342" y="1501"/>
                    <a:pt x="2337" y="1510"/>
                  </a:cubicBezTo>
                  <a:cubicBezTo>
                    <a:pt x="2336" y="1515"/>
                    <a:pt x="2329" y="1527"/>
                    <a:pt x="2329" y="1529"/>
                  </a:cubicBezTo>
                  <a:cubicBezTo>
                    <a:pt x="2328" y="1529"/>
                    <a:pt x="2329" y="1530"/>
                    <a:pt x="2329" y="1530"/>
                  </a:cubicBezTo>
                  <a:cubicBezTo>
                    <a:pt x="2330" y="1532"/>
                    <a:pt x="2332" y="1530"/>
                    <a:pt x="2332" y="1530"/>
                  </a:cubicBezTo>
                  <a:cubicBezTo>
                    <a:pt x="2332" y="1530"/>
                    <a:pt x="2334" y="1526"/>
                    <a:pt x="2337" y="1522"/>
                  </a:cubicBezTo>
                  <a:cubicBezTo>
                    <a:pt x="2339" y="1526"/>
                    <a:pt x="2344" y="1534"/>
                    <a:pt x="2337" y="1544"/>
                  </a:cubicBezTo>
                  <a:cubicBezTo>
                    <a:pt x="2337" y="1546"/>
                    <a:pt x="2337" y="1546"/>
                    <a:pt x="2339" y="1547"/>
                  </a:cubicBezTo>
                  <a:cubicBezTo>
                    <a:pt x="2339" y="1547"/>
                    <a:pt x="2339" y="1547"/>
                    <a:pt x="2339" y="1547"/>
                  </a:cubicBezTo>
                  <a:cubicBezTo>
                    <a:pt x="2341" y="1547"/>
                    <a:pt x="2341" y="1547"/>
                    <a:pt x="2341" y="1546"/>
                  </a:cubicBezTo>
                  <a:cubicBezTo>
                    <a:pt x="2351" y="1532"/>
                    <a:pt x="2342" y="1521"/>
                    <a:pt x="2339" y="1517"/>
                  </a:cubicBezTo>
                  <a:cubicBezTo>
                    <a:pt x="2341" y="1515"/>
                    <a:pt x="2341" y="1514"/>
                    <a:pt x="2342" y="1512"/>
                  </a:cubicBezTo>
                  <a:cubicBezTo>
                    <a:pt x="2344" y="1506"/>
                    <a:pt x="2344" y="1502"/>
                    <a:pt x="2344" y="1499"/>
                  </a:cubicBezTo>
                  <a:cubicBezTo>
                    <a:pt x="2344" y="1499"/>
                    <a:pt x="2344" y="1497"/>
                    <a:pt x="2344" y="1497"/>
                  </a:cubicBezTo>
                  <a:cubicBezTo>
                    <a:pt x="2344" y="1497"/>
                    <a:pt x="2341" y="1487"/>
                    <a:pt x="2349" y="1481"/>
                  </a:cubicBezTo>
                  <a:cubicBezTo>
                    <a:pt x="2353" y="1479"/>
                    <a:pt x="2356" y="1477"/>
                    <a:pt x="2359" y="1477"/>
                  </a:cubicBezTo>
                  <a:cubicBezTo>
                    <a:pt x="2364" y="1477"/>
                    <a:pt x="2369" y="1483"/>
                    <a:pt x="2373" y="1492"/>
                  </a:cubicBezTo>
                  <a:cubicBezTo>
                    <a:pt x="2373" y="1494"/>
                    <a:pt x="2373" y="1495"/>
                    <a:pt x="2373" y="1495"/>
                  </a:cubicBezTo>
                  <a:cubicBezTo>
                    <a:pt x="2373" y="1495"/>
                    <a:pt x="2371" y="1495"/>
                    <a:pt x="2371" y="1497"/>
                  </a:cubicBezTo>
                  <a:cubicBezTo>
                    <a:pt x="2362" y="1497"/>
                    <a:pt x="2358" y="1504"/>
                    <a:pt x="2354" y="1509"/>
                  </a:cubicBezTo>
                  <a:cubicBezTo>
                    <a:pt x="2353" y="1510"/>
                    <a:pt x="2349" y="1512"/>
                    <a:pt x="2348" y="1514"/>
                  </a:cubicBezTo>
                  <a:cubicBezTo>
                    <a:pt x="2346" y="1514"/>
                    <a:pt x="2346" y="1514"/>
                    <a:pt x="2346" y="1514"/>
                  </a:cubicBezTo>
                  <a:cubicBezTo>
                    <a:pt x="2344" y="1515"/>
                    <a:pt x="2344" y="1515"/>
                    <a:pt x="2344" y="1517"/>
                  </a:cubicBezTo>
                  <a:lnTo>
                    <a:pt x="2348" y="1521"/>
                  </a:lnTo>
                  <a:cubicBezTo>
                    <a:pt x="2348" y="1521"/>
                    <a:pt x="2348" y="1522"/>
                    <a:pt x="2349" y="1522"/>
                  </a:cubicBezTo>
                  <a:cubicBezTo>
                    <a:pt x="2349" y="1522"/>
                    <a:pt x="2349" y="1522"/>
                    <a:pt x="2351" y="1521"/>
                  </a:cubicBezTo>
                  <a:cubicBezTo>
                    <a:pt x="2351" y="1521"/>
                    <a:pt x="2351" y="1519"/>
                    <a:pt x="2351" y="1519"/>
                  </a:cubicBezTo>
                  <a:lnTo>
                    <a:pt x="2349" y="1517"/>
                  </a:lnTo>
                  <a:cubicBezTo>
                    <a:pt x="2353" y="1515"/>
                    <a:pt x="2356" y="1514"/>
                    <a:pt x="2358" y="1512"/>
                  </a:cubicBezTo>
                  <a:cubicBezTo>
                    <a:pt x="2358" y="1512"/>
                    <a:pt x="2358" y="1512"/>
                    <a:pt x="2359" y="1512"/>
                  </a:cubicBezTo>
                  <a:cubicBezTo>
                    <a:pt x="2361" y="1507"/>
                    <a:pt x="2364" y="1502"/>
                    <a:pt x="2371" y="1501"/>
                  </a:cubicBezTo>
                  <a:cubicBezTo>
                    <a:pt x="2376" y="1501"/>
                    <a:pt x="2381" y="1499"/>
                    <a:pt x="2389" y="1512"/>
                  </a:cubicBezTo>
                  <a:cubicBezTo>
                    <a:pt x="2389" y="1512"/>
                    <a:pt x="2389" y="1512"/>
                    <a:pt x="2389" y="1512"/>
                  </a:cubicBezTo>
                  <a:cubicBezTo>
                    <a:pt x="2389" y="1514"/>
                    <a:pt x="2393" y="1521"/>
                    <a:pt x="2391" y="1524"/>
                  </a:cubicBezTo>
                  <a:cubicBezTo>
                    <a:pt x="2389" y="1530"/>
                    <a:pt x="2385" y="1534"/>
                    <a:pt x="2378" y="1535"/>
                  </a:cubicBezTo>
                  <a:cubicBezTo>
                    <a:pt x="2376" y="1535"/>
                    <a:pt x="2374" y="1535"/>
                    <a:pt x="2373" y="1534"/>
                  </a:cubicBezTo>
                  <a:lnTo>
                    <a:pt x="2371" y="1534"/>
                  </a:lnTo>
                  <a:cubicBezTo>
                    <a:pt x="2369" y="1534"/>
                    <a:pt x="2369" y="1534"/>
                    <a:pt x="2369" y="1534"/>
                  </a:cubicBezTo>
                  <a:cubicBezTo>
                    <a:pt x="2366" y="1535"/>
                    <a:pt x="2361" y="1539"/>
                    <a:pt x="2358" y="1540"/>
                  </a:cubicBezTo>
                  <a:cubicBezTo>
                    <a:pt x="2358" y="1537"/>
                    <a:pt x="2356" y="1535"/>
                    <a:pt x="2356" y="1535"/>
                  </a:cubicBezTo>
                  <a:cubicBezTo>
                    <a:pt x="2354" y="1534"/>
                    <a:pt x="2353" y="1534"/>
                    <a:pt x="2353" y="1534"/>
                  </a:cubicBezTo>
                  <a:cubicBezTo>
                    <a:pt x="2351" y="1535"/>
                    <a:pt x="2351" y="1537"/>
                    <a:pt x="2353" y="1537"/>
                  </a:cubicBezTo>
                  <a:cubicBezTo>
                    <a:pt x="2353" y="1539"/>
                    <a:pt x="2356" y="1544"/>
                    <a:pt x="2354" y="1547"/>
                  </a:cubicBezTo>
                  <a:cubicBezTo>
                    <a:pt x="2354" y="1549"/>
                    <a:pt x="2356" y="1551"/>
                    <a:pt x="2356" y="1551"/>
                  </a:cubicBezTo>
                  <a:cubicBezTo>
                    <a:pt x="2356" y="1551"/>
                    <a:pt x="2356" y="1551"/>
                    <a:pt x="2358" y="1551"/>
                  </a:cubicBezTo>
                  <a:cubicBezTo>
                    <a:pt x="2358" y="1551"/>
                    <a:pt x="2359" y="1551"/>
                    <a:pt x="2359" y="1549"/>
                  </a:cubicBezTo>
                  <a:cubicBezTo>
                    <a:pt x="2359" y="1547"/>
                    <a:pt x="2359" y="1546"/>
                    <a:pt x="2359" y="1544"/>
                  </a:cubicBezTo>
                  <a:cubicBezTo>
                    <a:pt x="2361" y="1542"/>
                    <a:pt x="2366" y="1540"/>
                    <a:pt x="2369" y="1539"/>
                  </a:cubicBezTo>
                  <a:lnTo>
                    <a:pt x="2371" y="1539"/>
                  </a:lnTo>
                  <a:cubicBezTo>
                    <a:pt x="2374" y="1539"/>
                    <a:pt x="2376" y="1539"/>
                    <a:pt x="2378" y="1539"/>
                  </a:cubicBezTo>
                  <a:cubicBezTo>
                    <a:pt x="2381" y="1539"/>
                    <a:pt x="2383" y="1539"/>
                    <a:pt x="2385" y="1537"/>
                  </a:cubicBezTo>
                  <a:cubicBezTo>
                    <a:pt x="2388" y="1540"/>
                    <a:pt x="2394" y="1554"/>
                    <a:pt x="2385" y="1562"/>
                  </a:cubicBezTo>
                  <a:cubicBezTo>
                    <a:pt x="2376" y="1567"/>
                    <a:pt x="2371" y="1566"/>
                    <a:pt x="2362" y="1564"/>
                  </a:cubicBezTo>
                  <a:lnTo>
                    <a:pt x="2359" y="1562"/>
                  </a:lnTo>
                  <a:cubicBezTo>
                    <a:pt x="2351" y="1560"/>
                    <a:pt x="2339" y="1567"/>
                    <a:pt x="2332" y="1569"/>
                  </a:cubicBezTo>
                  <a:lnTo>
                    <a:pt x="2330" y="1571"/>
                  </a:lnTo>
                  <a:cubicBezTo>
                    <a:pt x="2330" y="1571"/>
                    <a:pt x="2329" y="1572"/>
                    <a:pt x="2328" y="1574"/>
                  </a:cubicBezTo>
                  <a:lnTo>
                    <a:pt x="2323" y="1566"/>
                  </a:lnTo>
                  <a:cubicBezTo>
                    <a:pt x="2323" y="1566"/>
                    <a:pt x="2321" y="1566"/>
                    <a:pt x="2321" y="1566"/>
                  </a:cubicBezTo>
                  <a:cubicBezTo>
                    <a:pt x="2319" y="1566"/>
                    <a:pt x="2319" y="1567"/>
                    <a:pt x="2319" y="1567"/>
                  </a:cubicBezTo>
                  <a:lnTo>
                    <a:pt x="2324" y="1576"/>
                  </a:lnTo>
                  <a:cubicBezTo>
                    <a:pt x="2323" y="1577"/>
                    <a:pt x="2321" y="1580"/>
                    <a:pt x="2321" y="1580"/>
                  </a:cubicBezTo>
                  <a:lnTo>
                    <a:pt x="2316" y="1574"/>
                  </a:lnTo>
                  <a:cubicBezTo>
                    <a:pt x="2316" y="1572"/>
                    <a:pt x="2314" y="1572"/>
                    <a:pt x="2314" y="1572"/>
                  </a:cubicBezTo>
                  <a:cubicBezTo>
                    <a:pt x="2312" y="1574"/>
                    <a:pt x="2312" y="1574"/>
                    <a:pt x="2312" y="1576"/>
                  </a:cubicBezTo>
                  <a:lnTo>
                    <a:pt x="2319" y="1582"/>
                  </a:lnTo>
                  <a:cubicBezTo>
                    <a:pt x="2319" y="1582"/>
                    <a:pt x="2319" y="1582"/>
                    <a:pt x="2319" y="1582"/>
                  </a:cubicBezTo>
                  <a:cubicBezTo>
                    <a:pt x="2317" y="1584"/>
                    <a:pt x="2316" y="1586"/>
                    <a:pt x="2314" y="1587"/>
                  </a:cubicBezTo>
                  <a:lnTo>
                    <a:pt x="2309" y="1580"/>
                  </a:lnTo>
                  <a:cubicBezTo>
                    <a:pt x="2307" y="1579"/>
                    <a:pt x="2307" y="1579"/>
                    <a:pt x="2307" y="1579"/>
                  </a:cubicBezTo>
                  <a:cubicBezTo>
                    <a:pt x="2305" y="1580"/>
                    <a:pt x="2305" y="1580"/>
                    <a:pt x="2305" y="1582"/>
                  </a:cubicBezTo>
                  <a:lnTo>
                    <a:pt x="2312" y="1591"/>
                  </a:lnTo>
                  <a:cubicBezTo>
                    <a:pt x="2311" y="1592"/>
                    <a:pt x="2309" y="1594"/>
                    <a:pt x="2307" y="1596"/>
                  </a:cubicBezTo>
                  <a:lnTo>
                    <a:pt x="2300" y="1587"/>
                  </a:lnTo>
                  <a:cubicBezTo>
                    <a:pt x="2300" y="1586"/>
                    <a:pt x="2300" y="1586"/>
                    <a:pt x="2299" y="1587"/>
                  </a:cubicBezTo>
                  <a:cubicBezTo>
                    <a:pt x="2299" y="1587"/>
                    <a:pt x="2299" y="1587"/>
                    <a:pt x="2299" y="1589"/>
                  </a:cubicBezTo>
                  <a:lnTo>
                    <a:pt x="2305" y="1599"/>
                  </a:lnTo>
                  <a:cubicBezTo>
                    <a:pt x="2305" y="1599"/>
                    <a:pt x="2305" y="1599"/>
                    <a:pt x="2305" y="1599"/>
                  </a:cubicBezTo>
                  <a:cubicBezTo>
                    <a:pt x="2304" y="1600"/>
                    <a:pt x="2302" y="1602"/>
                    <a:pt x="2299" y="1606"/>
                  </a:cubicBezTo>
                  <a:lnTo>
                    <a:pt x="2294" y="1594"/>
                  </a:lnTo>
                  <a:cubicBezTo>
                    <a:pt x="2294" y="1594"/>
                    <a:pt x="2292" y="1594"/>
                    <a:pt x="2292" y="1594"/>
                  </a:cubicBezTo>
                  <a:cubicBezTo>
                    <a:pt x="2292" y="1594"/>
                    <a:pt x="2291" y="1596"/>
                    <a:pt x="2292" y="1596"/>
                  </a:cubicBezTo>
                  <a:lnTo>
                    <a:pt x="2297" y="1607"/>
                  </a:lnTo>
                  <a:cubicBezTo>
                    <a:pt x="2296" y="1609"/>
                    <a:pt x="2294" y="1611"/>
                    <a:pt x="2292" y="1614"/>
                  </a:cubicBezTo>
                  <a:lnTo>
                    <a:pt x="2285" y="1602"/>
                  </a:lnTo>
                  <a:cubicBezTo>
                    <a:pt x="2285" y="1600"/>
                    <a:pt x="2285" y="1600"/>
                    <a:pt x="2284" y="1602"/>
                  </a:cubicBezTo>
                  <a:cubicBezTo>
                    <a:pt x="2284" y="1602"/>
                    <a:pt x="2284" y="1602"/>
                    <a:pt x="2284" y="1604"/>
                  </a:cubicBezTo>
                  <a:lnTo>
                    <a:pt x="2291" y="1616"/>
                  </a:lnTo>
                  <a:cubicBezTo>
                    <a:pt x="2289" y="1618"/>
                    <a:pt x="2287" y="1619"/>
                    <a:pt x="2285" y="1623"/>
                  </a:cubicBezTo>
                  <a:lnTo>
                    <a:pt x="2279" y="1609"/>
                  </a:lnTo>
                  <a:cubicBezTo>
                    <a:pt x="2279" y="1609"/>
                    <a:pt x="2277" y="1609"/>
                    <a:pt x="2277" y="1609"/>
                  </a:cubicBezTo>
                  <a:cubicBezTo>
                    <a:pt x="2277" y="1609"/>
                    <a:pt x="2275" y="1609"/>
                    <a:pt x="2277" y="1611"/>
                  </a:cubicBezTo>
                  <a:lnTo>
                    <a:pt x="2284" y="1624"/>
                  </a:lnTo>
                  <a:cubicBezTo>
                    <a:pt x="2282" y="1627"/>
                    <a:pt x="2280" y="1629"/>
                    <a:pt x="2279" y="1631"/>
                  </a:cubicBezTo>
                  <a:cubicBezTo>
                    <a:pt x="2275" y="1626"/>
                    <a:pt x="2270" y="1618"/>
                    <a:pt x="2265" y="1614"/>
                  </a:cubicBezTo>
                  <a:cubicBezTo>
                    <a:pt x="2259" y="1606"/>
                    <a:pt x="2250" y="1600"/>
                    <a:pt x="2243" y="1599"/>
                  </a:cubicBezTo>
                  <a:cubicBezTo>
                    <a:pt x="2252" y="1592"/>
                    <a:pt x="2277" y="1574"/>
                    <a:pt x="2309" y="1544"/>
                  </a:cubicBezTo>
                  <a:close/>
                  <a:moveTo>
                    <a:pt x="2262" y="1616"/>
                  </a:moveTo>
                  <a:cubicBezTo>
                    <a:pt x="2268" y="1621"/>
                    <a:pt x="2273" y="1631"/>
                    <a:pt x="2275" y="1636"/>
                  </a:cubicBezTo>
                  <a:cubicBezTo>
                    <a:pt x="2279" y="1641"/>
                    <a:pt x="2282" y="1649"/>
                    <a:pt x="2291" y="1651"/>
                  </a:cubicBezTo>
                  <a:cubicBezTo>
                    <a:pt x="2296" y="1652"/>
                    <a:pt x="2299" y="1652"/>
                    <a:pt x="2302" y="1651"/>
                  </a:cubicBezTo>
                  <a:cubicBezTo>
                    <a:pt x="2302" y="1652"/>
                    <a:pt x="2302" y="1656"/>
                    <a:pt x="2300" y="1656"/>
                  </a:cubicBezTo>
                  <a:cubicBezTo>
                    <a:pt x="2299" y="1657"/>
                    <a:pt x="2297" y="1659"/>
                    <a:pt x="2292" y="1659"/>
                  </a:cubicBezTo>
                  <a:cubicBezTo>
                    <a:pt x="2287" y="1657"/>
                    <a:pt x="2282" y="1654"/>
                    <a:pt x="2275" y="1646"/>
                  </a:cubicBezTo>
                  <a:cubicBezTo>
                    <a:pt x="2265" y="1631"/>
                    <a:pt x="2248" y="1616"/>
                    <a:pt x="2245" y="1614"/>
                  </a:cubicBezTo>
                  <a:cubicBezTo>
                    <a:pt x="2245" y="1614"/>
                    <a:pt x="2245" y="1614"/>
                    <a:pt x="2245" y="1614"/>
                  </a:cubicBezTo>
                  <a:cubicBezTo>
                    <a:pt x="2240" y="1609"/>
                    <a:pt x="2232" y="1606"/>
                    <a:pt x="2225" y="1602"/>
                  </a:cubicBezTo>
                  <a:cubicBezTo>
                    <a:pt x="2228" y="1600"/>
                    <a:pt x="2230" y="1599"/>
                    <a:pt x="2232" y="1598"/>
                  </a:cubicBezTo>
                  <a:cubicBezTo>
                    <a:pt x="2236" y="1599"/>
                    <a:pt x="2250" y="1604"/>
                    <a:pt x="2262" y="1616"/>
                  </a:cubicBezTo>
                  <a:close/>
                  <a:moveTo>
                    <a:pt x="2147" y="1566"/>
                  </a:moveTo>
                  <a:cubicBezTo>
                    <a:pt x="2147" y="1566"/>
                    <a:pt x="2147" y="1566"/>
                    <a:pt x="2147" y="1566"/>
                  </a:cubicBezTo>
                  <a:cubicBezTo>
                    <a:pt x="2151" y="1567"/>
                    <a:pt x="2158" y="1567"/>
                    <a:pt x="2164" y="1567"/>
                  </a:cubicBezTo>
                  <a:cubicBezTo>
                    <a:pt x="2168" y="1567"/>
                    <a:pt x="2171" y="1567"/>
                    <a:pt x="2174" y="1567"/>
                  </a:cubicBezTo>
                  <a:cubicBezTo>
                    <a:pt x="2178" y="1569"/>
                    <a:pt x="2184" y="1572"/>
                    <a:pt x="2190" y="1576"/>
                  </a:cubicBezTo>
                  <a:cubicBezTo>
                    <a:pt x="2193" y="1577"/>
                    <a:pt x="2195" y="1580"/>
                    <a:pt x="2198" y="1582"/>
                  </a:cubicBezTo>
                  <a:cubicBezTo>
                    <a:pt x="2204" y="1587"/>
                    <a:pt x="2210" y="1591"/>
                    <a:pt x="2215" y="1592"/>
                  </a:cubicBezTo>
                  <a:cubicBezTo>
                    <a:pt x="2220" y="1594"/>
                    <a:pt x="2225" y="1594"/>
                    <a:pt x="2232" y="1592"/>
                  </a:cubicBezTo>
                  <a:cubicBezTo>
                    <a:pt x="2228" y="1596"/>
                    <a:pt x="2227" y="1598"/>
                    <a:pt x="2222" y="1599"/>
                  </a:cubicBezTo>
                  <a:cubicBezTo>
                    <a:pt x="2218" y="1600"/>
                    <a:pt x="2210" y="1602"/>
                    <a:pt x="2202" y="1598"/>
                  </a:cubicBezTo>
                  <a:cubicBezTo>
                    <a:pt x="2195" y="1594"/>
                    <a:pt x="2190" y="1591"/>
                    <a:pt x="2184" y="1587"/>
                  </a:cubicBezTo>
                  <a:cubicBezTo>
                    <a:pt x="2184" y="1586"/>
                    <a:pt x="2183" y="1586"/>
                    <a:pt x="2183" y="1584"/>
                  </a:cubicBezTo>
                  <a:cubicBezTo>
                    <a:pt x="2171" y="1577"/>
                    <a:pt x="2166" y="1577"/>
                    <a:pt x="2159" y="1576"/>
                  </a:cubicBezTo>
                  <a:cubicBezTo>
                    <a:pt x="2147" y="1576"/>
                    <a:pt x="2139" y="1572"/>
                    <a:pt x="2133" y="1569"/>
                  </a:cubicBezTo>
                  <a:cubicBezTo>
                    <a:pt x="2133" y="1569"/>
                    <a:pt x="2134" y="1569"/>
                    <a:pt x="2134" y="1569"/>
                  </a:cubicBezTo>
                  <a:cubicBezTo>
                    <a:pt x="2141" y="1569"/>
                    <a:pt x="2147" y="1566"/>
                    <a:pt x="2147" y="1566"/>
                  </a:cubicBezTo>
                  <a:close/>
                  <a:moveTo>
                    <a:pt x="2095" y="1452"/>
                  </a:moveTo>
                  <a:cubicBezTo>
                    <a:pt x="2095" y="1457"/>
                    <a:pt x="2095" y="1460"/>
                    <a:pt x="2097" y="1463"/>
                  </a:cubicBezTo>
                  <a:cubicBezTo>
                    <a:pt x="2099" y="1470"/>
                    <a:pt x="2101" y="1474"/>
                    <a:pt x="2101" y="1474"/>
                  </a:cubicBezTo>
                  <a:cubicBezTo>
                    <a:pt x="2101" y="1475"/>
                    <a:pt x="2102" y="1475"/>
                    <a:pt x="2104" y="1475"/>
                  </a:cubicBezTo>
                  <a:cubicBezTo>
                    <a:pt x="2104" y="1475"/>
                    <a:pt x="2106" y="1474"/>
                    <a:pt x="2104" y="1472"/>
                  </a:cubicBezTo>
                  <a:cubicBezTo>
                    <a:pt x="2104" y="1472"/>
                    <a:pt x="2102" y="1469"/>
                    <a:pt x="2101" y="1463"/>
                  </a:cubicBezTo>
                  <a:cubicBezTo>
                    <a:pt x="2101" y="1459"/>
                    <a:pt x="2101" y="1457"/>
                    <a:pt x="2101" y="1449"/>
                  </a:cubicBezTo>
                  <a:cubicBezTo>
                    <a:pt x="2106" y="1452"/>
                    <a:pt x="2114" y="1457"/>
                    <a:pt x="2115" y="1459"/>
                  </a:cubicBezTo>
                  <a:cubicBezTo>
                    <a:pt x="2119" y="1462"/>
                    <a:pt x="2119" y="1462"/>
                    <a:pt x="2121" y="1465"/>
                  </a:cubicBezTo>
                  <a:lnTo>
                    <a:pt x="2121" y="1467"/>
                  </a:lnTo>
                  <a:cubicBezTo>
                    <a:pt x="2121" y="1469"/>
                    <a:pt x="2122" y="1469"/>
                    <a:pt x="2122" y="1469"/>
                  </a:cubicBezTo>
                  <a:cubicBezTo>
                    <a:pt x="2122" y="1469"/>
                    <a:pt x="2122" y="1469"/>
                    <a:pt x="2122" y="1469"/>
                  </a:cubicBezTo>
                  <a:cubicBezTo>
                    <a:pt x="2124" y="1469"/>
                    <a:pt x="2126" y="1467"/>
                    <a:pt x="2124" y="1465"/>
                  </a:cubicBezTo>
                  <a:lnTo>
                    <a:pt x="2124" y="1465"/>
                  </a:lnTo>
                  <a:cubicBezTo>
                    <a:pt x="2124" y="1460"/>
                    <a:pt x="2122" y="1460"/>
                    <a:pt x="2119" y="1455"/>
                  </a:cubicBezTo>
                  <a:cubicBezTo>
                    <a:pt x="2119" y="1455"/>
                    <a:pt x="2115" y="1454"/>
                    <a:pt x="2112" y="1450"/>
                  </a:cubicBezTo>
                  <a:cubicBezTo>
                    <a:pt x="2114" y="1450"/>
                    <a:pt x="2117" y="1449"/>
                    <a:pt x="2121" y="1447"/>
                  </a:cubicBezTo>
                  <a:lnTo>
                    <a:pt x="2122" y="1452"/>
                  </a:lnTo>
                  <a:cubicBezTo>
                    <a:pt x="2122" y="1452"/>
                    <a:pt x="2122" y="1452"/>
                    <a:pt x="2122" y="1452"/>
                  </a:cubicBezTo>
                  <a:cubicBezTo>
                    <a:pt x="2122" y="1452"/>
                    <a:pt x="2124" y="1452"/>
                    <a:pt x="2124" y="1452"/>
                  </a:cubicBezTo>
                  <a:cubicBezTo>
                    <a:pt x="2124" y="1452"/>
                    <a:pt x="2124" y="1452"/>
                    <a:pt x="2124" y="1450"/>
                  </a:cubicBezTo>
                  <a:lnTo>
                    <a:pt x="2124" y="1445"/>
                  </a:lnTo>
                  <a:cubicBezTo>
                    <a:pt x="2124" y="1445"/>
                    <a:pt x="2126" y="1445"/>
                    <a:pt x="2127" y="1445"/>
                  </a:cubicBezTo>
                  <a:lnTo>
                    <a:pt x="2129" y="1452"/>
                  </a:lnTo>
                  <a:cubicBezTo>
                    <a:pt x="2129" y="1454"/>
                    <a:pt x="2129" y="1454"/>
                    <a:pt x="2131" y="1454"/>
                  </a:cubicBezTo>
                  <a:lnTo>
                    <a:pt x="2131" y="1454"/>
                  </a:lnTo>
                  <a:cubicBezTo>
                    <a:pt x="2131" y="1454"/>
                    <a:pt x="2133" y="1454"/>
                    <a:pt x="2133" y="1452"/>
                  </a:cubicBezTo>
                  <a:lnTo>
                    <a:pt x="2131" y="1443"/>
                  </a:lnTo>
                  <a:cubicBezTo>
                    <a:pt x="2133" y="1443"/>
                    <a:pt x="2134" y="1443"/>
                    <a:pt x="2136" y="1443"/>
                  </a:cubicBezTo>
                  <a:cubicBezTo>
                    <a:pt x="2136" y="1447"/>
                    <a:pt x="2136" y="1452"/>
                    <a:pt x="2138" y="1455"/>
                  </a:cubicBezTo>
                  <a:cubicBezTo>
                    <a:pt x="2138" y="1455"/>
                    <a:pt x="2138" y="1457"/>
                    <a:pt x="2138" y="1457"/>
                  </a:cubicBezTo>
                  <a:lnTo>
                    <a:pt x="2139" y="1457"/>
                  </a:lnTo>
                  <a:cubicBezTo>
                    <a:pt x="2139" y="1457"/>
                    <a:pt x="2139" y="1455"/>
                    <a:pt x="2139" y="1455"/>
                  </a:cubicBezTo>
                  <a:cubicBezTo>
                    <a:pt x="2139" y="1454"/>
                    <a:pt x="2139" y="1447"/>
                    <a:pt x="2139" y="1443"/>
                  </a:cubicBezTo>
                  <a:cubicBezTo>
                    <a:pt x="2139" y="1443"/>
                    <a:pt x="2141" y="1443"/>
                    <a:pt x="2143" y="1443"/>
                  </a:cubicBezTo>
                  <a:cubicBezTo>
                    <a:pt x="2143" y="1443"/>
                    <a:pt x="2143" y="1443"/>
                    <a:pt x="2143" y="1443"/>
                  </a:cubicBezTo>
                  <a:cubicBezTo>
                    <a:pt x="2144" y="1445"/>
                    <a:pt x="2144" y="1447"/>
                    <a:pt x="2144" y="1452"/>
                  </a:cubicBezTo>
                  <a:lnTo>
                    <a:pt x="2144" y="1452"/>
                  </a:lnTo>
                  <a:cubicBezTo>
                    <a:pt x="2144" y="1452"/>
                    <a:pt x="2144" y="1452"/>
                    <a:pt x="2144" y="1454"/>
                  </a:cubicBezTo>
                  <a:cubicBezTo>
                    <a:pt x="2144" y="1455"/>
                    <a:pt x="2146" y="1457"/>
                    <a:pt x="2146" y="1459"/>
                  </a:cubicBezTo>
                  <a:lnTo>
                    <a:pt x="2146" y="1460"/>
                  </a:lnTo>
                  <a:cubicBezTo>
                    <a:pt x="2146" y="1460"/>
                    <a:pt x="2147" y="1462"/>
                    <a:pt x="2147" y="1462"/>
                  </a:cubicBezTo>
                  <a:cubicBezTo>
                    <a:pt x="2147" y="1462"/>
                    <a:pt x="2147" y="1462"/>
                    <a:pt x="2147" y="1462"/>
                  </a:cubicBezTo>
                  <a:cubicBezTo>
                    <a:pt x="2149" y="1462"/>
                    <a:pt x="2151" y="1460"/>
                    <a:pt x="2149" y="1459"/>
                  </a:cubicBezTo>
                  <a:lnTo>
                    <a:pt x="2149" y="1459"/>
                  </a:lnTo>
                  <a:cubicBezTo>
                    <a:pt x="2149" y="1457"/>
                    <a:pt x="2149" y="1457"/>
                    <a:pt x="2149" y="1455"/>
                  </a:cubicBezTo>
                  <a:cubicBezTo>
                    <a:pt x="2152" y="1457"/>
                    <a:pt x="2159" y="1457"/>
                    <a:pt x="2161" y="1459"/>
                  </a:cubicBezTo>
                  <a:cubicBezTo>
                    <a:pt x="2164" y="1460"/>
                    <a:pt x="2168" y="1462"/>
                    <a:pt x="2170" y="1462"/>
                  </a:cubicBezTo>
                  <a:cubicBezTo>
                    <a:pt x="2173" y="1463"/>
                    <a:pt x="2176" y="1467"/>
                    <a:pt x="2179" y="1469"/>
                  </a:cubicBezTo>
                  <a:cubicBezTo>
                    <a:pt x="2183" y="1470"/>
                    <a:pt x="2188" y="1470"/>
                    <a:pt x="2191" y="1472"/>
                  </a:cubicBezTo>
                  <a:cubicBezTo>
                    <a:pt x="2195" y="1474"/>
                    <a:pt x="2200" y="1474"/>
                    <a:pt x="2203" y="1477"/>
                  </a:cubicBezTo>
                  <a:cubicBezTo>
                    <a:pt x="2204" y="1479"/>
                    <a:pt x="2206" y="1481"/>
                    <a:pt x="2208" y="1481"/>
                  </a:cubicBezTo>
                  <a:cubicBezTo>
                    <a:pt x="2211" y="1483"/>
                    <a:pt x="2213" y="1483"/>
                    <a:pt x="2213" y="1485"/>
                  </a:cubicBezTo>
                  <a:cubicBezTo>
                    <a:pt x="2215" y="1487"/>
                    <a:pt x="2216" y="1489"/>
                    <a:pt x="2215" y="1492"/>
                  </a:cubicBezTo>
                  <a:cubicBezTo>
                    <a:pt x="2215" y="1494"/>
                    <a:pt x="2213" y="1495"/>
                    <a:pt x="2213" y="1495"/>
                  </a:cubicBezTo>
                  <a:cubicBezTo>
                    <a:pt x="2213" y="1494"/>
                    <a:pt x="2211" y="1490"/>
                    <a:pt x="2210" y="1489"/>
                  </a:cubicBezTo>
                  <a:cubicBezTo>
                    <a:pt x="2206" y="1485"/>
                    <a:pt x="2203" y="1483"/>
                    <a:pt x="2202" y="1483"/>
                  </a:cubicBezTo>
                  <a:cubicBezTo>
                    <a:pt x="2202" y="1483"/>
                    <a:pt x="2200" y="1483"/>
                    <a:pt x="2200" y="1485"/>
                  </a:cubicBezTo>
                  <a:cubicBezTo>
                    <a:pt x="2200" y="1487"/>
                    <a:pt x="2200" y="1487"/>
                    <a:pt x="2202" y="1489"/>
                  </a:cubicBezTo>
                  <a:cubicBezTo>
                    <a:pt x="2202" y="1489"/>
                    <a:pt x="2203" y="1489"/>
                    <a:pt x="2206" y="1492"/>
                  </a:cubicBezTo>
                  <a:cubicBezTo>
                    <a:pt x="2208" y="1494"/>
                    <a:pt x="2208" y="1497"/>
                    <a:pt x="2208" y="1497"/>
                  </a:cubicBezTo>
                  <a:cubicBezTo>
                    <a:pt x="2208" y="1497"/>
                    <a:pt x="2208" y="1497"/>
                    <a:pt x="2208" y="1499"/>
                  </a:cubicBezTo>
                  <a:cubicBezTo>
                    <a:pt x="2208" y="1499"/>
                    <a:pt x="2208" y="1501"/>
                    <a:pt x="2208" y="1502"/>
                  </a:cubicBezTo>
                  <a:cubicBezTo>
                    <a:pt x="2206" y="1504"/>
                    <a:pt x="2204" y="1506"/>
                    <a:pt x="2203" y="1507"/>
                  </a:cubicBezTo>
                  <a:cubicBezTo>
                    <a:pt x="2203" y="1506"/>
                    <a:pt x="2202" y="1504"/>
                    <a:pt x="2200" y="1502"/>
                  </a:cubicBezTo>
                  <a:cubicBezTo>
                    <a:pt x="2198" y="1502"/>
                    <a:pt x="2195" y="1499"/>
                    <a:pt x="2188" y="1501"/>
                  </a:cubicBezTo>
                  <a:cubicBezTo>
                    <a:pt x="2183" y="1502"/>
                    <a:pt x="2179" y="1506"/>
                    <a:pt x="2178" y="1507"/>
                  </a:cubicBezTo>
                  <a:lnTo>
                    <a:pt x="2178" y="1507"/>
                  </a:lnTo>
                  <a:cubicBezTo>
                    <a:pt x="2168" y="1517"/>
                    <a:pt x="2163" y="1519"/>
                    <a:pt x="2161" y="1521"/>
                  </a:cubicBezTo>
                  <a:cubicBezTo>
                    <a:pt x="2159" y="1521"/>
                    <a:pt x="2158" y="1522"/>
                    <a:pt x="2154" y="1522"/>
                  </a:cubicBezTo>
                  <a:cubicBezTo>
                    <a:pt x="2151" y="1524"/>
                    <a:pt x="2146" y="1526"/>
                    <a:pt x="2144" y="1527"/>
                  </a:cubicBezTo>
                  <a:cubicBezTo>
                    <a:pt x="2139" y="1530"/>
                    <a:pt x="2141" y="1540"/>
                    <a:pt x="2141" y="1544"/>
                  </a:cubicBezTo>
                  <a:cubicBezTo>
                    <a:pt x="2141" y="1544"/>
                    <a:pt x="2141" y="1544"/>
                    <a:pt x="2141" y="1546"/>
                  </a:cubicBezTo>
                  <a:cubicBezTo>
                    <a:pt x="2143" y="1546"/>
                    <a:pt x="2143" y="1546"/>
                    <a:pt x="2144" y="1546"/>
                  </a:cubicBezTo>
                  <a:cubicBezTo>
                    <a:pt x="2144" y="1546"/>
                    <a:pt x="2158" y="1539"/>
                    <a:pt x="2164" y="1537"/>
                  </a:cubicBezTo>
                  <a:cubicBezTo>
                    <a:pt x="2170" y="1537"/>
                    <a:pt x="2174" y="1539"/>
                    <a:pt x="2178" y="1540"/>
                  </a:cubicBezTo>
                  <a:cubicBezTo>
                    <a:pt x="2183" y="1540"/>
                    <a:pt x="2186" y="1542"/>
                    <a:pt x="2190" y="1542"/>
                  </a:cubicBezTo>
                  <a:cubicBezTo>
                    <a:pt x="2191" y="1542"/>
                    <a:pt x="2193" y="1542"/>
                    <a:pt x="2193" y="1542"/>
                  </a:cubicBezTo>
                  <a:cubicBezTo>
                    <a:pt x="2195" y="1540"/>
                    <a:pt x="2195" y="1540"/>
                    <a:pt x="2196" y="1540"/>
                  </a:cubicBezTo>
                  <a:cubicBezTo>
                    <a:pt x="2195" y="1542"/>
                    <a:pt x="2193" y="1546"/>
                    <a:pt x="2191" y="1547"/>
                  </a:cubicBezTo>
                  <a:cubicBezTo>
                    <a:pt x="2190" y="1549"/>
                    <a:pt x="2184" y="1554"/>
                    <a:pt x="2181" y="1557"/>
                  </a:cubicBezTo>
                  <a:cubicBezTo>
                    <a:pt x="2181" y="1555"/>
                    <a:pt x="2179" y="1552"/>
                    <a:pt x="2178" y="1552"/>
                  </a:cubicBezTo>
                  <a:cubicBezTo>
                    <a:pt x="2176" y="1549"/>
                    <a:pt x="2171" y="1547"/>
                    <a:pt x="2168" y="1549"/>
                  </a:cubicBezTo>
                  <a:cubicBezTo>
                    <a:pt x="2166" y="1549"/>
                    <a:pt x="2164" y="1551"/>
                    <a:pt x="2163" y="1551"/>
                  </a:cubicBezTo>
                  <a:cubicBezTo>
                    <a:pt x="2154" y="1554"/>
                    <a:pt x="2144" y="1559"/>
                    <a:pt x="2138" y="1555"/>
                  </a:cubicBezTo>
                  <a:cubicBezTo>
                    <a:pt x="2136" y="1554"/>
                    <a:pt x="2136" y="1554"/>
                    <a:pt x="2136" y="1554"/>
                  </a:cubicBezTo>
                  <a:cubicBezTo>
                    <a:pt x="2134" y="1552"/>
                    <a:pt x="2133" y="1552"/>
                    <a:pt x="2133" y="1554"/>
                  </a:cubicBezTo>
                  <a:cubicBezTo>
                    <a:pt x="2131" y="1554"/>
                    <a:pt x="2131" y="1555"/>
                    <a:pt x="2133" y="1557"/>
                  </a:cubicBezTo>
                  <a:cubicBezTo>
                    <a:pt x="2134" y="1557"/>
                    <a:pt x="2138" y="1560"/>
                    <a:pt x="2143" y="1562"/>
                  </a:cubicBezTo>
                  <a:cubicBezTo>
                    <a:pt x="2138" y="1564"/>
                    <a:pt x="2129" y="1566"/>
                    <a:pt x="2124" y="1560"/>
                  </a:cubicBezTo>
                  <a:cubicBezTo>
                    <a:pt x="2121" y="1559"/>
                    <a:pt x="2119" y="1555"/>
                    <a:pt x="2119" y="1552"/>
                  </a:cubicBezTo>
                  <a:cubicBezTo>
                    <a:pt x="2119" y="1547"/>
                    <a:pt x="2121" y="1540"/>
                    <a:pt x="2122" y="1539"/>
                  </a:cubicBezTo>
                  <a:cubicBezTo>
                    <a:pt x="2122" y="1537"/>
                    <a:pt x="2122" y="1537"/>
                    <a:pt x="2122" y="1535"/>
                  </a:cubicBezTo>
                  <a:cubicBezTo>
                    <a:pt x="2121" y="1535"/>
                    <a:pt x="2119" y="1535"/>
                    <a:pt x="2119" y="1535"/>
                  </a:cubicBezTo>
                  <a:cubicBezTo>
                    <a:pt x="2117" y="1537"/>
                    <a:pt x="2114" y="1546"/>
                    <a:pt x="2114" y="1552"/>
                  </a:cubicBezTo>
                  <a:cubicBezTo>
                    <a:pt x="2115" y="1554"/>
                    <a:pt x="2115" y="1555"/>
                    <a:pt x="2115" y="1557"/>
                  </a:cubicBezTo>
                  <a:cubicBezTo>
                    <a:pt x="2114" y="1555"/>
                    <a:pt x="2111" y="1552"/>
                    <a:pt x="2109" y="1551"/>
                  </a:cubicBezTo>
                  <a:cubicBezTo>
                    <a:pt x="2107" y="1546"/>
                    <a:pt x="2107" y="1539"/>
                    <a:pt x="2111" y="1532"/>
                  </a:cubicBezTo>
                  <a:cubicBezTo>
                    <a:pt x="2111" y="1532"/>
                    <a:pt x="2111" y="1530"/>
                    <a:pt x="2109" y="1530"/>
                  </a:cubicBezTo>
                  <a:cubicBezTo>
                    <a:pt x="2109" y="1529"/>
                    <a:pt x="2107" y="1530"/>
                    <a:pt x="2107" y="1530"/>
                  </a:cubicBezTo>
                  <a:cubicBezTo>
                    <a:pt x="2104" y="1539"/>
                    <a:pt x="2102" y="1546"/>
                    <a:pt x="2106" y="1552"/>
                  </a:cubicBezTo>
                  <a:cubicBezTo>
                    <a:pt x="2107" y="1554"/>
                    <a:pt x="2107" y="1554"/>
                    <a:pt x="2109" y="1555"/>
                  </a:cubicBezTo>
                  <a:cubicBezTo>
                    <a:pt x="2106" y="1555"/>
                    <a:pt x="2102" y="1554"/>
                    <a:pt x="2101" y="1551"/>
                  </a:cubicBezTo>
                  <a:cubicBezTo>
                    <a:pt x="2094" y="1544"/>
                    <a:pt x="2095" y="1532"/>
                    <a:pt x="2106" y="1519"/>
                  </a:cubicBezTo>
                  <a:cubicBezTo>
                    <a:pt x="2106" y="1519"/>
                    <a:pt x="2106" y="1517"/>
                    <a:pt x="2104" y="1515"/>
                  </a:cubicBezTo>
                  <a:cubicBezTo>
                    <a:pt x="2104" y="1515"/>
                    <a:pt x="2102" y="1515"/>
                    <a:pt x="2101" y="1517"/>
                  </a:cubicBezTo>
                  <a:cubicBezTo>
                    <a:pt x="2097" y="1524"/>
                    <a:pt x="2094" y="1530"/>
                    <a:pt x="2094" y="1535"/>
                  </a:cubicBezTo>
                  <a:cubicBezTo>
                    <a:pt x="2090" y="1530"/>
                    <a:pt x="2090" y="1526"/>
                    <a:pt x="2092" y="1522"/>
                  </a:cubicBezTo>
                  <a:cubicBezTo>
                    <a:pt x="2092" y="1522"/>
                    <a:pt x="2092" y="1522"/>
                    <a:pt x="2092" y="1522"/>
                  </a:cubicBezTo>
                  <a:cubicBezTo>
                    <a:pt x="2092" y="1515"/>
                    <a:pt x="2097" y="1510"/>
                    <a:pt x="2097" y="1510"/>
                  </a:cubicBezTo>
                  <a:cubicBezTo>
                    <a:pt x="2099" y="1510"/>
                    <a:pt x="2099" y="1509"/>
                    <a:pt x="2097" y="1507"/>
                  </a:cubicBezTo>
                  <a:cubicBezTo>
                    <a:pt x="2097" y="1507"/>
                    <a:pt x="2095" y="1507"/>
                    <a:pt x="2094" y="1507"/>
                  </a:cubicBezTo>
                  <a:cubicBezTo>
                    <a:pt x="2094" y="1507"/>
                    <a:pt x="2092" y="1509"/>
                    <a:pt x="2090" y="1514"/>
                  </a:cubicBezTo>
                  <a:cubicBezTo>
                    <a:pt x="2090" y="1499"/>
                    <a:pt x="2102" y="1490"/>
                    <a:pt x="2102" y="1489"/>
                  </a:cubicBezTo>
                  <a:cubicBezTo>
                    <a:pt x="2102" y="1489"/>
                    <a:pt x="2104" y="1487"/>
                    <a:pt x="2102" y="1487"/>
                  </a:cubicBezTo>
                  <a:cubicBezTo>
                    <a:pt x="2102" y="1485"/>
                    <a:pt x="2101" y="1485"/>
                    <a:pt x="2099" y="1485"/>
                  </a:cubicBezTo>
                  <a:cubicBezTo>
                    <a:pt x="2099" y="1487"/>
                    <a:pt x="2081" y="1501"/>
                    <a:pt x="2087" y="1522"/>
                  </a:cubicBezTo>
                  <a:cubicBezTo>
                    <a:pt x="2085" y="1527"/>
                    <a:pt x="2087" y="1534"/>
                    <a:pt x="2092" y="1542"/>
                  </a:cubicBezTo>
                  <a:cubicBezTo>
                    <a:pt x="2092" y="1547"/>
                    <a:pt x="2095" y="1552"/>
                    <a:pt x="2097" y="1554"/>
                  </a:cubicBezTo>
                  <a:cubicBezTo>
                    <a:pt x="2101" y="1559"/>
                    <a:pt x="2107" y="1560"/>
                    <a:pt x="2111" y="1560"/>
                  </a:cubicBezTo>
                  <a:cubicBezTo>
                    <a:pt x="2112" y="1560"/>
                    <a:pt x="2112" y="1560"/>
                    <a:pt x="2112" y="1560"/>
                  </a:cubicBezTo>
                  <a:cubicBezTo>
                    <a:pt x="2115" y="1562"/>
                    <a:pt x="2117" y="1562"/>
                    <a:pt x="2119" y="1564"/>
                  </a:cubicBezTo>
                  <a:cubicBezTo>
                    <a:pt x="2124" y="1576"/>
                    <a:pt x="2126" y="1580"/>
                    <a:pt x="2124" y="1591"/>
                  </a:cubicBezTo>
                  <a:cubicBezTo>
                    <a:pt x="2124" y="1592"/>
                    <a:pt x="2124" y="1600"/>
                    <a:pt x="2117" y="1607"/>
                  </a:cubicBezTo>
                  <a:cubicBezTo>
                    <a:pt x="2119" y="1602"/>
                    <a:pt x="2119" y="1599"/>
                    <a:pt x="2119" y="1594"/>
                  </a:cubicBezTo>
                  <a:cubicBezTo>
                    <a:pt x="2119" y="1586"/>
                    <a:pt x="2112" y="1572"/>
                    <a:pt x="2112" y="1572"/>
                  </a:cubicBezTo>
                  <a:cubicBezTo>
                    <a:pt x="2112" y="1571"/>
                    <a:pt x="2111" y="1571"/>
                    <a:pt x="2109" y="1571"/>
                  </a:cubicBezTo>
                  <a:cubicBezTo>
                    <a:pt x="2109" y="1571"/>
                    <a:pt x="2107" y="1572"/>
                    <a:pt x="2109" y="1574"/>
                  </a:cubicBezTo>
                  <a:cubicBezTo>
                    <a:pt x="2109" y="1574"/>
                    <a:pt x="2114" y="1587"/>
                    <a:pt x="2115" y="1594"/>
                  </a:cubicBezTo>
                  <a:cubicBezTo>
                    <a:pt x="2115" y="1602"/>
                    <a:pt x="2112" y="1609"/>
                    <a:pt x="2106" y="1614"/>
                  </a:cubicBezTo>
                  <a:cubicBezTo>
                    <a:pt x="2106" y="1614"/>
                    <a:pt x="2104" y="1614"/>
                    <a:pt x="2102" y="1614"/>
                  </a:cubicBezTo>
                  <a:cubicBezTo>
                    <a:pt x="2104" y="1614"/>
                    <a:pt x="2104" y="1614"/>
                    <a:pt x="2106" y="1612"/>
                  </a:cubicBezTo>
                  <a:cubicBezTo>
                    <a:pt x="2109" y="1607"/>
                    <a:pt x="2109" y="1600"/>
                    <a:pt x="2107" y="1592"/>
                  </a:cubicBezTo>
                  <a:cubicBezTo>
                    <a:pt x="2106" y="1587"/>
                    <a:pt x="2102" y="1582"/>
                    <a:pt x="2099" y="1576"/>
                  </a:cubicBezTo>
                  <a:cubicBezTo>
                    <a:pt x="2095" y="1571"/>
                    <a:pt x="2092" y="1566"/>
                    <a:pt x="2092" y="1559"/>
                  </a:cubicBezTo>
                  <a:cubicBezTo>
                    <a:pt x="2092" y="1559"/>
                    <a:pt x="2092" y="1557"/>
                    <a:pt x="2090" y="1557"/>
                  </a:cubicBezTo>
                  <a:cubicBezTo>
                    <a:pt x="2089" y="1557"/>
                    <a:pt x="2089" y="1559"/>
                    <a:pt x="2089" y="1559"/>
                  </a:cubicBezTo>
                  <a:cubicBezTo>
                    <a:pt x="2089" y="1566"/>
                    <a:pt x="2092" y="1572"/>
                    <a:pt x="2095" y="1579"/>
                  </a:cubicBezTo>
                  <a:cubicBezTo>
                    <a:pt x="2099" y="1584"/>
                    <a:pt x="2102" y="1589"/>
                    <a:pt x="2102" y="1594"/>
                  </a:cubicBezTo>
                  <a:cubicBezTo>
                    <a:pt x="2104" y="1600"/>
                    <a:pt x="2104" y="1606"/>
                    <a:pt x="2101" y="1611"/>
                  </a:cubicBezTo>
                  <a:cubicBezTo>
                    <a:pt x="2097" y="1616"/>
                    <a:pt x="2092" y="1618"/>
                    <a:pt x="2090" y="1618"/>
                  </a:cubicBezTo>
                  <a:cubicBezTo>
                    <a:pt x="2090" y="1618"/>
                    <a:pt x="2090" y="1618"/>
                    <a:pt x="2090" y="1618"/>
                  </a:cubicBezTo>
                  <a:cubicBezTo>
                    <a:pt x="2094" y="1614"/>
                    <a:pt x="2097" y="1607"/>
                    <a:pt x="2095" y="1599"/>
                  </a:cubicBezTo>
                  <a:cubicBezTo>
                    <a:pt x="2094" y="1592"/>
                    <a:pt x="2087" y="1580"/>
                    <a:pt x="2083" y="1577"/>
                  </a:cubicBezTo>
                  <a:lnTo>
                    <a:pt x="2082" y="1576"/>
                  </a:lnTo>
                  <a:cubicBezTo>
                    <a:pt x="2074" y="1562"/>
                    <a:pt x="2074" y="1551"/>
                    <a:pt x="2079" y="1540"/>
                  </a:cubicBezTo>
                  <a:cubicBezTo>
                    <a:pt x="2079" y="1539"/>
                    <a:pt x="2079" y="1537"/>
                    <a:pt x="2079" y="1537"/>
                  </a:cubicBezTo>
                  <a:cubicBezTo>
                    <a:pt x="2077" y="1537"/>
                    <a:pt x="2075" y="1537"/>
                    <a:pt x="2075" y="1537"/>
                  </a:cubicBezTo>
                  <a:cubicBezTo>
                    <a:pt x="2069" y="1551"/>
                    <a:pt x="2070" y="1564"/>
                    <a:pt x="2079" y="1577"/>
                  </a:cubicBezTo>
                  <a:lnTo>
                    <a:pt x="2081" y="1579"/>
                  </a:lnTo>
                  <a:cubicBezTo>
                    <a:pt x="2082" y="1582"/>
                    <a:pt x="2090" y="1594"/>
                    <a:pt x="2090" y="1599"/>
                  </a:cubicBezTo>
                  <a:cubicBezTo>
                    <a:pt x="2089" y="1599"/>
                    <a:pt x="2083" y="1599"/>
                    <a:pt x="2081" y="1596"/>
                  </a:cubicBezTo>
                  <a:cubicBezTo>
                    <a:pt x="2072" y="1591"/>
                    <a:pt x="2069" y="1580"/>
                    <a:pt x="2067" y="1567"/>
                  </a:cubicBezTo>
                  <a:cubicBezTo>
                    <a:pt x="2067" y="1567"/>
                    <a:pt x="2067" y="1567"/>
                    <a:pt x="2067" y="1566"/>
                  </a:cubicBezTo>
                  <a:cubicBezTo>
                    <a:pt x="2067" y="1566"/>
                    <a:pt x="2067" y="1566"/>
                    <a:pt x="2067" y="1566"/>
                  </a:cubicBezTo>
                  <a:cubicBezTo>
                    <a:pt x="2067" y="1552"/>
                    <a:pt x="2069" y="1535"/>
                    <a:pt x="2072" y="1524"/>
                  </a:cubicBezTo>
                  <a:cubicBezTo>
                    <a:pt x="2075" y="1517"/>
                    <a:pt x="2079" y="1509"/>
                    <a:pt x="2089" y="1492"/>
                  </a:cubicBezTo>
                  <a:cubicBezTo>
                    <a:pt x="2090" y="1490"/>
                    <a:pt x="2092" y="1487"/>
                    <a:pt x="2094" y="1485"/>
                  </a:cubicBezTo>
                  <a:cubicBezTo>
                    <a:pt x="2094" y="1485"/>
                    <a:pt x="2094" y="1485"/>
                    <a:pt x="2094" y="1485"/>
                  </a:cubicBezTo>
                  <a:cubicBezTo>
                    <a:pt x="2094" y="1485"/>
                    <a:pt x="2094" y="1485"/>
                    <a:pt x="2095" y="1485"/>
                  </a:cubicBezTo>
                  <a:cubicBezTo>
                    <a:pt x="2095" y="1483"/>
                    <a:pt x="2095" y="1483"/>
                    <a:pt x="2095" y="1482"/>
                  </a:cubicBezTo>
                  <a:cubicBezTo>
                    <a:pt x="2092" y="1479"/>
                    <a:pt x="2092" y="1477"/>
                    <a:pt x="2090" y="1474"/>
                  </a:cubicBezTo>
                  <a:cubicBezTo>
                    <a:pt x="2087" y="1465"/>
                    <a:pt x="2092" y="1457"/>
                    <a:pt x="2095" y="1452"/>
                  </a:cubicBezTo>
                  <a:close/>
                  <a:moveTo>
                    <a:pt x="2049" y="1596"/>
                  </a:moveTo>
                  <a:cubicBezTo>
                    <a:pt x="2055" y="1580"/>
                    <a:pt x="2055" y="1555"/>
                    <a:pt x="2055" y="1551"/>
                  </a:cubicBezTo>
                  <a:cubicBezTo>
                    <a:pt x="2055" y="1542"/>
                    <a:pt x="2057" y="1524"/>
                    <a:pt x="2062" y="1514"/>
                  </a:cubicBezTo>
                  <a:cubicBezTo>
                    <a:pt x="2067" y="1504"/>
                    <a:pt x="2072" y="1495"/>
                    <a:pt x="2079" y="1485"/>
                  </a:cubicBezTo>
                  <a:cubicBezTo>
                    <a:pt x="2082" y="1481"/>
                    <a:pt x="2083" y="1477"/>
                    <a:pt x="2085" y="1475"/>
                  </a:cubicBezTo>
                  <a:cubicBezTo>
                    <a:pt x="2085" y="1475"/>
                    <a:pt x="2085" y="1475"/>
                    <a:pt x="2085" y="1475"/>
                  </a:cubicBezTo>
                  <a:cubicBezTo>
                    <a:pt x="2087" y="1477"/>
                    <a:pt x="2089" y="1481"/>
                    <a:pt x="2090" y="1482"/>
                  </a:cubicBezTo>
                  <a:cubicBezTo>
                    <a:pt x="2089" y="1483"/>
                    <a:pt x="2087" y="1487"/>
                    <a:pt x="2085" y="1490"/>
                  </a:cubicBezTo>
                  <a:cubicBezTo>
                    <a:pt x="2074" y="1507"/>
                    <a:pt x="2070" y="1515"/>
                    <a:pt x="2069" y="1522"/>
                  </a:cubicBezTo>
                  <a:cubicBezTo>
                    <a:pt x="2063" y="1534"/>
                    <a:pt x="2063" y="1552"/>
                    <a:pt x="2062" y="1564"/>
                  </a:cubicBezTo>
                  <a:cubicBezTo>
                    <a:pt x="2062" y="1571"/>
                    <a:pt x="2060" y="1576"/>
                    <a:pt x="2060" y="1579"/>
                  </a:cubicBezTo>
                  <a:cubicBezTo>
                    <a:pt x="2058" y="1589"/>
                    <a:pt x="2053" y="1592"/>
                    <a:pt x="2049" y="1596"/>
                  </a:cubicBezTo>
                  <a:close/>
                  <a:moveTo>
                    <a:pt x="2092" y="1715"/>
                  </a:moveTo>
                  <a:cubicBezTo>
                    <a:pt x="2095" y="1713"/>
                    <a:pt x="2097" y="1711"/>
                    <a:pt x="2099" y="1708"/>
                  </a:cubicBezTo>
                  <a:cubicBezTo>
                    <a:pt x="2107" y="1697"/>
                    <a:pt x="2102" y="1684"/>
                    <a:pt x="2099" y="1677"/>
                  </a:cubicBezTo>
                  <a:lnTo>
                    <a:pt x="2099" y="1676"/>
                  </a:lnTo>
                  <a:cubicBezTo>
                    <a:pt x="2097" y="1669"/>
                    <a:pt x="2089" y="1656"/>
                    <a:pt x="2081" y="1644"/>
                  </a:cubicBezTo>
                  <a:cubicBezTo>
                    <a:pt x="2075" y="1637"/>
                    <a:pt x="2072" y="1631"/>
                    <a:pt x="2069" y="1626"/>
                  </a:cubicBezTo>
                  <a:cubicBezTo>
                    <a:pt x="2060" y="1607"/>
                    <a:pt x="2058" y="1596"/>
                    <a:pt x="2058" y="1592"/>
                  </a:cubicBezTo>
                  <a:cubicBezTo>
                    <a:pt x="2062" y="1589"/>
                    <a:pt x="2063" y="1586"/>
                    <a:pt x="2065" y="1579"/>
                  </a:cubicBezTo>
                  <a:cubicBezTo>
                    <a:pt x="2067" y="1589"/>
                    <a:pt x="2072" y="1596"/>
                    <a:pt x="2077" y="1599"/>
                  </a:cubicBezTo>
                  <a:cubicBezTo>
                    <a:pt x="2083" y="1602"/>
                    <a:pt x="2089" y="1604"/>
                    <a:pt x="2092" y="1604"/>
                  </a:cubicBezTo>
                  <a:lnTo>
                    <a:pt x="2092" y="1604"/>
                  </a:lnTo>
                  <a:cubicBezTo>
                    <a:pt x="2092" y="1612"/>
                    <a:pt x="2085" y="1616"/>
                    <a:pt x="2082" y="1618"/>
                  </a:cubicBezTo>
                  <a:cubicBezTo>
                    <a:pt x="2081" y="1614"/>
                    <a:pt x="2081" y="1611"/>
                    <a:pt x="2079" y="1606"/>
                  </a:cubicBezTo>
                  <a:cubicBezTo>
                    <a:pt x="2079" y="1606"/>
                    <a:pt x="2077" y="1604"/>
                    <a:pt x="2077" y="1604"/>
                  </a:cubicBezTo>
                  <a:cubicBezTo>
                    <a:pt x="2075" y="1604"/>
                    <a:pt x="2074" y="1606"/>
                    <a:pt x="2075" y="1607"/>
                  </a:cubicBezTo>
                  <a:cubicBezTo>
                    <a:pt x="2075" y="1612"/>
                    <a:pt x="2077" y="1618"/>
                    <a:pt x="2079" y="1621"/>
                  </a:cubicBezTo>
                  <a:cubicBezTo>
                    <a:pt x="2082" y="1626"/>
                    <a:pt x="2083" y="1629"/>
                    <a:pt x="2085" y="1631"/>
                  </a:cubicBezTo>
                  <a:lnTo>
                    <a:pt x="2089" y="1634"/>
                  </a:lnTo>
                  <a:cubicBezTo>
                    <a:pt x="2094" y="1643"/>
                    <a:pt x="2101" y="1651"/>
                    <a:pt x="2104" y="1656"/>
                  </a:cubicBezTo>
                  <a:cubicBezTo>
                    <a:pt x="2112" y="1671"/>
                    <a:pt x="2114" y="1681"/>
                    <a:pt x="2114" y="1686"/>
                  </a:cubicBezTo>
                  <a:cubicBezTo>
                    <a:pt x="2115" y="1706"/>
                    <a:pt x="2102" y="1713"/>
                    <a:pt x="2099" y="1713"/>
                  </a:cubicBezTo>
                  <a:cubicBezTo>
                    <a:pt x="2095" y="1713"/>
                    <a:pt x="2094" y="1715"/>
                    <a:pt x="2092" y="1715"/>
                  </a:cubicBezTo>
                  <a:close/>
                  <a:moveTo>
                    <a:pt x="1976" y="1587"/>
                  </a:moveTo>
                  <a:cubicBezTo>
                    <a:pt x="1973" y="1592"/>
                    <a:pt x="1964" y="1594"/>
                    <a:pt x="1962" y="1594"/>
                  </a:cubicBezTo>
                  <a:cubicBezTo>
                    <a:pt x="1961" y="1592"/>
                    <a:pt x="1959" y="1589"/>
                    <a:pt x="1957" y="1587"/>
                  </a:cubicBezTo>
                  <a:cubicBezTo>
                    <a:pt x="1962" y="1587"/>
                    <a:pt x="1968" y="1587"/>
                    <a:pt x="1971" y="1584"/>
                  </a:cubicBezTo>
                  <a:cubicBezTo>
                    <a:pt x="1974" y="1582"/>
                    <a:pt x="1976" y="1580"/>
                    <a:pt x="1978" y="1579"/>
                  </a:cubicBezTo>
                  <a:cubicBezTo>
                    <a:pt x="1980" y="1582"/>
                    <a:pt x="1978" y="1586"/>
                    <a:pt x="1976" y="1587"/>
                  </a:cubicBezTo>
                  <a:close/>
                  <a:moveTo>
                    <a:pt x="1914" y="1742"/>
                  </a:moveTo>
                  <a:cubicBezTo>
                    <a:pt x="1916" y="1741"/>
                    <a:pt x="1924" y="1729"/>
                    <a:pt x="1934" y="1719"/>
                  </a:cubicBezTo>
                  <a:cubicBezTo>
                    <a:pt x="1937" y="1715"/>
                    <a:pt x="1942" y="1711"/>
                    <a:pt x="1948" y="1706"/>
                  </a:cubicBezTo>
                  <a:cubicBezTo>
                    <a:pt x="1951" y="1703"/>
                    <a:pt x="1953" y="1701"/>
                    <a:pt x="1954" y="1699"/>
                  </a:cubicBezTo>
                  <a:cubicBezTo>
                    <a:pt x="1959" y="1693"/>
                    <a:pt x="1964" y="1686"/>
                    <a:pt x="1962" y="1677"/>
                  </a:cubicBezTo>
                  <a:cubicBezTo>
                    <a:pt x="1962" y="1674"/>
                    <a:pt x="1962" y="1668"/>
                    <a:pt x="1954" y="1666"/>
                  </a:cubicBezTo>
                  <a:cubicBezTo>
                    <a:pt x="1953" y="1666"/>
                    <a:pt x="1951" y="1666"/>
                    <a:pt x="1949" y="1666"/>
                  </a:cubicBezTo>
                  <a:cubicBezTo>
                    <a:pt x="1951" y="1664"/>
                    <a:pt x="1953" y="1663"/>
                    <a:pt x="1954" y="1663"/>
                  </a:cubicBezTo>
                  <a:cubicBezTo>
                    <a:pt x="1959" y="1661"/>
                    <a:pt x="1962" y="1661"/>
                    <a:pt x="1968" y="1664"/>
                  </a:cubicBezTo>
                  <a:cubicBezTo>
                    <a:pt x="1973" y="1671"/>
                    <a:pt x="1973" y="1679"/>
                    <a:pt x="1971" y="1684"/>
                  </a:cubicBezTo>
                  <a:cubicBezTo>
                    <a:pt x="1969" y="1693"/>
                    <a:pt x="1957" y="1704"/>
                    <a:pt x="1957" y="1704"/>
                  </a:cubicBezTo>
                  <a:cubicBezTo>
                    <a:pt x="1956" y="1706"/>
                    <a:pt x="1956" y="1708"/>
                    <a:pt x="1957" y="1708"/>
                  </a:cubicBezTo>
                  <a:cubicBezTo>
                    <a:pt x="1957" y="1709"/>
                    <a:pt x="1959" y="1709"/>
                    <a:pt x="1961" y="1708"/>
                  </a:cubicBezTo>
                  <a:cubicBezTo>
                    <a:pt x="1961" y="1708"/>
                    <a:pt x="1969" y="1699"/>
                    <a:pt x="1973" y="1691"/>
                  </a:cubicBezTo>
                  <a:cubicBezTo>
                    <a:pt x="1973" y="1691"/>
                    <a:pt x="1973" y="1691"/>
                    <a:pt x="1973" y="1691"/>
                  </a:cubicBezTo>
                  <a:cubicBezTo>
                    <a:pt x="1974" y="1691"/>
                    <a:pt x="1986" y="1681"/>
                    <a:pt x="2000" y="1661"/>
                  </a:cubicBezTo>
                  <a:cubicBezTo>
                    <a:pt x="2006" y="1654"/>
                    <a:pt x="2012" y="1646"/>
                    <a:pt x="2017" y="1636"/>
                  </a:cubicBezTo>
                  <a:cubicBezTo>
                    <a:pt x="2030" y="1607"/>
                    <a:pt x="2026" y="1579"/>
                    <a:pt x="2025" y="1571"/>
                  </a:cubicBezTo>
                  <a:cubicBezTo>
                    <a:pt x="2021" y="1552"/>
                    <a:pt x="2010" y="1537"/>
                    <a:pt x="2000" y="1530"/>
                  </a:cubicBezTo>
                  <a:cubicBezTo>
                    <a:pt x="1989" y="1526"/>
                    <a:pt x="1976" y="1522"/>
                    <a:pt x="1966" y="1526"/>
                  </a:cubicBezTo>
                  <a:cubicBezTo>
                    <a:pt x="1953" y="1529"/>
                    <a:pt x="1939" y="1539"/>
                    <a:pt x="1941" y="1554"/>
                  </a:cubicBezTo>
                  <a:cubicBezTo>
                    <a:pt x="1941" y="1566"/>
                    <a:pt x="1949" y="1572"/>
                    <a:pt x="1959" y="1572"/>
                  </a:cubicBezTo>
                  <a:lnTo>
                    <a:pt x="1959" y="1572"/>
                  </a:lnTo>
                  <a:cubicBezTo>
                    <a:pt x="1969" y="1572"/>
                    <a:pt x="1974" y="1567"/>
                    <a:pt x="1976" y="1562"/>
                  </a:cubicBezTo>
                  <a:cubicBezTo>
                    <a:pt x="1976" y="1564"/>
                    <a:pt x="1978" y="1567"/>
                    <a:pt x="1978" y="1571"/>
                  </a:cubicBezTo>
                  <a:cubicBezTo>
                    <a:pt x="1976" y="1574"/>
                    <a:pt x="1974" y="1577"/>
                    <a:pt x="1969" y="1580"/>
                  </a:cubicBezTo>
                  <a:cubicBezTo>
                    <a:pt x="1962" y="1584"/>
                    <a:pt x="1954" y="1584"/>
                    <a:pt x="1953" y="1580"/>
                  </a:cubicBezTo>
                  <a:cubicBezTo>
                    <a:pt x="1953" y="1580"/>
                    <a:pt x="1953" y="1580"/>
                    <a:pt x="1953" y="1580"/>
                  </a:cubicBezTo>
                  <a:cubicBezTo>
                    <a:pt x="1951" y="1580"/>
                    <a:pt x="1951" y="1580"/>
                    <a:pt x="1951" y="1580"/>
                  </a:cubicBezTo>
                  <a:cubicBezTo>
                    <a:pt x="1949" y="1579"/>
                    <a:pt x="1948" y="1579"/>
                    <a:pt x="1948" y="1580"/>
                  </a:cubicBezTo>
                  <a:cubicBezTo>
                    <a:pt x="1948" y="1580"/>
                    <a:pt x="1948" y="1582"/>
                    <a:pt x="1948" y="1584"/>
                  </a:cubicBezTo>
                  <a:cubicBezTo>
                    <a:pt x="1954" y="1587"/>
                    <a:pt x="1961" y="1599"/>
                    <a:pt x="1962" y="1607"/>
                  </a:cubicBezTo>
                  <a:cubicBezTo>
                    <a:pt x="1966" y="1619"/>
                    <a:pt x="1961" y="1631"/>
                    <a:pt x="1954" y="1636"/>
                  </a:cubicBezTo>
                  <a:cubicBezTo>
                    <a:pt x="1948" y="1641"/>
                    <a:pt x="1942" y="1643"/>
                    <a:pt x="1939" y="1643"/>
                  </a:cubicBezTo>
                  <a:cubicBezTo>
                    <a:pt x="1936" y="1643"/>
                    <a:pt x="1934" y="1643"/>
                    <a:pt x="1932" y="1643"/>
                  </a:cubicBezTo>
                  <a:cubicBezTo>
                    <a:pt x="1936" y="1643"/>
                    <a:pt x="1937" y="1641"/>
                    <a:pt x="1939" y="1641"/>
                  </a:cubicBezTo>
                  <a:cubicBezTo>
                    <a:pt x="1954" y="1631"/>
                    <a:pt x="1948" y="1616"/>
                    <a:pt x="1946" y="1607"/>
                  </a:cubicBezTo>
                  <a:lnTo>
                    <a:pt x="1944" y="1606"/>
                  </a:lnTo>
                  <a:cubicBezTo>
                    <a:pt x="1942" y="1602"/>
                    <a:pt x="1941" y="1599"/>
                    <a:pt x="1939" y="1594"/>
                  </a:cubicBezTo>
                  <a:cubicBezTo>
                    <a:pt x="1939" y="1594"/>
                    <a:pt x="1939" y="1594"/>
                    <a:pt x="1939" y="1594"/>
                  </a:cubicBezTo>
                  <a:cubicBezTo>
                    <a:pt x="1939" y="1594"/>
                    <a:pt x="1939" y="1594"/>
                    <a:pt x="1939" y="1594"/>
                  </a:cubicBezTo>
                  <a:lnTo>
                    <a:pt x="1939" y="1592"/>
                  </a:lnTo>
                  <a:cubicBezTo>
                    <a:pt x="1936" y="1587"/>
                    <a:pt x="1932" y="1582"/>
                    <a:pt x="1931" y="1576"/>
                  </a:cubicBezTo>
                  <a:cubicBezTo>
                    <a:pt x="1931" y="1574"/>
                    <a:pt x="1929" y="1574"/>
                    <a:pt x="1927" y="1574"/>
                  </a:cubicBezTo>
                  <a:cubicBezTo>
                    <a:pt x="1927" y="1576"/>
                    <a:pt x="1926" y="1576"/>
                    <a:pt x="1926" y="1577"/>
                  </a:cubicBezTo>
                  <a:cubicBezTo>
                    <a:pt x="1927" y="1584"/>
                    <a:pt x="1932" y="1589"/>
                    <a:pt x="1934" y="1596"/>
                  </a:cubicBezTo>
                  <a:cubicBezTo>
                    <a:pt x="1934" y="1596"/>
                    <a:pt x="1934" y="1596"/>
                    <a:pt x="1936" y="1596"/>
                  </a:cubicBezTo>
                  <a:cubicBezTo>
                    <a:pt x="1936" y="1599"/>
                    <a:pt x="1936" y="1602"/>
                    <a:pt x="1936" y="1604"/>
                  </a:cubicBezTo>
                  <a:cubicBezTo>
                    <a:pt x="1934" y="1609"/>
                    <a:pt x="1929" y="1611"/>
                    <a:pt x="1927" y="1614"/>
                  </a:cubicBezTo>
                  <a:cubicBezTo>
                    <a:pt x="1927" y="1612"/>
                    <a:pt x="1927" y="1612"/>
                    <a:pt x="1927" y="1611"/>
                  </a:cubicBezTo>
                  <a:cubicBezTo>
                    <a:pt x="1927" y="1606"/>
                    <a:pt x="1926" y="1600"/>
                    <a:pt x="1924" y="1594"/>
                  </a:cubicBezTo>
                  <a:cubicBezTo>
                    <a:pt x="1924" y="1591"/>
                    <a:pt x="1923" y="1586"/>
                    <a:pt x="1923" y="1580"/>
                  </a:cubicBezTo>
                  <a:cubicBezTo>
                    <a:pt x="1921" y="1572"/>
                    <a:pt x="1921" y="1554"/>
                    <a:pt x="1932" y="1537"/>
                  </a:cubicBezTo>
                  <a:cubicBezTo>
                    <a:pt x="1942" y="1526"/>
                    <a:pt x="1953" y="1519"/>
                    <a:pt x="1964" y="1517"/>
                  </a:cubicBezTo>
                  <a:cubicBezTo>
                    <a:pt x="1980" y="1514"/>
                    <a:pt x="1996" y="1519"/>
                    <a:pt x="2003" y="1524"/>
                  </a:cubicBezTo>
                  <a:cubicBezTo>
                    <a:pt x="2013" y="1529"/>
                    <a:pt x="2037" y="1546"/>
                    <a:pt x="2037" y="1592"/>
                  </a:cubicBezTo>
                  <a:lnTo>
                    <a:pt x="2037" y="1594"/>
                  </a:lnTo>
                  <a:cubicBezTo>
                    <a:pt x="2035" y="1606"/>
                    <a:pt x="2035" y="1629"/>
                    <a:pt x="2017" y="1657"/>
                  </a:cubicBezTo>
                  <a:cubicBezTo>
                    <a:pt x="2005" y="1676"/>
                    <a:pt x="1994" y="1693"/>
                    <a:pt x="1978" y="1704"/>
                  </a:cubicBezTo>
                  <a:cubicBezTo>
                    <a:pt x="1969" y="1711"/>
                    <a:pt x="1956" y="1717"/>
                    <a:pt x="1951" y="1721"/>
                  </a:cubicBezTo>
                  <a:cubicBezTo>
                    <a:pt x="1951" y="1721"/>
                    <a:pt x="1951" y="1721"/>
                    <a:pt x="1949" y="1721"/>
                  </a:cubicBezTo>
                  <a:cubicBezTo>
                    <a:pt x="1944" y="1724"/>
                    <a:pt x="1941" y="1728"/>
                    <a:pt x="1941" y="1728"/>
                  </a:cubicBezTo>
                  <a:cubicBezTo>
                    <a:pt x="1939" y="1728"/>
                    <a:pt x="1939" y="1729"/>
                    <a:pt x="1941" y="1731"/>
                  </a:cubicBezTo>
                  <a:cubicBezTo>
                    <a:pt x="1941" y="1731"/>
                    <a:pt x="1941" y="1731"/>
                    <a:pt x="1942" y="1731"/>
                  </a:cubicBezTo>
                  <a:cubicBezTo>
                    <a:pt x="1942" y="1731"/>
                    <a:pt x="1942" y="1731"/>
                    <a:pt x="1942" y="1731"/>
                  </a:cubicBezTo>
                  <a:cubicBezTo>
                    <a:pt x="1942" y="1731"/>
                    <a:pt x="1961" y="1716"/>
                    <a:pt x="1978" y="1719"/>
                  </a:cubicBezTo>
                  <a:cubicBezTo>
                    <a:pt x="1974" y="1722"/>
                    <a:pt x="1971" y="1724"/>
                    <a:pt x="1968" y="1726"/>
                  </a:cubicBezTo>
                  <a:cubicBezTo>
                    <a:pt x="1966" y="1728"/>
                    <a:pt x="1966" y="1728"/>
                    <a:pt x="1966" y="1729"/>
                  </a:cubicBezTo>
                  <a:cubicBezTo>
                    <a:pt x="1968" y="1731"/>
                    <a:pt x="1968" y="1731"/>
                    <a:pt x="1969" y="1729"/>
                  </a:cubicBezTo>
                  <a:cubicBezTo>
                    <a:pt x="1971" y="1729"/>
                    <a:pt x="1971" y="1729"/>
                    <a:pt x="1973" y="1728"/>
                  </a:cubicBezTo>
                  <a:cubicBezTo>
                    <a:pt x="1983" y="1728"/>
                    <a:pt x="2000" y="1731"/>
                    <a:pt x="2003" y="1748"/>
                  </a:cubicBezTo>
                  <a:cubicBezTo>
                    <a:pt x="2005" y="1751"/>
                    <a:pt x="2005" y="1758"/>
                    <a:pt x="2003" y="1761"/>
                  </a:cubicBezTo>
                  <a:cubicBezTo>
                    <a:pt x="2001" y="1763"/>
                    <a:pt x="2000" y="1766"/>
                    <a:pt x="1998" y="1768"/>
                  </a:cubicBezTo>
                  <a:cubicBezTo>
                    <a:pt x="2000" y="1763"/>
                    <a:pt x="2000" y="1758"/>
                    <a:pt x="1998" y="1753"/>
                  </a:cubicBezTo>
                  <a:cubicBezTo>
                    <a:pt x="1996" y="1746"/>
                    <a:pt x="1989" y="1741"/>
                    <a:pt x="1983" y="1738"/>
                  </a:cubicBezTo>
                  <a:cubicBezTo>
                    <a:pt x="1976" y="1734"/>
                    <a:pt x="1962" y="1733"/>
                    <a:pt x="1953" y="1736"/>
                  </a:cubicBezTo>
                  <a:cubicBezTo>
                    <a:pt x="1944" y="1740"/>
                    <a:pt x="1937" y="1744"/>
                    <a:pt x="1926" y="1756"/>
                  </a:cubicBezTo>
                  <a:cubicBezTo>
                    <a:pt x="1916" y="1768"/>
                    <a:pt x="1909" y="1780"/>
                    <a:pt x="1907" y="1796"/>
                  </a:cubicBezTo>
                  <a:cubicBezTo>
                    <a:pt x="1905" y="1810"/>
                    <a:pt x="1909" y="1826"/>
                    <a:pt x="1919" y="1838"/>
                  </a:cubicBezTo>
                  <a:cubicBezTo>
                    <a:pt x="1929" y="1851"/>
                    <a:pt x="1946" y="1859"/>
                    <a:pt x="1966" y="1861"/>
                  </a:cubicBezTo>
                  <a:cubicBezTo>
                    <a:pt x="1968" y="1861"/>
                    <a:pt x="1969" y="1861"/>
                    <a:pt x="1971" y="1861"/>
                  </a:cubicBezTo>
                  <a:cubicBezTo>
                    <a:pt x="1989" y="1861"/>
                    <a:pt x="2006" y="1857"/>
                    <a:pt x="2013" y="1853"/>
                  </a:cubicBezTo>
                  <a:cubicBezTo>
                    <a:pt x="2025" y="1850"/>
                    <a:pt x="2037" y="1839"/>
                    <a:pt x="2044" y="1830"/>
                  </a:cubicBezTo>
                  <a:cubicBezTo>
                    <a:pt x="2050" y="1823"/>
                    <a:pt x="2060" y="1805"/>
                    <a:pt x="2067" y="1791"/>
                  </a:cubicBezTo>
                  <a:lnTo>
                    <a:pt x="2070" y="1788"/>
                  </a:lnTo>
                  <a:cubicBezTo>
                    <a:pt x="2072" y="1783"/>
                    <a:pt x="2075" y="1778"/>
                    <a:pt x="2081" y="1771"/>
                  </a:cubicBezTo>
                  <a:cubicBezTo>
                    <a:pt x="2089" y="1758"/>
                    <a:pt x="2097" y="1744"/>
                    <a:pt x="2099" y="1740"/>
                  </a:cubicBezTo>
                  <a:cubicBezTo>
                    <a:pt x="2101" y="1733"/>
                    <a:pt x="2101" y="1724"/>
                    <a:pt x="2101" y="1717"/>
                  </a:cubicBezTo>
                  <a:cubicBezTo>
                    <a:pt x="2112" y="1716"/>
                    <a:pt x="2126" y="1709"/>
                    <a:pt x="2133" y="1691"/>
                  </a:cubicBezTo>
                  <a:cubicBezTo>
                    <a:pt x="2133" y="1691"/>
                    <a:pt x="2133" y="1689"/>
                    <a:pt x="2133" y="1689"/>
                  </a:cubicBezTo>
                  <a:cubicBezTo>
                    <a:pt x="2136" y="1691"/>
                    <a:pt x="2138" y="1691"/>
                    <a:pt x="2139" y="1691"/>
                  </a:cubicBezTo>
                  <a:cubicBezTo>
                    <a:pt x="2141" y="1691"/>
                    <a:pt x="2141" y="1691"/>
                    <a:pt x="2143" y="1691"/>
                  </a:cubicBezTo>
                  <a:cubicBezTo>
                    <a:pt x="2143" y="1691"/>
                    <a:pt x="2143" y="1691"/>
                    <a:pt x="2143" y="1691"/>
                  </a:cubicBezTo>
                  <a:cubicBezTo>
                    <a:pt x="2143" y="1691"/>
                    <a:pt x="2143" y="1691"/>
                    <a:pt x="2143" y="1691"/>
                  </a:cubicBezTo>
                  <a:cubicBezTo>
                    <a:pt x="2147" y="1689"/>
                    <a:pt x="2158" y="1688"/>
                    <a:pt x="2168" y="1677"/>
                  </a:cubicBezTo>
                  <a:cubicBezTo>
                    <a:pt x="2176" y="1669"/>
                    <a:pt x="2179" y="1661"/>
                    <a:pt x="2179" y="1652"/>
                  </a:cubicBezTo>
                  <a:cubicBezTo>
                    <a:pt x="2179" y="1652"/>
                    <a:pt x="2179" y="1654"/>
                    <a:pt x="2179" y="1654"/>
                  </a:cubicBezTo>
                  <a:cubicBezTo>
                    <a:pt x="2181" y="1657"/>
                    <a:pt x="2181" y="1661"/>
                    <a:pt x="2181" y="1664"/>
                  </a:cubicBezTo>
                  <a:cubicBezTo>
                    <a:pt x="2181" y="1668"/>
                    <a:pt x="2181" y="1671"/>
                    <a:pt x="2183" y="1676"/>
                  </a:cubicBezTo>
                  <a:cubicBezTo>
                    <a:pt x="2184" y="1686"/>
                    <a:pt x="2193" y="1693"/>
                    <a:pt x="2198" y="1696"/>
                  </a:cubicBezTo>
                  <a:cubicBezTo>
                    <a:pt x="2200" y="1697"/>
                    <a:pt x="2203" y="1697"/>
                    <a:pt x="2206" y="1699"/>
                  </a:cubicBezTo>
                  <a:lnTo>
                    <a:pt x="2206" y="1699"/>
                  </a:lnTo>
                  <a:cubicBezTo>
                    <a:pt x="2206" y="1699"/>
                    <a:pt x="2206" y="1699"/>
                    <a:pt x="2206" y="1699"/>
                  </a:cubicBezTo>
                  <a:cubicBezTo>
                    <a:pt x="2206" y="1699"/>
                    <a:pt x="2206" y="1699"/>
                    <a:pt x="2206" y="1699"/>
                  </a:cubicBezTo>
                  <a:lnTo>
                    <a:pt x="2206" y="1699"/>
                  </a:lnTo>
                  <a:cubicBezTo>
                    <a:pt x="2210" y="1701"/>
                    <a:pt x="2213" y="1701"/>
                    <a:pt x="2216" y="1701"/>
                  </a:cubicBezTo>
                  <a:cubicBezTo>
                    <a:pt x="2222" y="1701"/>
                    <a:pt x="2225" y="1699"/>
                    <a:pt x="2230" y="1697"/>
                  </a:cubicBezTo>
                  <a:cubicBezTo>
                    <a:pt x="2230" y="1697"/>
                    <a:pt x="2230" y="1697"/>
                    <a:pt x="2230" y="1696"/>
                  </a:cubicBezTo>
                  <a:cubicBezTo>
                    <a:pt x="2232" y="1696"/>
                    <a:pt x="2230" y="1694"/>
                    <a:pt x="2230" y="1694"/>
                  </a:cubicBezTo>
                  <a:cubicBezTo>
                    <a:pt x="2223" y="1691"/>
                    <a:pt x="2223" y="1688"/>
                    <a:pt x="2222" y="1683"/>
                  </a:cubicBezTo>
                  <a:cubicBezTo>
                    <a:pt x="2222" y="1679"/>
                    <a:pt x="2223" y="1676"/>
                    <a:pt x="2223" y="1672"/>
                  </a:cubicBezTo>
                  <a:cubicBezTo>
                    <a:pt x="2223" y="1671"/>
                    <a:pt x="2225" y="1671"/>
                    <a:pt x="2225" y="1669"/>
                  </a:cubicBezTo>
                  <a:cubicBezTo>
                    <a:pt x="2230" y="1668"/>
                    <a:pt x="2234" y="1666"/>
                    <a:pt x="2236" y="1663"/>
                  </a:cubicBezTo>
                  <a:cubicBezTo>
                    <a:pt x="2238" y="1666"/>
                    <a:pt x="2240" y="1669"/>
                    <a:pt x="2243" y="1672"/>
                  </a:cubicBezTo>
                  <a:lnTo>
                    <a:pt x="2240" y="1679"/>
                  </a:lnTo>
                  <a:cubicBezTo>
                    <a:pt x="2235" y="1677"/>
                    <a:pt x="2232" y="1676"/>
                    <a:pt x="2230" y="1674"/>
                  </a:cubicBezTo>
                  <a:cubicBezTo>
                    <a:pt x="2228" y="1674"/>
                    <a:pt x="2227" y="1674"/>
                    <a:pt x="2227" y="1676"/>
                  </a:cubicBezTo>
                  <a:cubicBezTo>
                    <a:pt x="2227" y="1677"/>
                    <a:pt x="2227" y="1679"/>
                    <a:pt x="2228" y="1679"/>
                  </a:cubicBezTo>
                  <a:cubicBezTo>
                    <a:pt x="2232" y="1679"/>
                    <a:pt x="2235" y="1681"/>
                    <a:pt x="2238" y="1683"/>
                  </a:cubicBezTo>
                  <a:cubicBezTo>
                    <a:pt x="2238" y="1683"/>
                    <a:pt x="2238" y="1683"/>
                    <a:pt x="2238" y="1683"/>
                  </a:cubicBezTo>
                  <a:cubicBezTo>
                    <a:pt x="2238" y="1683"/>
                    <a:pt x="2238" y="1683"/>
                    <a:pt x="2238" y="1683"/>
                  </a:cubicBezTo>
                  <a:cubicBezTo>
                    <a:pt x="2248" y="1688"/>
                    <a:pt x="2262" y="1693"/>
                    <a:pt x="2272" y="1697"/>
                  </a:cubicBezTo>
                  <a:cubicBezTo>
                    <a:pt x="2273" y="1699"/>
                    <a:pt x="2277" y="1699"/>
                    <a:pt x="2277" y="1701"/>
                  </a:cubicBezTo>
                  <a:cubicBezTo>
                    <a:pt x="2279" y="1701"/>
                    <a:pt x="2279" y="1701"/>
                    <a:pt x="2279" y="1701"/>
                  </a:cubicBezTo>
                  <a:cubicBezTo>
                    <a:pt x="2279" y="1701"/>
                    <a:pt x="2280" y="1703"/>
                    <a:pt x="2282" y="1703"/>
                  </a:cubicBezTo>
                  <a:cubicBezTo>
                    <a:pt x="2282" y="1703"/>
                    <a:pt x="2282" y="1703"/>
                    <a:pt x="2282" y="1703"/>
                  </a:cubicBezTo>
                  <a:cubicBezTo>
                    <a:pt x="2284" y="1704"/>
                    <a:pt x="2323" y="1722"/>
                    <a:pt x="2330" y="1726"/>
                  </a:cubicBezTo>
                  <a:cubicBezTo>
                    <a:pt x="2336" y="1726"/>
                    <a:pt x="2339" y="1728"/>
                    <a:pt x="2344" y="1728"/>
                  </a:cubicBezTo>
                  <a:cubicBezTo>
                    <a:pt x="2356" y="1728"/>
                    <a:pt x="2364" y="1722"/>
                    <a:pt x="2364" y="1722"/>
                  </a:cubicBezTo>
                  <a:cubicBezTo>
                    <a:pt x="2369" y="1719"/>
                    <a:pt x="2376" y="1713"/>
                    <a:pt x="2378" y="1711"/>
                  </a:cubicBezTo>
                  <a:cubicBezTo>
                    <a:pt x="2380" y="1711"/>
                    <a:pt x="2380" y="1709"/>
                    <a:pt x="2380" y="1709"/>
                  </a:cubicBezTo>
                  <a:cubicBezTo>
                    <a:pt x="2381" y="1704"/>
                    <a:pt x="2386" y="1699"/>
                    <a:pt x="2391" y="1699"/>
                  </a:cubicBezTo>
                  <a:lnTo>
                    <a:pt x="2391" y="1699"/>
                  </a:lnTo>
                  <a:cubicBezTo>
                    <a:pt x="2394" y="1699"/>
                    <a:pt x="2396" y="1701"/>
                    <a:pt x="2400" y="1703"/>
                  </a:cubicBezTo>
                  <a:cubicBezTo>
                    <a:pt x="2401" y="1706"/>
                    <a:pt x="2403" y="1713"/>
                    <a:pt x="2403" y="1715"/>
                  </a:cubicBezTo>
                  <a:cubicBezTo>
                    <a:pt x="2400" y="1715"/>
                    <a:pt x="2396" y="1715"/>
                    <a:pt x="2394" y="1716"/>
                  </a:cubicBezTo>
                  <a:cubicBezTo>
                    <a:pt x="2389" y="1716"/>
                    <a:pt x="2386" y="1719"/>
                    <a:pt x="2385" y="1724"/>
                  </a:cubicBezTo>
                  <a:cubicBezTo>
                    <a:pt x="2381" y="1726"/>
                    <a:pt x="2371" y="1731"/>
                    <a:pt x="2371" y="1731"/>
                  </a:cubicBezTo>
                  <a:cubicBezTo>
                    <a:pt x="2368" y="1731"/>
                    <a:pt x="2361" y="1733"/>
                    <a:pt x="2361" y="1733"/>
                  </a:cubicBezTo>
                  <a:lnTo>
                    <a:pt x="2361" y="1736"/>
                  </a:lnTo>
                  <a:cubicBezTo>
                    <a:pt x="2361" y="1736"/>
                    <a:pt x="2368" y="1736"/>
                    <a:pt x="2371" y="1736"/>
                  </a:cubicBezTo>
                  <a:cubicBezTo>
                    <a:pt x="2374" y="1734"/>
                    <a:pt x="2385" y="1729"/>
                    <a:pt x="2388" y="1728"/>
                  </a:cubicBezTo>
                  <a:cubicBezTo>
                    <a:pt x="2388" y="1728"/>
                    <a:pt x="2388" y="1728"/>
                    <a:pt x="2388" y="1726"/>
                  </a:cubicBezTo>
                  <a:cubicBezTo>
                    <a:pt x="2389" y="1722"/>
                    <a:pt x="2391" y="1721"/>
                    <a:pt x="2396" y="1719"/>
                  </a:cubicBezTo>
                  <a:cubicBezTo>
                    <a:pt x="2398" y="1719"/>
                    <a:pt x="2410" y="1719"/>
                    <a:pt x="2415" y="1722"/>
                  </a:cubicBezTo>
                  <a:cubicBezTo>
                    <a:pt x="2420" y="1729"/>
                    <a:pt x="2421" y="1736"/>
                    <a:pt x="2421" y="1738"/>
                  </a:cubicBezTo>
                  <a:cubicBezTo>
                    <a:pt x="2423" y="1742"/>
                    <a:pt x="2423" y="1746"/>
                    <a:pt x="2421" y="1748"/>
                  </a:cubicBezTo>
                  <a:cubicBezTo>
                    <a:pt x="2415" y="1744"/>
                    <a:pt x="2408" y="1742"/>
                    <a:pt x="2405" y="1744"/>
                  </a:cubicBezTo>
                  <a:cubicBezTo>
                    <a:pt x="2401" y="1744"/>
                    <a:pt x="2396" y="1746"/>
                    <a:pt x="2393" y="1748"/>
                  </a:cubicBezTo>
                  <a:cubicBezTo>
                    <a:pt x="2391" y="1748"/>
                    <a:pt x="2389" y="1748"/>
                    <a:pt x="2389" y="1748"/>
                  </a:cubicBezTo>
                  <a:cubicBezTo>
                    <a:pt x="2388" y="1749"/>
                    <a:pt x="2380" y="1746"/>
                    <a:pt x="2373" y="1742"/>
                  </a:cubicBezTo>
                  <a:cubicBezTo>
                    <a:pt x="2371" y="1742"/>
                    <a:pt x="2369" y="1742"/>
                    <a:pt x="2369" y="1744"/>
                  </a:cubicBezTo>
                  <a:cubicBezTo>
                    <a:pt x="2369" y="1746"/>
                    <a:pt x="2369" y="1748"/>
                    <a:pt x="2371" y="1748"/>
                  </a:cubicBezTo>
                  <a:cubicBezTo>
                    <a:pt x="2374" y="1749"/>
                    <a:pt x="2386" y="1753"/>
                    <a:pt x="2389" y="1753"/>
                  </a:cubicBezTo>
                  <a:cubicBezTo>
                    <a:pt x="2391" y="1753"/>
                    <a:pt x="2393" y="1753"/>
                    <a:pt x="2394" y="1751"/>
                  </a:cubicBezTo>
                  <a:cubicBezTo>
                    <a:pt x="2398" y="1749"/>
                    <a:pt x="2403" y="1748"/>
                    <a:pt x="2406" y="1748"/>
                  </a:cubicBezTo>
                  <a:cubicBezTo>
                    <a:pt x="2408" y="1748"/>
                    <a:pt x="2420" y="1749"/>
                    <a:pt x="2421" y="1754"/>
                  </a:cubicBezTo>
                  <a:cubicBezTo>
                    <a:pt x="2425" y="1761"/>
                    <a:pt x="2425" y="1771"/>
                    <a:pt x="2423" y="1774"/>
                  </a:cubicBezTo>
                  <a:cubicBezTo>
                    <a:pt x="2421" y="1780"/>
                    <a:pt x="2420" y="1789"/>
                    <a:pt x="2405" y="1786"/>
                  </a:cubicBezTo>
                  <a:cubicBezTo>
                    <a:pt x="2391" y="1783"/>
                    <a:pt x="2389" y="1778"/>
                    <a:pt x="2386" y="1773"/>
                  </a:cubicBezTo>
                  <a:cubicBezTo>
                    <a:pt x="2386" y="1773"/>
                    <a:pt x="2385" y="1773"/>
                    <a:pt x="2385" y="1773"/>
                  </a:cubicBezTo>
                  <a:cubicBezTo>
                    <a:pt x="2381" y="1771"/>
                    <a:pt x="2368" y="1763"/>
                    <a:pt x="2366" y="1763"/>
                  </a:cubicBezTo>
                  <a:cubicBezTo>
                    <a:pt x="2366" y="1763"/>
                    <a:pt x="2364" y="1763"/>
                    <a:pt x="2364" y="1763"/>
                  </a:cubicBezTo>
                  <a:cubicBezTo>
                    <a:pt x="2362" y="1764"/>
                    <a:pt x="2364" y="1766"/>
                    <a:pt x="2364" y="1766"/>
                  </a:cubicBezTo>
                  <a:cubicBezTo>
                    <a:pt x="2364" y="1766"/>
                    <a:pt x="2378" y="1773"/>
                    <a:pt x="2383" y="1776"/>
                  </a:cubicBezTo>
                  <a:cubicBezTo>
                    <a:pt x="2385" y="1780"/>
                    <a:pt x="2388" y="1783"/>
                    <a:pt x="2393" y="1786"/>
                  </a:cubicBezTo>
                  <a:cubicBezTo>
                    <a:pt x="2389" y="1789"/>
                    <a:pt x="2383" y="1791"/>
                    <a:pt x="2378" y="1793"/>
                  </a:cubicBezTo>
                  <a:cubicBezTo>
                    <a:pt x="2369" y="1794"/>
                    <a:pt x="2362" y="1781"/>
                    <a:pt x="2361" y="1776"/>
                  </a:cubicBezTo>
                  <a:cubicBezTo>
                    <a:pt x="2358" y="1768"/>
                    <a:pt x="2349" y="1760"/>
                    <a:pt x="2337" y="1758"/>
                  </a:cubicBezTo>
                  <a:cubicBezTo>
                    <a:pt x="2329" y="1758"/>
                    <a:pt x="2280" y="1754"/>
                    <a:pt x="2250" y="1749"/>
                  </a:cubicBezTo>
                  <a:cubicBezTo>
                    <a:pt x="2250" y="1749"/>
                    <a:pt x="2250" y="1749"/>
                    <a:pt x="2250" y="1749"/>
                  </a:cubicBezTo>
                  <a:cubicBezTo>
                    <a:pt x="2250" y="1749"/>
                    <a:pt x="2250" y="1749"/>
                    <a:pt x="2250" y="1749"/>
                  </a:cubicBezTo>
                  <a:cubicBezTo>
                    <a:pt x="2245" y="1749"/>
                    <a:pt x="2240" y="1748"/>
                    <a:pt x="2236" y="1748"/>
                  </a:cubicBezTo>
                  <a:cubicBezTo>
                    <a:pt x="2235" y="1748"/>
                    <a:pt x="2235" y="1748"/>
                    <a:pt x="2235" y="1749"/>
                  </a:cubicBezTo>
                  <a:cubicBezTo>
                    <a:pt x="2235" y="1751"/>
                    <a:pt x="2235" y="1751"/>
                    <a:pt x="2236" y="1753"/>
                  </a:cubicBezTo>
                  <a:cubicBezTo>
                    <a:pt x="2238" y="1753"/>
                    <a:pt x="2243" y="1753"/>
                    <a:pt x="2247" y="1753"/>
                  </a:cubicBezTo>
                  <a:cubicBezTo>
                    <a:pt x="2243" y="1758"/>
                    <a:pt x="2236" y="1769"/>
                    <a:pt x="2216" y="1781"/>
                  </a:cubicBezTo>
                  <a:cubicBezTo>
                    <a:pt x="2211" y="1783"/>
                    <a:pt x="2208" y="1786"/>
                    <a:pt x="2204" y="1788"/>
                  </a:cubicBezTo>
                  <a:cubicBezTo>
                    <a:pt x="2203" y="1788"/>
                    <a:pt x="2202" y="1786"/>
                    <a:pt x="2200" y="1785"/>
                  </a:cubicBezTo>
                  <a:cubicBezTo>
                    <a:pt x="2200" y="1783"/>
                    <a:pt x="2198" y="1783"/>
                    <a:pt x="2198" y="1785"/>
                  </a:cubicBezTo>
                  <a:cubicBezTo>
                    <a:pt x="2198" y="1785"/>
                    <a:pt x="2198" y="1786"/>
                    <a:pt x="2198" y="1786"/>
                  </a:cubicBezTo>
                  <a:cubicBezTo>
                    <a:pt x="2200" y="1788"/>
                    <a:pt x="2202" y="1788"/>
                    <a:pt x="2202" y="1789"/>
                  </a:cubicBezTo>
                  <a:cubicBezTo>
                    <a:pt x="2200" y="1789"/>
                    <a:pt x="2198" y="1791"/>
                    <a:pt x="2195" y="1793"/>
                  </a:cubicBezTo>
                  <a:cubicBezTo>
                    <a:pt x="2193" y="1791"/>
                    <a:pt x="2190" y="1786"/>
                    <a:pt x="2186" y="1785"/>
                  </a:cubicBezTo>
                  <a:cubicBezTo>
                    <a:pt x="2186" y="1785"/>
                    <a:pt x="2184" y="1785"/>
                    <a:pt x="2184" y="1785"/>
                  </a:cubicBezTo>
                  <a:cubicBezTo>
                    <a:pt x="2184" y="1785"/>
                    <a:pt x="2184" y="1786"/>
                    <a:pt x="2184" y="1786"/>
                  </a:cubicBezTo>
                  <a:cubicBezTo>
                    <a:pt x="2186" y="1788"/>
                    <a:pt x="2190" y="1791"/>
                    <a:pt x="2193" y="1793"/>
                  </a:cubicBezTo>
                  <a:cubicBezTo>
                    <a:pt x="2190" y="1794"/>
                    <a:pt x="2188" y="1796"/>
                    <a:pt x="2186" y="1796"/>
                  </a:cubicBezTo>
                  <a:cubicBezTo>
                    <a:pt x="2183" y="1794"/>
                    <a:pt x="2178" y="1791"/>
                    <a:pt x="2178" y="1789"/>
                  </a:cubicBezTo>
                  <a:cubicBezTo>
                    <a:pt x="2178" y="1788"/>
                    <a:pt x="2176" y="1788"/>
                    <a:pt x="2176" y="1788"/>
                  </a:cubicBezTo>
                  <a:cubicBezTo>
                    <a:pt x="2174" y="1789"/>
                    <a:pt x="2174" y="1789"/>
                    <a:pt x="2174" y="1789"/>
                  </a:cubicBezTo>
                  <a:cubicBezTo>
                    <a:pt x="2176" y="1793"/>
                    <a:pt x="2179" y="1796"/>
                    <a:pt x="2183" y="1798"/>
                  </a:cubicBezTo>
                  <a:cubicBezTo>
                    <a:pt x="2179" y="1800"/>
                    <a:pt x="2178" y="1800"/>
                    <a:pt x="2176" y="1801"/>
                  </a:cubicBezTo>
                  <a:cubicBezTo>
                    <a:pt x="2173" y="1798"/>
                    <a:pt x="2168" y="1794"/>
                    <a:pt x="2166" y="1793"/>
                  </a:cubicBezTo>
                  <a:cubicBezTo>
                    <a:pt x="2166" y="1793"/>
                    <a:pt x="2166" y="1793"/>
                    <a:pt x="2164" y="1793"/>
                  </a:cubicBezTo>
                  <a:cubicBezTo>
                    <a:pt x="2164" y="1793"/>
                    <a:pt x="2164" y="1794"/>
                    <a:pt x="2164" y="1794"/>
                  </a:cubicBezTo>
                  <a:cubicBezTo>
                    <a:pt x="2166" y="1796"/>
                    <a:pt x="2170" y="1800"/>
                    <a:pt x="2173" y="1803"/>
                  </a:cubicBezTo>
                  <a:cubicBezTo>
                    <a:pt x="2171" y="1803"/>
                    <a:pt x="2171" y="1803"/>
                    <a:pt x="2170" y="1803"/>
                  </a:cubicBezTo>
                  <a:cubicBezTo>
                    <a:pt x="2168" y="1805"/>
                    <a:pt x="2166" y="1805"/>
                    <a:pt x="2164" y="1806"/>
                  </a:cubicBezTo>
                  <a:lnTo>
                    <a:pt x="2163" y="1806"/>
                  </a:lnTo>
                  <a:cubicBezTo>
                    <a:pt x="2161" y="1805"/>
                    <a:pt x="2156" y="1800"/>
                    <a:pt x="2154" y="1798"/>
                  </a:cubicBezTo>
                  <a:cubicBezTo>
                    <a:pt x="2154" y="1798"/>
                    <a:pt x="2152" y="1798"/>
                    <a:pt x="2152" y="1798"/>
                  </a:cubicBezTo>
                  <a:cubicBezTo>
                    <a:pt x="2152" y="1798"/>
                    <a:pt x="2152" y="1800"/>
                    <a:pt x="2152" y="1800"/>
                  </a:cubicBezTo>
                  <a:cubicBezTo>
                    <a:pt x="2154" y="1801"/>
                    <a:pt x="2158" y="1805"/>
                    <a:pt x="2161" y="1808"/>
                  </a:cubicBezTo>
                  <a:cubicBezTo>
                    <a:pt x="2158" y="1808"/>
                    <a:pt x="2154" y="1810"/>
                    <a:pt x="2151" y="1811"/>
                  </a:cubicBezTo>
                  <a:cubicBezTo>
                    <a:pt x="2149" y="1810"/>
                    <a:pt x="2146" y="1808"/>
                    <a:pt x="2143" y="1805"/>
                  </a:cubicBezTo>
                  <a:cubicBezTo>
                    <a:pt x="2143" y="1803"/>
                    <a:pt x="2143" y="1803"/>
                    <a:pt x="2141" y="1805"/>
                  </a:cubicBezTo>
                  <a:cubicBezTo>
                    <a:pt x="2141" y="1805"/>
                    <a:pt x="2141" y="1805"/>
                    <a:pt x="2141" y="1806"/>
                  </a:cubicBezTo>
                  <a:cubicBezTo>
                    <a:pt x="2144" y="1810"/>
                    <a:pt x="2146" y="1811"/>
                    <a:pt x="2147" y="1813"/>
                  </a:cubicBezTo>
                  <a:cubicBezTo>
                    <a:pt x="2146" y="1813"/>
                    <a:pt x="2144" y="1814"/>
                    <a:pt x="2141" y="1816"/>
                  </a:cubicBezTo>
                  <a:cubicBezTo>
                    <a:pt x="2138" y="1813"/>
                    <a:pt x="2134" y="1811"/>
                    <a:pt x="2134" y="1810"/>
                  </a:cubicBezTo>
                  <a:cubicBezTo>
                    <a:pt x="2134" y="1810"/>
                    <a:pt x="2133" y="1810"/>
                    <a:pt x="2133" y="1810"/>
                  </a:cubicBezTo>
                  <a:cubicBezTo>
                    <a:pt x="2131" y="1810"/>
                    <a:pt x="2131" y="1811"/>
                    <a:pt x="2133" y="1811"/>
                  </a:cubicBezTo>
                  <a:cubicBezTo>
                    <a:pt x="2133" y="1813"/>
                    <a:pt x="2136" y="1814"/>
                    <a:pt x="2138" y="1818"/>
                  </a:cubicBezTo>
                  <a:cubicBezTo>
                    <a:pt x="2136" y="1818"/>
                    <a:pt x="2133" y="1820"/>
                    <a:pt x="2131" y="1821"/>
                  </a:cubicBezTo>
                  <a:cubicBezTo>
                    <a:pt x="2127" y="1820"/>
                    <a:pt x="2124" y="1816"/>
                    <a:pt x="2124" y="1816"/>
                  </a:cubicBezTo>
                  <a:cubicBezTo>
                    <a:pt x="2124" y="1814"/>
                    <a:pt x="2122" y="1814"/>
                    <a:pt x="2122" y="1816"/>
                  </a:cubicBezTo>
                  <a:cubicBezTo>
                    <a:pt x="2121" y="1816"/>
                    <a:pt x="2121" y="1816"/>
                    <a:pt x="2122" y="1818"/>
                  </a:cubicBezTo>
                  <a:cubicBezTo>
                    <a:pt x="2122" y="1818"/>
                    <a:pt x="2126" y="1821"/>
                    <a:pt x="2129" y="1823"/>
                  </a:cubicBezTo>
                  <a:cubicBezTo>
                    <a:pt x="2127" y="1825"/>
                    <a:pt x="2124" y="1826"/>
                    <a:pt x="2122" y="1828"/>
                  </a:cubicBezTo>
                  <a:cubicBezTo>
                    <a:pt x="2121" y="1826"/>
                    <a:pt x="2119" y="1825"/>
                    <a:pt x="2117" y="1823"/>
                  </a:cubicBezTo>
                  <a:cubicBezTo>
                    <a:pt x="2117" y="1823"/>
                    <a:pt x="2115" y="1823"/>
                    <a:pt x="2115" y="1823"/>
                  </a:cubicBezTo>
                  <a:cubicBezTo>
                    <a:pt x="2114" y="1825"/>
                    <a:pt x="2114" y="1825"/>
                    <a:pt x="2115" y="1825"/>
                  </a:cubicBezTo>
                  <a:cubicBezTo>
                    <a:pt x="2115" y="1826"/>
                    <a:pt x="2119" y="1830"/>
                    <a:pt x="2121" y="1830"/>
                  </a:cubicBezTo>
                  <a:cubicBezTo>
                    <a:pt x="2117" y="1833"/>
                    <a:pt x="2115" y="1836"/>
                    <a:pt x="2114" y="1841"/>
                  </a:cubicBezTo>
                  <a:cubicBezTo>
                    <a:pt x="2114" y="1841"/>
                    <a:pt x="2114" y="1841"/>
                    <a:pt x="2114" y="1841"/>
                  </a:cubicBezTo>
                  <a:cubicBezTo>
                    <a:pt x="2111" y="1833"/>
                    <a:pt x="2112" y="1825"/>
                    <a:pt x="2112" y="1825"/>
                  </a:cubicBezTo>
                  <a:cubicBezTo>
                    <a:pt x="2112" y="1823"/>
                    <a:pt x="2111" y="1823"/>
                    <a:pt x="2111" y="1823"/>
                  </a:cubicBezTo>
                  <a:cubicBezTo>
                    <a:pt x="2109" y="1823"/>
                    <a:pt x="2109" y="1823"/>
                    <a:pt x="2109" y="1823"/>
                  </a:cubicBezTo>
                  <a:cubicBezTo>
                    <a:pt x="2109" y="1825"/>
                    <a:pt x="2109" y="1839"/>
                    <a:pt x="2114" y="1851"/>
                  </a:cubicBezTo>
                  <a:cubicBezTo>
                    <a:pt x="2117" y="1858"/>
                    <a:pt x="2122" y="1863"/>
                    <a:pt x="2127" y="1870"/>
                  </a:cubicBezTo>
                  <a:cubicBezTo>
                    <a:pt x="2131" y="1871"/>
                    <a:pt x="2134" y="1875"/>
                    <a:pt x="2136" y="1878"/>
                  </a:cubicBezTo>
                  <a:lnTo>
                    <a:pt x="2136" y="1878"/>
                  </a:lnTo>
                  <a:cubicBezTo>
                    <a:pt x="2139" y="1881"/>
                    <a:pt x="2143" y="1886"/>
                    <a:pt x="2143" y="1895"/>
                  </a:cubicBezTo>
                  <a:cubicBezTo>
                    <a:pt x="2143" y="1898"/>
                    <a:pt x="2143" y="1903"/>
                    <a:pt x="2143" y="1906"/>
                  </a:cubicBezTo>
                  <a:cubicBezTo>
                    <a:pt x="2143" y="1913"/>
                    <a:pt x="2143" y="1918"/>
                    <a:pt x="2144" y="1923"/>
                  </a:cubicBezTo>
                  <a:cubicBezTo>
                    <a:pt x="2146" y="1931"/>
                    <a:pt x="2147" y="1936"/>
                    <a:pt x="2149" y="1943"/>
                  </a:cubicBezTo>
                  <a:cubicBezTo>
                    <a:pt x="2149" y="1945"/>
                    <a:pt x="2151" y="1948"/>
                    <a:pt x="2152" y="1951"/>
                  </a:cubicBezTo>
                  <a:lnTo>
                    <a:pt x="2152" y="1955"/>
                  </a:lnTo>
                  <a:cubicBezTo>
                    <a:pt x="2156" y="1963"/>
                    <a:pt x="2158" y="1967"/>
                    <a:pt x="2158" y="1974"/>
                  </a:cubicBezTo>
                  <a:cubicBezTo>
                    <a:pt x="2159" y="1982"/>
                    <a:pt x="2159" y="1988"/>
                    <a:pt x="2158" y="1998"/>
                  </a:cubicBezTo>
                  <a:cubicBezTo>
                    <a:pt x="2156" y="2002"/>
                    <a:pt x="2154" y="2007"/>
                    <a:pt x="2154" y="2010"/>
                  </a:cubicBezTo>
                  <a:cubicBezTo>
                    <a:pt x="2151" y="2017"/>
                    <a:pt x="2149" y="2022"/>
                    <a:pt x="2149" y="2025"/>
                  </a:cubicBezTo>
                  <a:cubicBezTo>
                    <a:pt x="2149" y="2030"/>
                    <a:pt x="2149" y="2037"/>
                    <a:pt x="2154" y="2040"/>
                  </a:cubicBezTo>
                  <a:cubicBezTo>
                    <a:pt x="2156" y="2040"/>
                    <a:pt x="2156" y="2040"/>
                    <a:pt x="2158" y="2040"/>
                  </a:cubicBezTo>
                  <a:cubicBezTo>
                    <a:pt x="2156" y="2042"/>
                    <a:pt x="2156" y="2042"/>
                    <a:pt x="2154" y="2044"/>
                  </a:cubicBezTo>
                  <a:cubicBezTo>
                    <a:pt x="2151" y="2045"/>
                    <a:pt x="2147" y="2047"/>
                    <a:pt x="2143" y="2045"/>
                  </a:cubicBezTo>
                  <a:cubicBezTo>
                    <a:pt x="2139" y="2044"/>
                    <a:pt x="2138" y="2042"/>
                    <a:pt x="2136" y="2040"/>
                  </a:cubicBezTo>
                  <a:cubicBezTo>
                    <a:pt x="2136" y="2040"/>
                    <a:pt x="2136" y="2040"/>
                    <a:pt x="2136" y="2040"/>
                  </a:cubicBezTo>
                  <a:lnTo>
                    <a:pt x="2138" y="2039"/>
                  </a:lnTo>
                  <a:cubicBezTo>
                    <a:pt x="2141" y="2037"/>
                    <a:pt x="2144" y="2032"/>
                    <a:pt x="2144" y="2032"/>
                  </a:cubicBezTo>
                  <a:cubicBezTo>
                    <a:pt x="2144" y="2030"/>
                    <a:pt x="2144" y="2028"/>
                    <a:pt x="2143" y="2028"/>
                  </a:cubicBezTo>
                  <a:cubicBezTo>
                    <a:pt x="2143" y="2028"/>
                    <a:pt x="2141" y="2028"/>
                    <a:pt x="2139" y="2028"/>
                  </a:cubicBezTo>
                  <a:cubicBezTo>
                    <a:pt x="2139" y="2030"/>
                    <a:pt x="2138" y="2033"/>
                    <a:pt x="2136" y="2035"/>
                  </a:cubicBezTo>
                  <a:lnTo>
                    <a:pt x="2134" y="2037"/>
                  </a:lnTo>
                  <a:cubicBezTo>
                    <a:pt x="2133" y="2037"/>
                    <a:pt x="2133" y="2037"/>
                    <a:pt x="2133" y="2039"/>
                  </a:cubicBezTo>
                  <a:cubicBezTo>
                    <a:pt x="2133" y="2039"/>
                    <a:pt x="2131" y="2039"/>
                    <a:pt x="2131" y="2039"/>
                  </a:cubicBezTo>
                  <a:cubicBezTo>
                    <a:pt x="2131" y="2039"/>
                    <a:pt x="2131" y="2039"/>
                    <a:pt x="2131" y="2039"/>
                  </a:cubicBezTo>
                  <a:cubicBezTo>
                    <a:pt x="2127" y="2042"/>
                    <a:pt x="2122" y="2047"/>
                    <a:pt x="2122" y="2052"/>
                  </a:cubicBezTo>
                  <a:cubicBezTo>
                    <a:pt x="2121" y="2057"/>
                    <a:pt x="2121" y="2060"/>
                    <a:pt x="2119" y="2064"/>
                  </a:cubicBezTo>
                  <a:cubicBezTo>
                    <a:pt x="2119" y="2062"/>
                    <a:pt x="2119" y="2060"/>
                    <a:pt x="2119" y="2059"/>
                  </a:cubicBezTo>
                  <a:cubicBezTo>
                    <a:pt x="2119" y="2057"/>
                    <a:pt x="2119" y="2055"/>
                    <a:pt x="2117" y="2052"/>
                  </a:cubicBezTo>
                  <a:cubicBezTo>
                    <a:pt x="2117" y="2050"/>
                    <a:pt x="2117" y="2050"/>
                    <a:pt x="2117" y="2048"/>
                  </a:cubicBezTo>
                  <a:cubicBezTo>
                    <a:pt x="2115" y="2042"/>
                    <a:pt x="2119" y="2037"/>
                    <a:pt x="2124" y="2033"/>
                  </a:cubicBezTo>
                  <a:cubicBezTo>
                    <a:pt x="2134" y="2025"/>
                    <a:pt x="2144" y="2017"/>
                    <a:pt x="2144" y="2015"/>
                  </a:cubicBezTo>
                  <a:cubicBezTo>
                    <a:pt x="2144" y="2015"/>
                    <a:pt x="2144" y="2013"/>
                    <a:pt x="2144" y="2013"/>
                  </a:cubicBezTo>
                  <a:cubicBezTo>
                    <a:pt x="2143" y="2012"/>
                    <a:pt x="2141" y="2012"/>
                    <a:pt x="2141" y="2013"/>
                  </a:cubicBezTo>
                  <a:cubicBezTo>
                    <a:pt x="2141" y="2013"/>
                    <a:pt x="2133" y="2023"/>
                    <a:pt x="2122" y="2030"/>
                  </a:cubicBezTo>
                  <a:cubicBezTo>
                    <a:pt x="2115" y="2033"/>
                    <a:pt x="2111" y="2040"/>
                    <a:pt x="2112" y="2050"/>
                  </a:cubicBezTo>
                  <a:cubicBezTo>
                    <a:pt x="2112" y="2050"/>
                    <a:pt x="2114" y="2052"/>
                    <a:pt x="2114" y="2053"/>
                  </a:cubicBezTo>
                  <a:cubicBezTo>
                    <a:pt x="2114" y="2055"/>
                    <a:pt x="2115" y="2057"/>
                    <a:pt x="2115" y="2060"/>
                  </a:cubicBezTo>
                  <a:cubicBezTo>
                    <a:pt x="2115" y="2060"/>
                    <a:pt x="2115" y="2060"/>
                    <a:pt x="2115" y="2060"/>
                  </a:cubicBezTo>
                  <a:cubicBezTo>
                    <a:pt x="2114" y="2060"/>
                    <a:pt x="2114" y="2060"/>
                    <a:pt x="2114" y="2059"/>
                  </a:cubicBezTo>
                  <a:lnTo>
                    <a:pt x="2112" y="2059"/>
                  </a:lnTo>
                  <a:cubicBezTo>
                    <a:pt x="2109" y="2055"/>
                    <a:pt x="2101" y="2047"/>
                    <a:pt x="2104" y="2037"/>
                  </a:cubicBezTo>
                  <a:cubicBezTo>
                    <a:pt x="2107" y="2028"/>
                    <a:pt x="2111" y="2025"/>
                    <a:pt x="2117" y="2020"/>
                  </a:cubicBezTo>
                  <a:cubicBezTo>
                    <a:pt x="2121" y="2019"/>
                    <a:pt x="2124" y="2017"/>
                    <a:pt x="2126" y="2015"/>
                  </a:cubicBezTo>
                  <a:cubicBezTo>
                    <a:pt x="2131" y="2013"/>
                    <a:pt x="2136" y="2010"/>
                    <a:pt x="2141" y="2007"/>
                  </a:cubicBezTo>
                  <a:cubicBezTo>
                    <a:pt x="2141" y="2007"/>
                    <a:pt x="2141" y="2005"/>
                    <a:pt x="2141" y="2003"/>
                  </a:cubicBezTo>
                  <a:cubicBezTo>
                    <a:pt x="2139" y="2003"/>
                    <a:pt x="2138" y="2003"/>
                    <a:pt x="2138" y="2003"/>
                  </a:cubicBezTo>
                  <a:cubicBezTo>
                    <a:pt x="2134" y="2007"/>
                    <a:pt x="2129" y="2008"/>
                    <a:pt x="2124" y="2012"/>
                  </a:cubicBezTo>
                  <a:cubicBezTo>
                    <a:pt x="2121" y="2013"/>
                    <a:pt x="2117" y="2015"/>
                    <a:pt x="2115" y="2017"/>
                  </a:cubicBezTo>
                  <a:cubicBezTo>
                    <a:pt x="2109" y="2020"/>
                    <a:pt x="2106" y="2023"/>
                    <a:pt x="2102" y="2030"/>
                  </a:cubicBezTo>
                  <a:cubicBezTo>
                    <a:pt x="2101" y="2027"/>
                    <a:pt x="2101" y="2020"/>
                    <a:pt x="2104" y="2015"/>
                  </a:cubicBezTo>
                  <a:cubicBezTo>
                    <a:pt x="2107" y="2007"/>
                    <a:pt x="2119" y="2003"/>
                    <a:pt x="2121" y="2003"/>
                  </a:cubicBezTo>
                  <a:cubicBezTo>
                    <a:pt x="2124" y="2003"/>
                    <a:pt x="2126" y="2003"/>
                    <a:pt x="2127" y="2003"/>
                  </a:cubicBezTo>
                  <a:cubicBezTo>
                    <a:pt x="2134" y="2003"/>
                    <a:pt x="2141" y="2002"/>
                    <a:pt x="2144" y="1998"/>
                  </a:cubicBezTo>
                  <a:cubicBezTo>
                    <a:pt x="2146" y="1998"/>
                    <a:pt x="2146" y="1997"/>
                    <a:pt x="2144" y="1995"/>
                  </a:cubicBezTo>
                  <a:cubicBezTo>
                    <a:pt x="2144" y="1995"/>
                    <a:pt x="2143" y="1995"/>
                    <a:pt x="2141" y="1995"/>
                  </a:cubicBezTo>
                  <a:cubicBezTo>
                    <a:pt x="2139" y="1997"/>
                    <a:pt x="2129" y="2002"/>
                    <a:pt x="2119" y="1998"/>
                  </a:cubicBezTo>
                  <a:cubicBezTo>
                    <a:pt x="2111" y="1995"/>
                    <a:pt x="2104" y="1990"/>
                    <a:pt x="2106" y="1976"/>
                  </a:cubicBezTo>
                  <a:cubicBezTo>
                    <a:pt x="2106" y="1975"/>
                    <a:pt x="2106" y="1972"/>
                    <a:pt x="2107" y="1970"/>
                  </a:cubicBezTo>
                  <a:cubicBezTo>
                    <a:pt x="2109" y="1976"/>
                    <a:pt x="2115" y="1983"/>
                    <a:pt x="2127" y="1983"/>
                  </a:cubicBezTo>
                  <a:cubicBezTo>
                    <a:pt x="2138" y="1983"/>
                    <a:pt x="2143" y="1978"/>
                    <a:pt x="2146" y="1975"/>
                  </a:cubicBezTo>
                  <a:cubicBezTo>
                    <a:pt x="2149" y="1968"/>
                    <a:pt x="2147" y="1960"/>
                    <a:pt x="2146" y="1955"/>
                  </a:cubicBezTo>
                  <a:cubicBezTo>
                    <a:pt x="2143" y="1947"/>
                    <a:pt x="2143" y="1940"/>
                    <a:pt x="2143" y="1940"/>
                  </a:cubicBezTo>
                  <a:cubicBezTo>
                    <a:pt x="2144" y="1938"/>
                    <a:pt x="2143" y="1938"/>
                    <a:pt x="2141" y="1938"/>
                  </a:cubicBezTo>
                  <a:cubicBezTo>
                    <a:pt x="2141" y="1938"/>
                    <a:pt x="2139" y="1938"/>
                    <a:pt x="2139" y="1940"/>
                  </a:cubicBezTo>
                  <a:cubicBezTo>
                    <a:pt x="2139" y="1940"/>
                    <a:pt x="2138" y="1947"/>
                    <a:pt x="2143" y="1956"/>
                  </a:cubicBezTo>
                  <a:cubicBezTo>
                    <a:pt x="2144" y="1960"/>
                    <a:pt x="2144" y="1967"/>
                    <a:pt x="2141" y="1972"/>
                  </a:cubicBezTo>
                  <a:cubicBezTo>
                    <a:pt x="2139" y="1976"/>
                    <a:pt x="2134" y="1978"/>
                    <a:pt x="2127" y="1978"/>
                  </a:cubicBezTo>
                  <a:cubicBezTo>
                    <a:pt x="2124" y="1978"/>
                    <a:pt x="2121" y="1978"/>
                    <a:pt x="2117" y="1976"/>
                  </a:cubicBezTo>
                  <a:cubicBezTo>
                    <a:pt x="2119" y="1976"/>
                    <a:pt x="2122" y="1976"/>
                    <a:pt x="2124" y="1975"/>
                  </a:cubicBezTo>
                  <a:cubicBezTo>
                    <a:pt x="2133" y="1972"/>
                    <a:pt x="2131" y="1963"/>
                    <a:pt x="2129" y="1958"/>
                  </a:cubicBezTo>
                  <a:cubicBezTo>
                    <a:pt x="2129" y="1958"/>
                    <a:pt x="2129" y="1956"/>
                    <a:pt x="2129" y="1956"/>
                  </a:cubicBezTo>
                  <a:cubicBezTo>
                    <a:pt x="2127" y="1951"/>
                    <a:pt x="2131" y="1948"/>
                    <a:pt x="2131" y="1948"/>
                  </a:cubicBezTo>
                  <a:cubicBezTo>
                    <a:pt x="2133" y="1947"/>
                    <a:pt x="2133" y="1945"/>
                    <a:pt x="2131" y="1945"/>
                  </a:cubicBezTo>
                  <a:cubicBezTo>
                    <a:pt x="2131" y="1943"/>
                    <a:pt x="2129" y="1943"/>
                    <a:pt x="2127" y="1945"/>
                  </a:cubicBezTo>
                  <a:cubicBezTo>
                    <a:pt x="2127" y="1945"/>
                    <a:pt x="2124" y="1950"/>
                    <a:pt x="2124" y="1956"/>
                  </a:cubicBezTo>
                  <a:cubicBezTo>
                    <a:pt x="2126" y="1958"/>
                    <a:pt x="2126" y="1958"/>
                    <a:pt x="2126" y="1958"/>
                  </a:cubicBezTo>
                  <a:cubicBezTo>
                    <a:pt x="2124" y="1956"/>
                    <a:pt x="2122" y="1955"/>
                    <a:pt x="2121" y="1951"/>
                  </a:cubicBezTo>
                  <a:cubicBezTo>
                    <a:pt x="2119" y="1945"/>
                    <a:pt x="2124" y="1938"/>
                    <a:pt x="2124" y="1938"/>
                  </a:cubicBezTo>
                  <a:cubicBezTo>
                    <a:pt x="2124" y="1938"/>
                    <a:pt x="2124" y="1936"/>
                    <a:pt x="2122" y="1935"/>
                  </a:cubicBezTo>
                  <a:cubicBezTo>
                    <a:pt x="2122" y="1935"/>
                    <a:pt x="2121" y="1935"/>
                    <a:pt x="2121" y="1936"/>
                  </a:cubicBezTo>
                  <a:cubicBezTo>
                    <a:pt x="2119" y="1936"/>
                    <a:pt x="2114" y="1943"/>
                    <a:pt x="2117" y="1953"/>
                  </a:cubicBezTo>
                  <a:cubicBezTo>
                    <a:pt x="2119" y="1958"/>
                    <a:pt x="2124" y="1963"/>
                    <a:pt x="2126" y="1965"/>
                  </a:cubicBezTo>
                  <a:cubicBezTo>
                    <a:pt x="2126" y="1968"/>
                    <a:pt x="2126" y="1970"/>
                    <a:pt x="2122" y="1972"/>
                  </a:cubicBezTo>
                  <a:cubicBezTo>
                    <a:pt x="2115" y="1975"/>
                    <a:pt x="2111" y="1968"/>
                    <a:pt x="2111" y="1968"/>
                  </a:cubicBezTo>
                  <a:cubicBezTo>
                    <a:pt x="2111" y="1968"/>
                    <a:pt x="2111" y="1968"/>
                    <a:pt x="2111" y="1968"/>
                  </a:cubicBezTo>
                  <a:cubicBezTo>
                    <a:pt x="2109" y="1967"/>
                    <a:pt x="2109" y="1965"/>
                    <a:pt x="2109" y="1965"/>
                  </a:cubicBezTo>
                  <a:cubicBezTo>
                    <a:pt x="2109" y="1965"/>
                    <a:pt x="2107" y="1963"/>
                    <a:pt x="2107" y="1963"/>
                  </a:cubicBezTo>
                  <a:cubicBezTo>
                    <a:pt x="2106" y="1963"/>
                    <a:pt x="2106" y="1963"/>
                    <a:pt x="2104" y="1965"/>
                  </a:cubicBezTo>
                  <a:cubicBezTo>
                    <a:pt x="2104" y="1965"/>
                    <a:pt x="2102" y="1970"/>
                    <a:pt x="2101" y="1976"/>
                  </a:cubicBezTo>
                  <a:cubicBezTo>
                    <a:pt x="2099" y="1988"/>
                    <a:pt x="2104" y="1997"/>
                    <a:pt x="2114" y="2002"/>
                  </a:cubicBezTo>
                  <a:cubicBezTo>
                    <a:pt x="2112" y="2002"/>
                    <a:pt x="2107" y="2005"/>
                    <a:pt x="2106" y="2007"/>
                  </a:cubicBezTo>
                  <a:cubicBezTo>
                    <a:pt x="2104" y="2007"/>
                    <a:pt x="2101" y="2005"/>
                    <a:pt x="2095" y="2003"/>
                  </a:cubicBezTo>
                  <a:lnTo>
                    <a:pt x="2095" y="1998"/>
                  </a:lnTo>
                  <a:cubicBezTo>
                    <a:pt x="2095" y="1997"/>
                    <a:pt x="2095" y="1997"/>
                    <a:pt x="2094" y="1997"/>
                  </a:cubicBezTo>
                  <a:lnTo>
                    <a:pt x="2094" y="1997"/>
                  </a:lnTo>
                  <a:cubicBezTo>
                    <a:pt x="2094" y="1997"/>
                    <a:pt x="2092" y="1997"/>
                    <a:pt x="2092" y="1998"/>
                  </a:cubicBezTo>
                  <a:lnTo>
                    <a:pt x="2092" y="2002"/>
                  </a:lnTo>
                  <a:cubicBezTo>
                    <a:pt x="2090" y="2002"/>
                    <a:pt x="2089" y="2000"/>
                    <a:pt x="2087" y="2000"/>
                  </a:cubicBezTo>
                  <a:lnTo>
                    <a:pt x="2085" y="1992"/>
                  </a:lnTo>
                  <a:cubicBezTo>
                    <a:pt x="2085" y="1990"/>
                    <a:pt x="2085" y="1990"/>
                    <a:pt x="2085" y="1990"/>
                  </a:cubicBezTo>
                  <a:lnTo>
                    <a:pt x="2085" y="1990"/>
                  </a:lnTo>
                  <a:cubicBezTo>
                    <a:pt x="2083" y="1990"/>
                    <a:pt x="2083" y="1990"/>
                    <a:pt x="2083" y="1992"/>
                  </a:cubicBezTo>
                  <a:lnTo>
                    <a:pt x="2083" y="1998"/>
                  </a:lnTo>
                  <a:cubicBezTo>
                    <a:pt x="2081" y="1997"/>
                    <a:pt x="2079" y="1997"/>
                    <a:pt x="2075" y="1995"/>
                  </a:cubicBezTo>
                  <a:lnTo>
                    <a:pt x="2075" y="1987"/>
                  </a:lnTo>
                  <a:cubicBezTo>
                    <a:pt x="2075" y="1985"/>
                    <a:pt x="2075" y="1985"/>
                    <a:pt x="2074" y="1985"/>
                  </a:cubicBezTo>
                  <a:cubicBezTo>
                    <a:pt x="2074" y="1985"/>
                    <a:pt x="2074" y="1985"/>
                    <a:pt x="2074" y="1987"/>
                  </a:cubicBezTo>
                  <a:lnTo>
                    <a:pt x="2074" y="1994"/>
                  </a:lnTo>
                  <a:cubicBezTo>
                    <a:pt x="2070" y="1992"/>
                    <a:pt x="2067" y="1992"/>
                    <a:pt x="2065" y="1990"/>
                  </a:cubicBezTo>
                  <a:lnTo>
                    <a:pt x="2065" y="1983"/>
                  </a:lnTo>
                  <a:cubicBezTo>
                    <a:pt x="2065" y="1982"/>
                    <a:pt x="2065" y="1982"/>
                    <a:pt x="2063" y="1982"/>
                  </a:cubicBezTo>
                  <a:cubicBezTo>
                    <a:pt x="2063" y="1982"/>
                    <a:pt x="2062" y="1982"/>
                    <a:pt x="2062" y="1982"/>
                  </a:cubicBezTo>
                  <a:lnTo>
                    <a:pt x="2062" y="1988"/>
                  </a:lnTo>
                  <a:cubicBezTo>
                    <a:pt x="2058" y="1988"/>
                    <a:pt x="2057" y="1987"/>
                    <a:pt x="2055" y="1985"/>
                  </a:cubicBezTo>
                  <a:cubicBezTo>
                    <a:pt x="2055" y="1985"/>
                    <a:pt x="2055" y="1985"/>
                    <a:pt x="2055" y="1985"/>
                  </a:cubicBezTo>
                  <a:lnTo>
                    <a:pt x="2055" y="1978"/>
                  </a:lnTo>
                  <a:cubicBezTo>
                    <a:pt x="2055" y="1978"/>
                    <a:pt x="2053" y="1976"/>
                    <a:pt x="2053" y="1976"/>
                  </a:cubicBezTo>
                  <a:lnTo>
                    <a:pt x="2053" y="1976"/>
                  </a:lnTo>
                  <a:cubicBezTo>
                    <a:pt x="2051" y="1976"/>
                    <a:pt x="2051" y="1978"/>
                    <a:pt x="2051" y="1978"/>
                  </a:cubicBezTo>
                  <a:lnTo>
                    <a:pt x="2051" y="1983"/>
                  </a:lnTo>
                  <a:cubicBezTo>
                    <a:pt x="2050" y="1983"/>
                    <a:pt x="2049" y="1982"/>
                    <a:pt x="2045" y="1982"/>
                  </a:cubicBezTo>
                  <a:lnTo>
                    <a:pt x="2045" y="1976"/>
                  </a:lnTo>
                  <a:cubicBezTo>
                    <a:pt x="2045" y="1975"/>
                    <a:pt x="2045" y="1975"/>
                    <a:pt x="2045" y="1975"/>
                  </a:cubicBezTo>
                  <a:cubicBezTo>
                    <a:pt x="2044" y="1975"/>
                    <a:pt x="2044" y="1975"/>
                    <a:pt x="2044" y="1976"/>
                  </a:cubicBezTo>
                  <a:lnTo>
                    <a:pt x="2044" y="1980"/>
                  </a:lnTo>
                  <a:cubicBezTo>
                    <a:pt x="2038" y="1978"/>
                    <a:pt x="2035" y="1978"/>
                    <a:pt x="2032" y="1978"/>
                  </a:cubicBezTo>
                  <a:cubicBezTo>
                    <a:pt x="2025" y="1978"/>
                    <a:pt x="2015" y="1982"/>
                    <a:pt x="2010" y="1987"/>
                  </a:cubicBezTo>
                  <a:cubicBezTo>
                    <a:pt x="2008" y="1988"/>
                    <a:pt x="2005" y="1992"/>
                    <a:pt x="2003" y="1995"/>
                  </a:cubicBezTo>
                  <a:cubicBezTo>
                    <a:pt x="2001" y="1998"/>
                    <a:pt x="1998" y="2000"/>
                    <a:pt x="1998" y="2002"/>
                  </a:cubicBezTo>
                  <a:lnTo>
                    <a:pt x="1996" y="2003"/>
                  </a:lnTo>
                  <a:cubicBezTo>
                    <a:pt x="1994" y="2005"/>
                    <a:pt x="1991" y="2008"/>
                    <a:pt x="1993" y="2015"/>
                  </a:cubicBezTo>
                  <a:cubicBezTo>
                    <a:pt x="1993" y="2017"/>
                    <a:pt x="1996" y="2019"/>
                    <a:pt x="2003" y="2020"/>
                  </a:cubicBezTo>
                  <a:cubicBezTo>
                    <a:pt x="2008" y="2020"/>
                    <a:pt x="2015" y="2023"/>
                    <a:pt x="2018" y="2025"/>
                  </a:cubicBezTo>
                  <a:cubicBezTo>
                    <a:pt x="2020" y="2027"/>
                    <a:pt x="2021" y="2027"/>
                    <a:pt x="2023" y="2027"/>
                  </a:cubicBezTo>
                  <a:cubicBezTo>
                    <a:pt x="2025" y="2028"/>
                    <a:pt x="2026" y="2028"/>
                    <a:pt x="2030" y="2028"/>
                  </a:cubicBezTo>
                  <a:cubicBezTo>
                    <a:pt x="2033" y="2030"/>
                    <a:pt x="2037" y="2030"/>
                    <a:pt x="2040" y="2032"/>
                  </a:cubicBezTo>
                  <a:cubicBezTo>
                    <a:pt x="2045" y="2035"/>
                    <a:pt x="2047" y="2037"/>
                    <a:pt x="2047" y="2039"/>
                  </a:cubicBezTo>
                  <a:cubicBezTo>
                    <a:pt x="2047" y="2039"/>
                    <a:pt x="2049" y="2044"/>
                    <a:pt x="2047" y="2048"/>
                  </a:cubicBezTo>
                  <a:cubicBezTo>
                    <a:pt x="2047" y="2052"/>
                    <a:pt x="2044" y="2057"/>
                    <a:pt x="2042" y="2062"/>
                  </a:cubicBezTo>
                  <a:cubicBezTo>
                    <a:pt x="2040" y="2062"/>
                    <a:pt x="2040" y="2062"/>
                    <a:pt x="2040" y="2062"/>
                  </a:cubicBezTo>
                  <a:cubicBezTo>
                    <a:pt x="2042" y="2059"/>
                    <a:pt x="2045" y="2050"/>
                    <a:pt x="2042" y="2044"/>
                  </a:cubicBezTo>
                  <a:cubicBezTo>
                    <a:pt x="2040" y="2039"/>
                    <a:pt x="2037" y="2035"/>
                    <a:pt x="2033" y="2033"/>
                  </a:cubicBezTo>
                  <a:cubicBezTo>
                    <a:pt x="2030" y="2033"/>
                    <a:pt x="2028" y="2032"/>
                    <a:pt x="2023" y="2032"/>
                  </a:cubicBezTo>
                  <a:cubicBezTo>
                    <a:pt x="2018" y="2028"/>
                    <a:pt x="2010" y="2023"/>
                    <a:pt x="2010" y="2023"/>
                  </a:cubicBezTo>
                  <a:cubicBezTo>
                    <a:pt x="2010" y="2023"/>
                    <a:pt x="2008" y="2023"/>
                    <a:pt x="2008" y="2025"/>
                  </a:cubicBezTo>
                  <a:cubicBezTo>
                    <a:pt x="2006" y="2025"/>
                    <a:pt x="2006" y="2027"/>
                    <a:pt x="2008" y="2027"/>
                  </a:cubicBezTo>
                  <a:cubicBezTo>
                    <a:pt x="2008" y="2027"/>
                    <a:pt x="2017" y="2032"/>
                    <a:pt x="2020" y="2035"/>
                  </a:cubicBezTo>
                  <a:cubicBezTo>
                    <a:pt x="2020" y="2037"/>
                    <a:pt x="2021" y="2037"/>
                    <a:pt x="2021" y="2037"/>
                  </a:cubicBezTo>
                  <a:cubicBezTo>
                    <a:pt x="2026" y="2037"/>
                    <a:pt x="2030" y="2037"/>
                    <a:pt x="2032" y="2039"/>
                  </a:cubicBezTo>
                  <a:cubicBezTo>
                    <a:pt x="2035" y="2040"/>
                    <a:pt x="2037" y="2042"/>
                    <a:pt x="2038" y="2045"/>
                  </a:cubicBezTo>
                  <a:cubicBezTo>
                    <a:pt x="2040" y="2050"/>
                    <a:pt x="2037" y="2059"/>
                    <a:pt x="2035" y="2062"/>
                  </a:cubicBezTo>
                  <a:cubicBezTo>
                    <a:pt x="2033" y="2062"/>
                    <a:pt x="2032" y="2062"/>
                    <a:pt x="2028" y="2062"/>
                  </a:cubicBezTo>
                  <a:lnTo>
                    <a:pt x="2028" y="2062"/>
                  </a:lnTo>
                  <a:cubicBezTo>
                    <a:pt x="2030" y="2059"/>
                    <a:pt x="2030" y="2055"/>
                    <a:pt x="2030" y="2050"/>
                  </a:cubicBezTo>
                  <a:cubicBezTo>
                    <a:pt x="2030" y="2045"/>
                    <a:pt x="2028" y="2042"/>
                    <a:pt x="2023" y="2039"/>
                  </a:cubicBezTo>
                  <a:cubicBezTo>
                    <a:pt x="2020" y="2035"/>
                    <a:pt x="2013" y="2035"/>
                    <a:pt x="2010" y="2035"/>
                  </a:cubicBezTo>
                  <a:lnTo>
                    <a:pt x="2008" y="2035"/>
                  </a:lnTo>
                  <a:cubicBezTo>
                    <a:pt x="2003" y="2030"/>
                    <a:pt x="2000" y="2023"/>
                    <a:pt x="2000" y="2023"/>
                  </a:cubicBezTo>
                  <a:cubicBezTo>
                    <a:pt x="2000" y="2023"/>
                    <a:pt x="1998" y="2022"/>
                    <a:pt x="1998" y="2023"/>
                  </a:cubicBezTo>
                  <a:cubicBezTo>
                    <a:pt x="1996" y="2023"/>
                    <a:pt x="1996" y="2025"/>
                    <a:pt x="1996" y="2025"/>
                  </a:cubicBezTo>
                  <a:cubicBezTo>
                    <a:pt x="1996" y="2027"/>
                    <a:pt x="1998" y="2030"/>
                    <a:pt x="2001" y="2035"/>
                  </a:cubicBezTo>
                  <a:cubicBezTo>
                    <a:pt x="2000" y="2033"/>
                    <a:pt x="1998" y="2033"/>
                    <a:pt x="1996" y="2033"/>
                  </a:cubicBezTo>
                  <a:cubicBezTo>
                    <a:pt x="1994" y="2033"/>
                    <a:pt x="1993" y="2033"/>
                    <a:pt x="1993" y="2032"/>
                  </a:cubicBezTo>
                  <a:cubicBezTo>
                    <a:pt x="1991" y="2032"/>
                    <a:pt x="1988" y="2027"/>
                    <a:pt x="1986" y="2023"/>
                  </a:cubicBezTo>
                  <a:cubicBezTo>
                    <a:pt x="1985" y="2022"/>
                    <a:pt x="1985" y="2022"/>
                    <a:pt x="1983" y="2022"/>
                  </a:cubicBezTo>
                  <a:cubicBezTo>
                    <a:pt x="1981" y="2022"/>
                    <a:pt x="1981" y="2023"/>
                    <a:pt x="1981" y="2025"/>
                  </a:cubicBezTo>
                  <a:cubicBezTo>
                    <a:pt x="1983" y="2027"/>
                    <a:pt x="1986" y="2035"/>
                    <a:pt x="1991" y="2037"/>
                  </a:cubicBezTo>
                  <a:cubicBezTo>
                    <a:pt x="1993" y="2037"/>
                    <a:pt x="1993" y="2037"/>
                    <a:pt x="1994" y="2037"/>
                  </a:cubicBezTo>
                  <a:cubicBezTo>
                    <a:pt x="1998" y="2039"/>
                    <a:pt x="2003" y="2039"/>
                    <a:pt x="2005" y="2040"/>
                  </a:cubicBezTo>
                  <a:cubicBezTo>
                    <a:pt x="2006" y="2044"/>
                    <a:pt x="2008" y="2047"/>
                    <a:pt x="2008" y="2050"/>
                  </a:cubicBezTo>
                  <a:cubicBezTo>
                    <a:pt x="2006" y="2053"/>
                    <a:pt x="2005" y="2059"/>
                    <a:pt x="2003" y="2060"/>
                  </a:cubicBezTo>
                  <a:lnTo>
                    <a:pt x="2001" y="2060"/>
                  </a:lnTo>
                  <a:lnTo>
                    <a:pt x="2001" y="2062"/>
                  </a:lnTo>
                  <a:cubicBezTo>
                    <a:pt x="2001" y="2062"/>
                    <a:pt x="2001" y="2062"/>
                    <a:pt x="2001" y="2062"/>
                  </a:cubicBezTo>
                  <a:cubicBezTo>
                    <a:pt x="2000" y="2062"/>
                    <a:pt x="1998" y="2064"/>
                    <a:pt x="1996" y="2064"/>
                  </a:cubicBezTo>
                  <a:cubicBezTo>
                    <a:pt x="1996" y="2062"/>
                    <a:pt x="1998" y="2059"/>
                    <a:pt x="1998" y="2055"/>
                  </a:cubicBezTo>
                  <a:cubicBezTo>
                    <a:pt x="1998" y="2055"/>
                    <a:pt x="1996" y="2055"/>
                    <a:pt x="1996" y="2055"/>
                  </a:cubicBezTo>
                  <a:cubicBezTo>
                    <a:pt x="1994" y="2055"/>
                    <a:pt x="1994" y="2055"/>
                    <a:pt x="1994" y="2057"/>
                  </a:cubicBezTo>
                  <a:cubicBezTo>
                    <a:pt x="1994" y="2059"/>
                    <a:pt x="1994" y="2062"/>
                    <a:pt x="1993" y="2065"/>
                  </a:cubicBezTo>
                  <a:cubicBezTo>
                    <a:pt x="1993" y="2065"/>
                    <a:pt x="1991" y="2065"/>
                    <a:pt x="1991" y="2067"/>
                  </a:cubicBezTo>
                  <a:lnTo>
                    <a:pt x="1989" y="2065"/>
                  </a:lnTo>
                  <a:lnTo>
                    <a:pt x="1989" y="2067"/>
                  </a:lnTo>
                  <a:cubicBezTo>
                    <a:pt x="1989" y="2067"/>
                    <a:pt x="1988" y="2067"/>
                    <a:pt x="1986" y="2067"/>
                  </a:cubicBezTo>
                  <a:cubicBezTo>
                    <a:pt x="1985" y="2067"/>
                    <a:pt x="1983" y="2065"/>
                    <a:pt x="1981" y="2065"/>
                  </a:cubicBezTo>
                  <a:cubicBezTo>
                    <a:pt x="1986" y="2062"/>
                    <a:pt x="1988" y="2059"/>
                    <a:pt x="1988" y="2059"/>
                  </a:cubicBezTo>
                  <a:cubicBezTo>
                    <a:pt x="1988" y="2057"/>
                    <a:pt x="1988" y="2057"/>
                    <a:pt x="1988" y="2057"/>
                  </a:cubicBezTo>
                  <a:cubicBezTo>
                    <a:pt x="1986" y="2055"/>
                    <a:pt x="1986" y="2055"/>
                    <a:pt x="1986" y="2057"/>
                  </a:cubicBezTo>
                  <a:cubicBezTo>
                    <a:pt x="1986" y="2057"/>
                    <a:pt x="1983" y="2060"/>
                    <a:pt x="1980" y="2064"/>
                  </a:cubicBezTo>
                  <a:cubicBezTo>
                    <a:pt x="1978" y="2062"/>
                    <a:pt x="1976" y="2060"/>
                    <a:pt x="1976" y="2059"/>
                  </a:cubicBezTo>
                  <a:cubicBezTo>
                    <a:pt x="1976" y="2057"/>
                    <a:pt x="1976" y="2057"/>
                    <a:pt x="1974" y="2055"/>
                  </a:cubicBezTo>
                  <a:cubicBezTo>
                    <a:pt x="1978" y="2053"/>
                    <a:pt x="1981" y="2050"/>
                    <a:pt x="1981" y="2050"/>
                  </a:cubicBezTo>
                  <a:cubicBezTo>
                    <a:pt x="1983" y="2048"/>
                    <a:pt x="1983" y="2048"/>
                    <a:pt x="1981" y="2048"/>
                  </a:cubicBezTo>
                  <a:cubicBezTo>
                    <a:pt x="1981" y="2047"/>
                    <a:pt x="1980" y="2047"/>
                    <a:pt x="1980" y="2048"/>
                  </a:cubicBezTo>
                  <a:cubicBezTo>
                    <a:pt x="1978" y="2050"/>
                    <a:pt x="1976" y="2052"/>
                    <a:pt x="1974" y="2053"/>
                  </a:cubicBezTo>
                  <a:cubicBezTo>
                    <a:pt x="1973" y="2050"/>
                    <a:pt x="1973" y="2047"/>
                    <a:pt x="1971" y="2042"/>
                  </a:cubicBezTo>
                  <a:cubicBezTo>
                    <a:pt x="1968" y="2037"/>
                    <a:pt x="1966" y="2035"/>
                    <a:pt x="1962" y="2032"/>
                  </a:cubicBezTo>
                  <a:cubicBezTo>
                    <a:pt x="1962" y="2032"/>
                    <a:pt x="1961" y="2030"/>
                    <a:pt x="1961" y="2028"/>
                  </a:cubicBezTo>
                  <a:cubicBezTo>
                    <a:pt x="1954" y="2023"/>
                    <a:pt x="1957" y="2017"/>
                    <a:pt x="1957" y="2017"/>
                  </a:cubicBezTo>
                  <a:lnTo>
                    <a:pt x="1957" y="2015"/>
                  </a:lnTo>
                  <a:cubicBezTo>
                    <a:pt x="1959" y="2010"/>
                    <a:pt x="1962" y="2002"/>
                    <a:pt x="1966" y="1994"/>
                  </a:cubicBezTo>
                  <a:cubicBezTo>
                    <a:pt x="1968" y="1990"/>
                    <a:pt x="1969" y="1985"/>
                    <a:pt x="1971" y="1982"/>
                  </a:cubicBezTo>
                  <a:cubicBezTo>
                    <a:pt x="1974" y="1972"/>
                    <a:pt x="1980" y="1963"/>
                    <a:pt x="1980" y="1958"/>
                  </a:cubicBezTo>
                  <a:cubicBezTo>
                    <a:pt x="1981" y="1953"/>
                    <a:pt x="1980" y="1947"/>
                    <a:pt x="1978" y="1940"/>
                  </a:cubicBezTo>
                  <a:cubicBezTo>
                    <a:pt x="1978" y="1940"/>
                    <a:pt x="1978" y="1940"/>
                    <a:pt x="1978" y="1938"/>
                  </a:cubicBezTo>
                  <a:cubicBezTo>
                    <a:pt x="1981" y="1947"/>
                    <a:pt x="1988" y="1950"/>
                    <a:pt x="1988" y="1950"/>
                  </a:cubicBezTo>
                  <a:cubicBezTo>
                    <a:pt x="1988" y="1950"/>
                    <a:pt x="1989" y="1950"/>
                    <a:pt x="1989" y="1950"/>
                  </a:cubicBezTo>
                  <a:cubicBezTo>
                    <a:pt x="1989" y="1950"/>
                    <a:pt x="1991" y="1950"/>
                    <a:pt x="1991" y="1948"/>
                  </a:cubicBezTo>
                  <a:cubicBezTo>
                    <a:pt x="1991" y="1948"/>
                    <a:pt x="1991" y="1947"/>
                    <a:pt x="1989" y="1947"/>
                  </a:cubicBezTo>
                  <a:cubicBezTo>
                    <a:pt x="1989" y="1947"/>
                    <a:pt x="1978" y="1938"/>
                    <a:pt x="1978" y="1925"/>
                  </a:cubicBezTo>
                  <a:cubicBezTo>
                    <a:pt x="1978" y="1925"/>
                    <a:pt x="1978" y="1923"/>
                    <a:pt x="1980" y="1923"/>
                  </a:cubicBezTo>
                  <a:cubicBezTo>
                    <a:pt x="1980" y="1933"/>
                    <a:pt x="1989" y="1938"/>
                    <a:pt x="1989" y="1938"/>
                  </a:cubicBezTo>
                  <a:cubicBezTo>
                    <a:pt x="1989" y="1938"/>
                    <a:pt x="1989" y="1938"/>
                    <a:pt x="1991" y="1938"/>
                  </a:cubicBezTo>
                  <a:cubicBezTo>
                    <a:pt x="1991" y="1938"/>
                    <a:pt x="1991" y="1938"/>
                    <a:pt x="1993" y="1938"/>
                  </a:cubicBezTo>
                  <a:cubicBezTo>
                    <a:pt x="1993" y="1936"/>
                    <a:pt x="1993" y="1935"/>
                    <a:pt x="1991" y="1935"/>
                  </a:cubicBezTo>
                  <a:cubicBezTo>
                    <a:pt x="1991" y="1935"/>
                    <a:pt x="1983" y="1930"/>
                    <a:pt x="1983" y="1920"/>
                  </a:cubicBezTo>
                  <a:cubicBezTo>
                    <a:pt x="1983" y="1917"/>
                    <a:pt x="1983" y="1915"/>
                    <a:pt x="1985" y="1913"/>
                  </a:cubicBezTo>
                  <a:cubicBezTo>
                    <a:pt x="1986" y="1911"/>
                    <a:pt x="1986" y="1911"/>
                    <a:pt x="1986" y="1911"/>
                  </a:cubicBezTo>
                  <a:cubicBezTo>
                    <a:pt x="1986" y="1913"/>
                    <a:pt x="1986" y="1915"/>
                    <a:pt x="1988" y="1917"/>
                  </a:cubicBezTo>
                  <a:cubicBezTo>
                    <a:pt x="1989" y="1923"/>
                    <a:pt x="1994" y="1928"/>
                    <a:pt x="1994" y="1928"/>
                  </a:cubicBezTo>
                  <a:cubicBezTo>
                    <a:pt x="1994" y="1928"/>
                    <a:pt x="1996" y="1928"/>
                    <a:pt x="1998" y="1928"/>
                  </a:cubicBezTo>
                  <a:cubicBezTo>
                    <a:pt x="1998" y="1927"/>
                    <a:pt x="1998" y="1927"/>
                    <a:pt x="1998" y="1925"/>
                  </a:cubicBezTo>
                  <a:cubicBezTo>
                    <a:pt x="1998" y="1925"/>
                    <a:pt x="1993" y="1920"/>
                    <a:pt x="1991" y="1917"/>
                  </a:cubicBezTo>
                  <a:cubicBezTo>
                    <a:pt x="1991" y="1915"/>
                    <a:pt x="1991" y="1911"/>
                    <a:pt x="1993" y="1908"/>
                  </a:cubicBezTo>
                  <a:cubicBezTo>
                    <a:pt x="1993" y="1908"/>
                    <a:pt x="1993" y="1906"/>
                    <a:pt x="1993" y="1906"/>
                  </a:cubicBezTo>
                  <a:cubicBezTo>
                    <a:pt x="1993" y="1906"/>
                    <a:pt x="1994" y="1905"/>
                    <a:pt x="1994" y="1903"/>
                  </a:cubicBezTo>
                  <a:cubicBezTo>
                    <a:pt x="1998" y="1902"/>
                    <a:pt x="2000" y="1900"/>
                    <a:pt x="2003" y="1898"/>
                  </a:cubicBezTo>
                  <a:cubicBezTo>
                    <a:pt x="2001" y="1900"/>
                    <a:pt x="2000" y="1903"/>
                    <a:pt x="2000" y="1905"/>
                  </a:cubicBezTo>
                  <a:cubicBezTo>
                    <a:pt x="1996" y="1911"/>
                    <a:pt x="2000" y="1922"/>
                    <a:pt x="2008" y="1925"/>
                  </a:cubicBezTo>
                  <a:cubicBezTo>
                    <a:pt x="2012" y="1928"/>
                    <a:pt x="2017" y="1928"/>
                    <a:pt x="2023" y="1930"/>
                  </a:cubicBezTo>
                  <a:cubicBezTo>
                    <a:pt x="2025" y="1930"/>
                    <a:pt x="2028" y="1930"/>
                    <a:pt x="2032" y="1930"/>
                  </a:cubicBezTo>
                  <a:cubicBezTo>
                    <a:pt x="2038" y="1931"/>
                    <a:pt x="2044" y="1933"/>
                    <a:pt x="2049" y="1933"/>
                  </a:cubicBezTo>
                  <a:cubicBezTo>
                    <a:pt x="2047" y="1936"/>
                    <a:pt x="2045" y="1938"/>
                    <a:pt x="2045" y="1943"/>
                  </a:cubicBezTo>
                  <a:cubicBezTo>
                    <a:pt x="2045" y="1945"/>
                    <a:pt x="2045" y="1948"/>
                    <a:pt x="2047" y="1951"/>
                  </a:cubicBezTo>
                  <a:cubicBezTo>
                    <a:pt x="2047" y="1953"/>
                    <a:pt x="2047" y="1955"/>
                    <a:pt x="2047" y="1956"/>
                  </a:cubicBezTo>
                  <a:cubicBezTo>
                    <a:pt x="2047" y="1958"/>
                    <a:pt x="2049" y="1958"/>
                    <a:pt x="2049" y="1958"/>
                  </a:cubicBezTo>
                  <a:cubicBezTo>
                    <a:pt x="2049" y="1958"/>
                    <a:pt x="2050" y="1958"/>
                    <a:pt x="2050" y="1958"/>
                  </a:cubicBezTo>
                  <a:cubicBezTo>
                    <a:pt x="2050" y="1958"/>
                    <a:pt x="2051" y="1956"/>
                    <a:pt x="2051" y="1956"/>
                  </a:cubicBezTo>
                  <a:cubicBezTo>
                    <a:pt x="2051" y="1955"/>
                    <a:pt x="2050" y="1951"/>
                    <a:pt x="2050" y="1950"/>
                  </a:cubicBezTo>
                  <a:cubicBezTo>
                    <a:pt x="2050" y="1948"/>
                    <a:pt x="2049" y="1945"/>
                    <a:pt x="2049" y="1943"/>
                  </a:cubicBezTo>
                  <a:cubicBezTo>
                    <a:pt x="2050" y="1942"/>
                    <a:pt x="2050" y="1938"/>
                    <a:pt x="2050" y="1938"/>
                  </a:cubicBezTo>
                  <a:cubicBezTo>
                    <a:pt x="2053" y="1948"/>
                    <a:pt x="2058" y="1956"/>
                    <a:pt x="2058" y="1956"/>
                  </a:cubicBezTo>
                  <a:cubicBezTo>
                    <a:pt x="2058" y="1958"/>
                    <a:pt x="2060" y="1958"/>
                    <a:pt x="2060" y="1958"/>
                  </a:cubicBezTo>
                  <a:cubicBezTo>
                    <a:pt x="2060" y="1958"/>
                    <a:pt x="2060" y="1958"/>
                    <a:pt x="2062" y="1958"/>
                  </a:cubicBezTo>
                  <a:cubicBezTo>
                    <a:pt x="2062" y="1956"/>
                    <a:pt x="2062" y="1956"/>
                    <a:pt x="2062" y="1955"/>
                  </a:cubicBezTo>
                  <a:cubicBezTo>
                    <a:pt x="2062" y="1955"/>
                    <a:pt x="2055" y="1942"/>
                    <a:pt x="2051" y="1925"/>
                  </a:cubicBezTo>
                  <a:cubicBezTo>
                    <a:pt x="2050" y="1915"/>
                    <a:pt x="2050" y="1908"/>
                    <a:pt x="2051" y="1900"/>
                  </a:cubicBezTo>
                  <a:cubicBezTo>
                    <a:pt x="2051" y="1897"/>
                    <a:pt x="2053" y="1893"/>
                    <a:pt x="2053" y="1890"/>
                  </a:cubicBezTo>
                  <a:cubicBezTo>
                    <a:pt x="2053" y="1885"/>
                    <a:pt x="2055" y="1881"/>
                    <a:pt x="2055" y="1878"/>
                  </a:cubicBezTo>
                  <a:cubicBezTo>
                    <a:pt x="2055" y="1873"/>
                    <a:pt x="2055" y="1868"/>
                    <a:pt x="2055" y="1863"/>
                  </a:cubicBezTo>
                  <a:cubicBezTo>
                    <a:pt x="2053" y="1858"/>
                    <a:pt x="2053" y="1855"/>
                    <a:pt x="2055" y="1851"/>
                  </a:cubicBezTo>
                  <a:cubicBezTo>
                    <a:pt x="2055" y="1848"/>
                    <a:pt x="2060" y="1836"/>
                    <a:pt x="2065" y="1828"/>
                  </a:cubicBezTo>
                  <a:cubicBezTo>
                    <a:pt x="2067" y="1826"/>
                    <a:pt x="2067" y="1826"/>
                    <a:pt x="2065" y="1825"/>
                  </a:cubicBezTo>
                  <a:cubicBezTo>
                    <a:pt x="2065" y="1825"/>
                    <a:pt x="2063" y="1825"/>
                    <a:pt x="2062" y="1825"/>
                  </a:cubicBezTo>
                  <a:cubicBezTo>
                    <a:pt x="2057" y="1833"/>
                    <a:pt x="2050" y="1846"/>
                    <a:pt x="2050" y="1851"/>
                  </a:cubicBezTo>
                  <a:cubicBezTo>
                    <a:pt x="2050" y="1853"/>
                    <a:pt x="2050" y="1855"/>
                    <a:pt x="2050" y="1857"/>
                  </a:cubicBezTo>
                  <a:cubicBezTo>
                    <a:pt x="2050" y="1857"/>
                    <a:pt x="2049" y="1857"/>
                    <a:pt x="2049" y="1858"/>
                  </a:cubicBezTo>
                  <a:lnTo>
                    <a:pt x="2047" y="1853"/>
                  </a:lnTo>
                  <a:cubicBezTo>
                    <a:pt x="2045" y="1853"/>
                    <a:pt x="2045" y="1853"/>
                    <a:pt x="2045" y="1853"/>
                  </a:cubicBezTo>
                  <a:cubicBezTo>
                    <a:pt x="2044" y="1853"/>
                    <a:pt x="2044" y="1853"/>
                    <a:pt x="2044" y="1855"/>
                  </a:cubicBezTo>
                  <a:lnTo>
                    <a:pt x="2047" y="1859"/>
                  </a:lnTo>
                  <a:cubicBezTo>
                    <a:pt x="2045" y="1859"/>
                    <a:pt x="2042" y="1861"/>
                    <a:pt x="2040" y="1861"/>
                  </a:cubicBezTo>
                  <a:lnTo>
                    <a:pt x="2038" y="1857"/>
                  </a:lnTo>
                  <a:cubicBezTo>
                    <a:pt x="2038" y="1857"/>
                    <a:pt x="2037" y="1857"/>
                    <a:pt x="2037" y="1857"/>
                  </a:cubicBezTo>
                  <a:cubicBezTo>
                    <a:pt x="2035" y="1857"/>
                    <a:pt x="2035" y="1858"/>
                    <a:pt x="2035" y="1858"/>
                  </a:cubicBezTo>
                  <a:lnTo>
                    <a:pt x="2038" y="1863"/>
                  </a:lnTo>
                  <a:cubicBezTo>
                    <a:pt x="2035" y="1865"/>
                    <a:pt x="2033" y="1865"/>
                    <a:pt x="2030" y="1866"/>
                  </a:cubicBezTo>
                  <a:lnTo>
                    <a:pt x="2028" y="1859"/>
                  </a:lnTo>
                  <a:cubicBezTo>
                    <a:pt x="2028" y="1859"/>
                    <a:pt x="2026" y="1859"/>
                    <a:pt x="2026" y="1859"/>
                  </a:cubicBezTo>
                  <a:cubicBezTo>
                    <a:pt x="2026" y="1859"/>
                    <a:pt x="2025" y="1861"/>
                    <a:pt x="2025" y="1861"/>
                  </a:cubicBezTo>
                  <a:lnTo>
                    <a:pt x="2028" y="1866"/>
                  </a:lnTo>
                  <a:cubicBezTo>
                    <a:pt x="2025" y="1868"/>
                    <a:pt x="2023" y="1868"/>
                    <a:pt x="2020" y="1870"/>
                  </a:cubicBezTo>
                  <a:lnTo>
                    <a:pt x="2018" y="1865"/>
                  </a:lnTo>
                  <a:cubicBezTo>
                    <a:pt x="2018" y="1865"/>
                    <a:pt x="2018" y="1863"/>
                    <a:pt x="2017" y="1863"/>
                  </a:cubicBezTo>
                  <a:cubicBezTo>
                    <a:pt x="2017" y="1863"/>
                    <a:pt x="2017" y="1865"/>
                    <a:pt x="2017" y="1865"/>
                  </a:cubicBezTo>
                  <a:lnTo>
                    <a:pt x="2017" y="1870"/>
                  </a:lnTo>
                  <a:cubicBezTo>
                    <a:pt x="2015" y="1871"/>
                    <a:pt x="2012" y="1871"/>
                    <a:pt x="2008" y="1871"/>
                  </a:cubicBezTo>
                  <a:lnTo>
                    <a:pt x="2008" y="1868"/>
                  </a:lnTo>
                  <a:cubicBezTo>
                    <a:pt x="2008" y="1866"/>
                    <a:pt x="2006" y="1866"/>
                    <a:pt x="2006" y="1866"/>
                  </a:cubicBezTo>
                  <a:cubicBezTo>
                    <a:pt x="2006" y="1866"/>
                    <a:pt x="2005" y="1868"/>
                    <a:pt x="2005" y="1868"/>
                  </a:cubicBezTo>
                  <a:lnTo>
                    <a:pt x="2006" y="1873"/>
                  </a:lnTo>
                  <a:cubicBezTo>
                    <a:pt x="2003" y="1873"/>
                    <a:pt x="2001" y="1873"/>
                    <a:pt x="1998" y="1873"/>
                  </a:cubicBezTo>
                  <a:lnTo>
                    <a:pt x="1998" y="1870"/>
                  </a:lnTo>
                  <a:cubicBezTo>
                    <a:pt x="1998" y="1868"/>
                    <a:pt x="1998" y="1868"/>
                    <a:pt x="1996" y="1868"/>
                  </a:cubicBezTo>
                  <a:cubicBezTo>
                    <a:pt x="1996" y="1868"/>
                    <a:pt x="1996" y="1870"/>
                    <a:pt x="1996" y="1870"/>
                  </a:cubicBezTo>
                  <a:lnTo>
                    <a:pt x="1996" y="1875"/>
                  </a:lnTo>
                  <a:cubicBezTo>
                    <a:pt x="1993" y="1875"/>
                    <a:pt x="1991" y="1875"/>
                    <a:pt x="1988" y="1875"/>
                  </a:cubicBezTo>
                  <a:lnTo>
                    <a:pt x="1988" y="1871"/>
                  </a:lnTo>
                  <a:cubicBezTo>
                    <a:pt x="1988" y="1871"/>
                    <a:pt x="1988" y="1870"/>
                    <a:pt x="1986" y="1870"/>
                  </a:cubicBezTo>
                  <a:cubicBezTo>
                    <a:pt x="1986" y="1870"/>
                    <a:pt x="1986" y="1871"/>
                    <a:pt x="1986" y="1871"/>
                  </a:cubicBezTo>
                  <a:lnTo>
                    <a:pt x="1986" y="1875"/>
                  </a:lnTo>
                  <a:cubicBezTo>
                    <a:pt x="1983" y="1875"/>
                    <a:pt x="1981" y="1875"/>
                    <a:pt x="1980" y="1875"/>
                  </a:cubicBezTo>
                  <a:lnTo>
                    <a:pt x="1980" y="1871"/>
                  </a:lnTo>
                  <a:cubicBezTo>
                    <a:pt x="1980" y="1871"/>
                    <a:pt x="1980" y="1870"/>
                    <a:pt x="1978" y="1870"/>
                  </a:cubicBezTo>
                  <a:lnTo>
                    <a:pt x="1978" y="1870"/>
                  </a:lnTo>
                  <a:cubicBezTo>
                    <a:pt x="1978" y="1870"/>
                    <a:pt x="1976" y="1871"/>
                    <a:pt x="1976" y="1871"/>
                  </a:cubicBezTo>
                  <a:lnTo>
                    <a:pt x="1976" y="1875"/>
                  </a:lnTo>
                  <a:lnTo>
                    <a:pt x="1976" y="1875"/>
                  </a:lnTo>
                  <a:cubicBezTo>
                    <a:pt x="1974" y="1875"/>
                    <a:pt x="1971" y="1875"/>
                    <a:pt x="1969" y="1875"/>
                  </a:cubicBezTo>
                  <a:lnTo>
                    <a:pt x="1969" y="1871"/>
                  </a:lnTo>
                  <a:cubicBezTo>
                    <a:pt x="1969" y="1871"/>
                    <a:pt x="1969" y="1870"/>
                    <a:pt x="1968" y="1870"/>
                  </a:cubicBezTo>
                  <a:cubicBezTo>
                    <a:pt x="1968" y="1870"/>
                    <a:pt x="1968" y="1871"/>
                    <a:pt x="1966" y="1871"/>
                  </a:cubicBezTo>
                  <a:lnTo>
                    <a:pt x="1966" y="1875"/>
                  </a:lnTo>
                  <a:cubicBezTo>
                    <a:pt x="1964" y="1875"/>
                    <a:pt x="1962" y="1875"/>
                    <a:pt x="1959" y="1875"/>
                  </a:cubicBezTo>
                  <a:lnTo>
                    <a:pt x="1961" y="1870"/>
                  </a:lnTo>
                  <a:cubicBezTo>
                    <a:pt x="1961" y="1870"/>
                    <a:pt x="1959" y="1870"/>
                    <a:pt x="1959" y="1868"/>
                  </a:cubicBezTo>
                  <a:cubicBezTo>
                    <a:pt x="1959" y="1868"/>
                    <a:pt x="1957" y="1870"/>
                    <a:pt x="1957" y="1870"/>
                  </a:cubicBezTo>
                  <a:lnTo>
                    <a:pt x="1957" y="1873"/>
                  </a:lnTo>
                  <a:cubicBezTo>
                    <a:pt x="1954" y="1873"/>
                    <a:pt x="1953" y="1873"/>
                    <a:pt x="1951" y="1871"/>
                  </a:cubicBezTo>
                  <a:lnTo>
                    <a:pt x="1953" y="1868"/>
                  </a:lnTo>
                  <a:cubicBezTo>
                    <a:pt x="1953" y="1868"/>
                    <a:pt x="1953" y="1868"/>
                    <a:pt x="1951" y="1866"/>
                  </a:cubicBezTo>
                  <a:cubicBezTo>
                    <a:pt x="1951" y="1866"/>
                    <a:pt x="1949" y="1866"/>
                    <a:pt x="1949" y="1868"/>
                  </a:cubicBezTo>
                  <a:lnTo>
                    <a:pt x="1949" y="1871"/>
                  </a:lnTo>
                  <a:cubicBezTo>
                    <a:pt x="1946" y="1871"/>
                    <a:pt x="1944" y="1870"/>
                    <a:pt x="1942" y="1870"/>
                  </a:cubicBezTo>
                  <a:lnTo>
                    <a:pt x="1942" y="1866"/>
                  </a:lnTo>
                  <a:cubicBezTo>
                    <a:pt x="1942" y="1865"/>
                    <a:pt x="1942" y="1865"/>
                    <a:pt x="1942" y="1865"/>
                  </a:cubicBezTo>
                  <a:cubicBezTo>
                    <a:pt x="1941" y="1865"/>
                    <a:pt x="1941" y="1865"/>
                    <a:pt x="1941" y="1865"/>
                  </a:cubicBezTo>
                  <a:lnTo>
                    <a:pt x="1939" y="1868"/>
                  </a:lnTo>
                  <a:cubicBezTo>
                    <a:pt x="1937" y="1868"/>
                    <a:pt x="1936" y="1866"/>
                    <a:pt x="1934" y="1865"/>
                  </a:cubicBezTo>
                  <a:lnTo>
                    <a:pt x="1934" y="1863"/>
                  </a:lnTo>
                  <a:cubicBezTo>
                    <a:pt x="1936" y="1861"/>
                    <a:pt x="1934" y="1861"/>
                    <a:pt x="1934" y="1861"/>
                  </a:cubicBezTo>
                  <a:cubicBezTo>
                    <a:pt x="1934" y="1859"/>
                    <a:pt x="1932" y="1861"/>
                    <a:pt x="1932" y="1861"/>
                  </a:cubicBezTo>
                  <a:lnTo>
                    <a:pt x="1931" y="1865"/>
                  </a:lnTo>
                  <a:cubicBezTo>
                    <a:pt x="1929" y="1863"/>
                    <a:pt x="1927" y="1861"/>
                    <a:pt x="1926" y="1861"/>
                  </a:cubicBezTo>
                  <a:lnTo>
                    <a:pt x="1927" y="1859"/>
                  </a:lnTo>
                  <a:cubicBezTo>
                    <a:pt x="1927" y="1858"/>
                    <a:pt x="1927" y="1858"/>
                    <a:pt x="1926" y="1857"/>
                  </a:cubicBezTo>
                  <a:cubicBezTo>
                    <a:pt x="1926" y="1857"/>
                    <a:pt x="1924" y="1857"/>
                    <a:pt x="1924" y="1858"/>
                  </a:cubicBezTo>
                  <a:lnTo>
                    <a:pt x="1924" y="1859"/>
                  </a:lnTo>
                  <a:cubicBezTo>
                    <a:pt x="1914" y="1853"/>
                    <a:pt x="1909" y="1846"/>
                    <a:pt x="1909" y="1846"/>
                  </a:cubicBezTo>
                  <a:cubicBezTo>
                    <a:pt x="1896" y="1828"/>
                    <a:pt x="1894" y="1811"/>
                    <a:pt x="1894" y="1800"/>
                  </a:cubicBezTo>
                  <a:cubicBezTo>
                    <a:pt x="1894" y="1786"/>
                    <a:pt x="1896" y="1766"/>
                    <a:pt x="1914" y="1742"/>
                  </a:cubicBezTo>
                  <a:close/>
                  <a:moveTo>
                    <a:pt x="2085" y="1938"/>
                  </a:moveTo>
                  <a:cubicBezTo>
                    <a:pt x="2083" y="1938"/>
                    <a:pt x="2083" y="1938"/>
                    <a:pt x="2083" y="1940"/>
                  </a:cubicBezTo>
                  <a:cubicBezTo>
                    <a:pt x="2083" y="1940"/>
                    <a:pt x="2083" y="1940"/>
                    <a:pt x="2085" y="1942"/>
                  </a:cubicBezTo>
                  <a:cubicBezTo>
                    <a:pt x="2085" y="1942"/>
                    <a:pt x="2087" y="1942"/>
                    <a:pt x="2089" y="1942"/>
                  </a:cubicBezTo>
                  <a:cubicBezTo>
                    <a:pt x="2089" y="1942"/>
                    <a:pt x="2090" y="1942"/>
                    <a:pt x="2090" y="1942"/>
                  </a:cubicBezTo>
                  <a:cubicBezTo>
                    <a:pt x="2092" y="1942"/>
                    <a:pt x="2092" y="1940"/>
                    <a:pt x="2092" y="1940"/>
                  </a:cubicBezTo>
                  <a:cubicBezTo>
                    <a:pt x="2092" y="1938"/>
                    <a:pt x="2090" y="1938"/>
                    <a:pt x="2090" y="1938"/>
                  </a:cubicBezTo>
                  <a:cubicBezTo>
                    <a:pt x="2089" y="1938"/>
                    <a:pt x="2085" y="1938"/>
                    <a:pt x="2085" y="1938"/>
                  </a:cubicBezTo>
                  <a:close/>
                  <a:moveTo>
                    <a:pt x="2077" y="1886"/>
                  </a:moveTo>
                  <a:cubicBezTo>
                    <a:pt x="2077" y="1886"/>
                    <a:pt x="2079" y="1886"/>
                    <a:pt x="2079" y="1886"/>
                  </a:cubicBezTo>
                  <a:cubicBezTo>
                    <a:pt x="2079" y="1886"/>
                    <a:pt x="2079" y="1885"/>
                    <a:pt x="2079" y="1885"/>
                  </a:cubicBezTo>
                  <a:cubicBezTo>
                    <a:pt x="2081" y="1883"/>
                    <a:pt x="2079" y="1883"/>
                    <a:pt x="2079" y="1883"/>
                  </a:cubicBezTo>
                  <a:cubicBezTo>
                    <a:pt x="2075" y="1883"/>
                    <a:pt x="2072" y="1880"/>
                    <a:pt x="2072" y="1880"/>
                  </a:cubicBezTo>
                  <a:cubicBezTo>
                    <a:pt x="2072" y="1880"/>
                    <a:pt x="2070" y="1880"/>
                    <a:pt x="2070" y="1881"/>
                  </a:cubicBezTo>
                  <a:cubicBezTo>
                    <a:pt x="2070" y="1881"/>
                    <a:pt x="2070" y="1883"/>
                    <a:pt x="2070" y="1883"/>
                  </a:cubicBezTo>
                  <a:cubicBezTo>
                    <a:pt x="2070" y="1883"/>
                    <a:pt x="2075" y="1885"/>
                    <a:pt x="2077" y="1886"/>
                  </a:cubicBezTo>
                  <a:close/>
                  <a:moveTo>
                    <a:pt x="2081" y="1895"/>
                  </a:moveTo>
                  <a:cubicBezTo>
                    <a:pt x="2081" y="1895"/>
                    <a:pt x="2081" y="1895"/>
                    <a:pt x="2081" y="1895"/>
                  </a:cubicBezTo>
                  <a:cubicBezTo>
                    <a:pt x="2082" y="1895"/>
                    <a:pt x="2082" y="1895"/>
                    <a:pt x="2082" y="1895"/>
                  </a:cubicBezTo>
                  <a:cubicBezTo>
                    <a:pt x="2082" y="1893"/>
                    <a:pt x="2082" y="1893"/>
                    <a:pt x="2081" y="1893"/>
                  </a:cubicBezTo>
                  <a:cubicBezTo>
                    <a:pt x="2075" y="1891"/>
                    <a:pt x="2072" y="1888"/>
                    <a:pt x="2072" y="1888"/>
                  </a:cubicBezTo>
                  <a:cubicBezTo>
                    <a:pt x="2072" y="1888"/>
                    <a:pt x="2070" y="1888"/>
                    <a:pt x="2070" y="1890"/>
                  </a:cubicBezTo>
                  <a:cubicBezTo>
                    <a:pt x="2070" y="1890"/>
                    <a:pt x="2070" y="1891"/>
                    <a:pt x="2070" y="1891"/>
                  </a:cubicBezTo>
                  <a:cubicBezTo>
                    <a:pt x="2070" y="1891"/>
                    <a:pt x="2075" y="1893"/>
                    <a:pt x="2081" y="1895"/>
                  </a:cubicBezTo>
                  <a:close/>
                  <a:moveTo>
                    <a:pt x="2075" y="1877"/>
                  </a:moveTo>
                  <a:cubicBezTo>
                    <a:pt x="2075" y="1877"/>
                    <a:pt x="2075" y="1877"/>
                    <a:pt x="2075" y="1877"/>
                  </a:cubicBezTo>
                  <a:cubicBezTo>
                    <a:pt x="2075" y="1877"/>
                    <a:pt x="2077" y="1877"/>
                    <a:pt x="2077" y="1875"/>
                  </a:cubicBezTo>
                  <a:cubicBezTo>
                    <a:pt x="2077" y="1875"/>
                    <a:pt x="2077" y="1873"/>
                    <a:pt x="2075" y="1873"/>
                  </a:cubicBezTo>
                  <a:cubicBezTo>
                    <a:pt x="2075" y="1873"/>
                    <a:pt x="2075" y="1873"/>
                    <a:pt x="2075" y="1873"/>
                  </a:cubicBezTo>
                  <a:cubicBezTo>
                    <a:pt x="2074" y="1873"/>
                    <a:pt x="2074" y="1873"/>
                    <a:pt x="2074" y="1873"/>
                  </a:cubicBezTo>
                  <a:cubicBezTo>
                    <a:pt x="2072" y="1875"/>
                    <a:pt x="2074" y="1875"/>
                    <a:pt x="2074" y="1875"/>
                  </a:cubicBezTo>
                  <a:cubicBezTo>
                    <a:pt x="2074" y="1875"/>
                    <a:pt x="2074" y="1877"/>
                    <a:pt x="2075" y="1877"/>
                  </a:cubicBezTo>
                  <a:close/>
                  <a:moveTo>
                    <a:pt x="2090" y="1947"/>
                  </a:moveTo>
                  <a:cubicBezTo>
                    <a:pt x="2090" y="1948"/>
                    <a:pt x="2092" y="1948"/>
                    <a:pt x="2092" y="1948"/>
                  </a:cubicBezTo>
                  <a:lnTo>
                    <a:pt x="2092" y="1948"/>
                  </a:lnTo>
                  <a:cubicBezTo>
                    <a:pt x="2092" y="1948"/>
                    <a:pt x="2094" y="1948"/>
                    <a:pt x="2095" y="1947"/>
                  </a:cubicBezTo>
                  <a:cubicBezTo>
                    <a:pt x="2097" y="1947"/>
                    <a:pt x="2097" y="1947"/>
                    <a:pt x="2097" y="1945"/>
                  </a:cubicBezTo>
                  <a:cubicBezTo>
                    <a:pt x="2097" y="1945"/>
                    <a:pt x="2095" y="1945"/>
                    <a:pt x="2095" y="1945"/>
                  </a:cubicBezTo>
                  <a:cubicBezTo>
                    <a:pt x="2094" y="1945"/>
                    <a:pt x="2092" y="1945"/>
                    <a:pt x="2092" y="1945"/>
                  </a:cubicBezTo>
                  <a:cubicBezTo>
                    <a:pt x="2092" y="1945"/>
                    <a:pt x="2090" y="1947"/>
                    <a:pt x="2090" y="1947"/>
                  </a:cubicBezTo>
                  <a:close/>
                  <a:moveTo>
                    <a:pt x="2243" y="1736"/>
                  </a:moveTo>
                  <a:cubicBezTo>
                    <a:pt x="2243" y="1736"/>
                    <a:pt x="2243" y="1736"/>
                    <a:pt x="2243" y="1736"/>
                  </a:cubicBezTo>
                  <a:cubicBezTo>
                    <a:pt x="2245" y="1734"/>
                    <a:pt x="2245" y="1734"/>
                    <a:pt x="2245" y="1734"/>
                  </a:cubicBezTo>
                  <a:cubicBezTo>
                    <a:pt x="2245" y="1734"/>
                    <a:pt x="2241" y="1728"/>
                    <a:pt x="2241" y="1724"/>
                  </a:cubicBezTo>
                  <a:cubicBezTo>
                    <a:pt x="2241" y="1722"/>
                    <a:pt x="2241" y="1722"/>
                    <a:pt x="2240" y="1722"/>
                  </a:cubicBezTo>
                  <a:cubicBezTo>
                    <a:pt x="2240" y="1722"/>
                    <a:pt x="2240" y="1722"/>
                    <a:pt x="2240" y="1724"/>
                  </a:cubicBezTo>
                  <a:cubicBezTo>
                    <a:pt x="2240" y="1728"/>
                    <a:pt x="2241" y="1734"/>
                    <a:pt x="2241" y="1734"/>
                  </a:cubicBezTo>
                  <a:cubicBezTo>
                    <a:pt x="2241" y="1736"/>
                    <a:pt x="2243" y="1736"/>
                    <a:pt x="2243" y="1736"/>
                  </a:cubicBezTo>
                  <a:close/>
                  <a:moveTo>
                    <a:pt x="2222" y="1736"/>
                  </a:moveTo>
                  <a:cubicBezTo>
                    <a:pt x="2222" y="1736"/>
                    <a:pt x="2222" y="1736"/>
                    <a:pt x="2223" y="1736"/>
                  </a:cubicBezTo>
                  <a:cubicBezTo>
                    <a:pt x="2223" y="1736"/>
                    <a:pt x="2223" y="1736"/>
                    <a:pt x="2223" y="1736"/>
                  </a:cubicBezTo>
                  <a:cubicBezTo>
                    <a:pt x="2225" y="1736"/>
                    <a:pt x="2225" y="1734"/>
                    <a:pt x="2223" y="1734"/>
                  </a:cubicBezTo>
                  <a:cubicBezTo>
                    <a:pt x="2220" y="1731"/>
                    <a:pt x="2218" y="1728"/>
                    <a:pt x="2216" y="1724"/>
                  </a:cubicBezTo>
                  <a:cubicBezTo>
                    <a:pt x="2216" y="1719"/>
                    <a:pt x="2220" y="1716"/>
                    <a:pt x="2220" y="1716"/>
                  </a:cubicBezTo>
                  <a:cubicBezTo>
                    <a:pt x="2220" y="1715"/>
                    <a:pt x="2220" y="1715"/>
                    <a:pt x="2220" y="1713"/>
                  </a:cubicBezTo>
                  <a:cubicBezTo>
                    <a:pt x="2218" y="1713"/>
                    <a:pt x="2218" y="1713"/>
                    <a:pt x="2216" y="1715"/>
                  </a:cubicBezTo>
                  <a:cubicBezTo>
                    <a:pt x="2216" y="1715"/>
                    <a:pt x="2213" y="1719"/>
                    <a:pt x="2215" y="1724"/>
                  </a:cubicBezTo>
                  <a:cubicBezTo>
                    <a:pt x="2215" y="1729"/>
                    <a:pt x="2216" y="1733"/>
                    <a:pt x="2222" y="1736"/>
                  </a:cubicBezTo>
                  <a:close/>
                  <a:moveTo>
                    <a:pt x="2255" y="1734"/>
                  </a:moveTo>
                  <a:cubicBezTo>
                    <a:pt x="2255" y="1734"/>
                    <a:pt x="2255" y="1734"/>
                    <a:pt x="2255" y="1734"/>
                  </a:cubicBezTo>
                  <a:cubicBezTo>
                    <a:pt x="2257" y="1734"/>
                    <a:pt x="2257" y="1734"/>
                    <a:pt x="2257" y="1733"/>
                  </a:cubicBezTo>
                  <a:cubicBezTo>
                    <a:pt x="2255" y="1729"/>
                    <a:pt x="2255" y="1724"/>
                    <a:pt x="2255" y="1724"/>
                  </a:cubicBezTo>
                  <a:cubicBezTo>
                    <a:pt x="2255" y="1724"/>
                    <a:pt x="2253" y="1722"/>
                    <a:pt x="2253" y="1722"/>
                  </a:cubicBezTo>
                  <a:cubicBezTo>
                    <a:pt x="2252" y="1722"/>
                    <a:pt x="2252" y="1724"/>
                    <a:pt x="2252" y="1724"/>
                  </a:cubicBezTo>
                  <a:cubicBezTo>
                    <a:pt x="2252" y="1724"/>
                    <a:pt x="2252" y="1731"/>
                    <a:pt x="2253" y="1734"/>
                  </a:cubicBezTo>
                  <a:cubicBezTo>
                    <a:pt x="2253" y="1734"/>
                    <a:pt x="2255" y="1734"/>
                    <a:pt x="2255" y="1734"/>
                  </a:cubicBezTo>
                  <a:close/>
                  <a:moveTo>
                    <a:pt x="2234" y="1734"/>
                  </a:moveTo>
                  <a:cubicBezTo>
                    <a:pt x="2234" y="1734"/>
                    <a:pt x="2234" y="1734"/>
                    <a:pt x="2234" y="1734"/>
                  </a:cubicBezTo>
                  <a:cubicBezTo>
                    <a:pt x="2234" y="1733"/>
                    <a:pt x="2235" y="1733"/>
                    <a:pt x="2234" y="1733"/>
                  </a:cubicBezTo>
                  <a:cubicBezTo>
                    <a:pt x="2234" y="1733"/>
                    <a:pt x="2232" y="1728"/>
                    <a:pt x="2232" y="1724"/>
                  </a:cubicBezTo>
                  <a:cubicBezTo>
                    <a:pt x="2232" y="1724"/>
                    <a:pt x="2230" y="1722"/>
                    <a:pt x="2230" y="1724"/>
                  </a:cubicBezTo>
                  <a:cubicBezTo>
                    <a:pt x="2230" y="1724"/>
                    <a:pt x="2228" y="1724"/>
                    <a:pt x="2228" y="1724"/>
                  </a:cubicBezTo>
                  <a:cubicBezTo>
                    <a:pt x="2230" y="1728"/>
                    <a:pt x="2232" y="1733"/>
                    <a:pt x="2232" y="1733"/>
                  </a:cubicBezTo>
                  <a:cubicBezTo>
                    <a:pt x="2232" y="1733"/>
                    <a:pt x="2232" y="1734"/>
                    <a:pt x="2234" y="1734"/>
                  </a:cubicBezTo>
                  <a:close/>
                  <a:moveTo>
                    <a:pt x="1644" y="1793"/>
                  </a:moveTo>
                  <a:lnTo>
                    <a:pt x="1645" y="1793"/>
                  </a:lnTo>
                  <a:cubicBezTo>
                    <a:pt x="1647" y="1793"/>
                    <a:pt x="1647" y="1791"/>
                    <a:pt x="1647" y="1789"/>
                  </a:cubicBezTo>
                  <a:cubicBezTo>
                    <a:pt x="1640" y="1754"/>
                    <a:pt x="1644" y="1731"/>
                    <a:pt x="1647" y="1704"/>
                  </a:cubicBezTo>
                  <a:cubicBezTo>
                    <a:pt x="1649" y="1684"/>
                    <a:pt x="1651" y="1659"/>
                    <a:pt x="1649" y="1627"/>
                  </a:cubicBezTo>
                  <a:cubicBezTo>
                    <a:pt x="1649" y="1624"/>
                    <a:pt x="1647" y="1624"/>
                    <a:pt x="1645" y="1624"/>
                  </a:cubicBezTo>
                  <a:cubicBezTo>
                    <a:pt x="1644" y="1624"/>
                    <a:pt x="1642" y="1626"/>
                    <a:pt x="1642" y="1627"/>
                  </a:cubicBezTo>
                  <a:cubicBezTo>
                    <a:pt x="1645" y="1659"/>
                    <a:pt x="1642" y="1683"/>
                    <a:pt x="1640" y="1704"/>
                  </a:cubicBezTo>
                  <a:cubicBezTo>
                    <a:pt x="1637" y="1729"/>
                    <a:pt x="1633" y="1754"/>
                    <a:pt x="1640" y="1791"/>
                  </a:cubicBezTo>
                  <a:cubicBezTo>
                    <a:pt x="1640" y="1793"/>
                    <a:pt x="1642" y="1793"/>
                    <a:pt x="1644" y="1793"/>
                  </a:cubicBezTo>
                  <a:close/>
                  <a:moveTo>
                    <a:pt x="2114" y="1814"/>
                  </a:moveTo>
                  <a:cubicBezTo>
                    <a:pt x="2115" y="1814"/>
                    <a:pt x="2115" y="1814"/>
                    <a:pt x="2115" y="1813"/>
                  </a:cubicBezTo>
                  <a:cubicBezTo>
                    <a:pt x="2115" y="1810"/>
                    <a:pt x="2115" y="1800"/>
                    <a:pt x="2117" y="1798"/>
                  </a:cubicBezTo>
                  <a:cubicBezTo>
                    <a:pt x="2117" y="1796"/>
                    <a:pt x="2115" y="1796"/>
                    <a:pt x="2115" y="1796"/>
                  </a:cubicBezTo>
                  <a:cubicBezTo>
                    <a:pt x="2115" y="1796"/>
                    <a:pt x="2114" y="1796"/>
                    <a:pt x="2114" y="1796"/>
                  </a:cubicBezTo>
                  <a:cubicBezTo>
                    <a:pt x="2114" y="1800"/>
                    <a:pt x="2114" y="1811"/>
                    <a:pt x="2114" y="1813"/>
                  </a:cubicBezTo>
                  <a:cubicBezTo>
                    <a:pt x="2114" y="1814"/>
                    <a:pt x="2114" y="1814"/>
                    <a:pt x="2114" y="1814"/>
                  </a:cubicBezTo>
                  <a:close/>
                  <a:moveTo>
                    <a:pt x="2099" y="1955"/>
                  </a:moveTo>
                  <a:lnTo>
                    <a:pt x="2099" y="1955"/>
                  </a:lnTo>
                  <a:cubicBezTo>
                    <a:pt x="2099" y="1953"/>
                    <a:pt x="2101" y="1953"/>
                    <a:pt x="2102" y="1953"/>
                  </a:cubicBezTo>
                  <a:cubicBezTo>
                    <a:pt x="2102" y="1951"/>
                    <a:pt x="2102" y="1951"/>
                    <a:pt x="2102" y="1951"/>
                  </a:cubicBezTo>
                  <a:cubicBezTo>
                    <a:pt x="2101" y="1950"/>
                    <a:pt x="2101" y="1950"/>
                    <a:pt x="2101" y="1950"/>
                  </a:cubicBezTo>
                  <a:cubicBezTo>
                    <a:pt x="2099" y="1951"/>
                    <a:pt x="2099" y="1951"/>
                    <a:pt x="2099" y="1951"/>
                  </a:cubicBezTo>
                  <a:cubicBezTo>
                    <a:pt x="2099" y="1951"/>
                    <a:pt x="2097" y="1951"/>
                    <a:pt x="2097" y="1953"/>
                  </a:cubicBezTo>
                  <a:cubicBezTo>
                    <a:pt x="2097" y="1953"/>
                    <a:pt x="2099" y="1955"/>
                    <a:pt x="2099" y="1955"/>
                  </a:cubicBezTo>
                  <a:close/>
                  <a:moveTo>
                    <a:pt x="2122" y="1796"/>
                  </a:moveTo>
                  <a:lnTo>
                    <a:pt x="2122" y="1796"/>
                  </a:lnTo>
                  <a:cubicBezTo>
                    <a:pt x="2122" y="1796"/>
                    <a:pt x="2124" y="1796"/>
                    <a:pt x="2124" y="1794"/>
                  </a:cubicBezTo>
                  <a:cubicBezTo>
                    <a:pt x="2124" y="1793"/>
                    <a:pt x="2124" y="1788"/>
                    <a:pt x="2126" y="1786"/>
                  </a:cubicBezTo>
                  <a:cubicBezTo>
                    <a:pt x="2126" y="1785"/>
                    <a:pt x="2124" y="1785"/>
                    <a:pt x="2124" y="1785"/>
                  </a:cubicBezTo>
                  <a:cubicBezTo>
                    <a:pt x="2124" y="1785"/>
                    <a:pt x="2122" y="1785"/>
                    <a:pt x="2122" y="1785"/>
                  </a:cubicBezTo>
                  <a:cubicBezTo>
                    <a:pt x="2122" y="1788"/>
                    <a:pt x="2121" y="1794"/>
                    <a:pt x="2121" y="1794"/>
                  </a:cubicBezTo>
                  <a:cubicBezTo>
                    <a:pt x="2121" y="1796"/>
                    <a:pt x="2122" y="1796"/>
                    <a:pt x="2122" y="1796"/>
                  </a:cubicBezTo>
                  <a:close/>
                  <a:moveTo>
                    <a:pt x="2742" y="1880"/>
                  </a:moveTo>
                  <a:cubicBezTo>
                    <a:pt x="2742" y="1880"/>
                    <a:pt x="2741" y="1881"/>
                    <a:pt x="2741" y="1881"/>
                  </a:cubicBezTo>
                  <a:cubicBezTo>
                    <a:pt x="2742" y="1881"/>
                    <a:pt x="2744" y="1888"/>
                    <a:pt x="2744" y="1893"/>
                  </a:cubicBezTo>
                  <a:cubicBezTo>
                    <a:pt x="2746" y="1893"/>
                    <a:pt x="2746" y="1895"/>
                    <a:pt x="2746" y="1895"/>
                  </a:cubicBezTo>
                  <a:lnTo>
                    <a:pt x="2746" y="1895"/>
                  </a:lnTo>
                  <a:cubicBezTo>
                    <a:pt x="2748" y="1893"/>
                    <a:pt x="2748" y="1893"/>
                    <a:pt x="2748" y="1893"/>
                  </a:cubicBezTo>
                  <a:cubicBezTo>
                    <a:pt x="2748" y="1888"/>
                    <a:pt x="2744" y="1881"/>
                    <a:pt x="2744" y="1881"/>
                  </a:cubicBezTo>
                  <a:cubicBezTo>
                    <a:pt x="2744" y="1880"/>
                    <a:pt x="2742" y="1880"/>
                    <a:pt x="2742" y="1880"/>
                  </a:cubicBezTo>
                  <a:close/>
                  <a:moveTo>
                    <a:pt x="2766" y="1875"/>
                  </a:moveTo>
                  <a:cubicBezTo>
                    <a:pt x="2766" y="1875"/>
                    <a:pt x="2766" y="1875"/>
                    <a:pt x="2766" y="1877"/>
                  </a:cubicBezTo>
                  <a:cubicBezTo>
                    <a:pt x="2766" y="1877"/>
                    <a:pt x="2768" y="1880"/>
                    <a:pt x="2768" y="1883"/>
                  </a:cubicBezTo>
                  <a:cubicBezTo>
                    <a:pt x="2768" y="1885"/>
                    <a:pt x="2769" y="1885"/>
                    <a:pt x="2769" y="1885"/>
                  </a:cubicBezTo>
                  <a:lnTo>
                    <a:pt x="2769" y="1885"/>
                  </a:lnTo>
                  <a:cubicBezTo>
                    <a:pt x="2769" y="1885"/>
                    <a:pt x="2771" y="1885"/>
                    <a:pt x="2771" y="1883"/>
                  </a:cubicBezTo>
                  <a:cubicBezTo>
                    <a:pt x="2771" y="1880"/>
                    <a:pt x="2768" y="1875"/>
                    <a:pt x="2768" y="1875"/>
                  </a:cubicBezTo>
                  <a:cubicBezTo>
                    <a:pt x="2768" y="1875"/>
                    <a:pt x="2768" y="1873"/>
                    <a:pt x="2766" y="1875"/>
                  </a:cubicBezTo>
                  <a:close/>
                  <a:moveTo>
                    <a:pt x="2776" y="1870"/>
                  </a:moveTo>
                  <a:cubicBezTo>
                    <a:pt x="2774" y="1870"/>
                    <a:pt x="2774" y="1871"/>
                    <a:pt x="2774" y="1871"/>
                  </a:cubicBezTo>
                  <a:cubicBezTo>
                    <a:pt x="2776" y="1873"/>
                    <a:pt x="2776" y="1877"/>
                    <a:pt x="2776" y="1878"/>
                  </a:cubicBezTo>
                  <a:cubicBezTo>
                    <a:pt x="2776" y="1880"/>
                    <a:pt x="2778" y="1880"/>
                    <a:pt x="2778" y="1880"/>
                  </a:cubicBezTo>
                  <a:lnTo>
                    <a:pt x="2778" y="1880"/>
                  </a:lnTo>
                  <a:cubicBezTo>
                    <a:pt x="2778" y="1880"/>
                    <a:pt x="2780" y="1880"/>
                    <a:pt x="2780" y="1878"/>
                  </a:cubicBezTo>
                  <a:cubicBezTo>
                    <a:pt x="2780" y="1877"/>
                    <a:pt x="2778" y="1871"/>
                    <a:pt x="2778" y="1871"/>
                  </a:cubicBezTo>
                  <a:cubicBezTo>
                    <a:pt x="2778" y="1870"/>
                    <a:pt x="2776" y="1870"/>
                    <a:pt x="2776" y="1870"/>
                  </a:cubicBezTo>
                  <a:close/>
                  <a:moveTo>
                    <a:pt x="2758" y="1878"/>
                  </a:moveTo>
                  <a:cubicBezTo>
                    <a:pt x="2758" y="1878"/>
                    <a:pt x="2758" y="1878"/>
                    <a:pt x="2758" y="1880"/>
                  </a:cubicBezTo>
                  <a:cubicBezTo>
                    <a:pt x="2758" y="1880"/>
                    <a:pt x="2759" y="1883"/>
                    <a:pt x="2759" y="1886"/>
                  </a:cubicBezTo>
                  <a:cubicBezTo>
                    <a:pt x="2759" y="1886"/>
                    <a:pt x="2761" y="1886"/>
                    <a:pt x="2761" y="1886"/>
                  </a:cubicBezTo>
                  <a:lnTo>
                    <a:pt x="2761" y="1886"/>
                  </a:lnTo>
                  <a:cubicBezTo>
                    <a:pt x="2762" y="1886"/>
                    <a:pt x="2762" y="1886"/>
                    <a:pt x="2762" y="1886"/>
                  </a:cubicBezTo>
                  <a:cubicBezTo>
                    <a:pt x="2762" y="1881"/>
                    <a:pt x="2759" y="1878"/>
                    <a:pt x="2759" y="1878"/>
                  </a:cubicBezTo>
                  <a:cubicBezTo>
                    <a:pt x="2759" y="1877"/>
                    <a:pt x="2759" y="1877"/>
                    <a:pt x="2758" y="1878"/>
                  </a:cubicBezTo>
                  <a:close/>
                  <a:moveTo>
                    <a:pt x="2944" y="1572"/>
                  </a:moveTo>
                  <a:cubicBezTo>
                    <a:pt x="2949" y="1564"/>
                    <a:pt x="2964" y="1555"/>
                    <a:pt x="2964" y="1555"/>
                  </a:cubicBezTo>
                  <a:cubicBezTo>
                    <a:pt x="2966" y="1555"/>
                    <a:pt x="2979" y="1546"/>
                    <a:pt x="2984" y="1542"/>
                  </a:cubicBezTo>
                  <a:cubicBezTo>
                    <a:pt x="2990" y="1537"/>
                    <a:pt x="2991" y="1534"/>
                    <a:pt x="2995" y="1526"/>
                  </a:cubicBezTo>
                  <a:cubicBezTo>
                    <a:pt x="3002" y="1514"/>
                    <a:pt x="3015" y="1495"/>
                    <a:pt x="3022" y="1490"/>
                  </a:cubicBezTo>
                  <a:cubicBezTo>
                    <a:pt x="3023" y="1489"/>
                    <a:pt x="3023" y="1489"/>
                    <a:pt x="3022" y="1487"/>
                  </a:cubicBezTo>
                  <a:cubicBezTo>
                    <a:pt x="3022" y="1487"/>
                    <a:pt x="3022" y="1487"/>
                    <a:pt x="3020" y="1487"/>
                  </a:cubicBezTo>
                  <a:cubicBezTo>
                    <a:pt x="3013" y="1494"/>
                    <a:pt x="2998" y="1512"/>
                    <a:pt x="2993" y="1524"/>
                  </a:cubicBezTo>
                  <a:cubicBezTo>
                    <a:pt x="2988" y="1534"/>
                    <a:pt x="2986" y="1535"/>
                    <a:pt x="2983" y="1540"/>
                  </a:cubicBezTo>
                  <a:cubicBezTo>
                    <a:pt x="2978" y="1544"/>
                    <a:pt x="2964" y="1554"/>
                    <a:pt x="2964" y="1554"/>
                  </a:cubicBezTo>
                  <a:cubicBezTo>
                    <a:pt x="2963" y="1554"/>
                    <a:pt x="2947" y="1562"/>
                    <a:pt x="2943" y="1572"/>
                  </a:cubicBezTo>
                  <a:cubicBezTo>
                    <a:pt x="2936" y="1584"/>
                    <a:pt x="2926" y="1591"/>
                    <a:pt x="2926" y="1591"/>
                  </a:cubicBezTo>
                  <a:cubicBezTo>
                    <a:pt x="2926" y="1591"/>
                    <a:pt x="2926" y="1592"/>
                    <a:pt x="2926" y="1592"/>
                  </a:cubicBezTo>
                  <a:cubicBezTo>
                    <a:pt x="2926" y="1592"/>
                    <a:pt x="2926" y="1594"/>
                    <a:pt x="2927" y="1594"/>
                  </a:cubicBezTo>
                  <a:cubicBezTo>
                    <a:pt x="2927" y="1594"/>
                    <a:pt x="2927" y="1594"/>
                    <a:pt x="2927" y="1592"/>
                  </a:cubicBezTo>
                  <a:cubicBezTo>
                    <a:pt x="2927" y="1592"/>
                    <a:pt x="2938" y="1586"/>
                    <a:pt x="2944" y="1572"/>
                  </a:cubicBezTo>
                  <a:close/>
                  <a:moveTo>
                    <a:pt x="2732" y="1883"/>
                  </a:moveTo>
                  <a:cubicBezTo>
                    <a:pt x="2732" y="1883"/>
                    <a:pt x="2732" y="1885"/>
                    <a:pt x="2732" y="1885"/>
                  </a:cubicBezTo>
                  <a:cubicBezTo>
                    <a:pt x="2734" y="1888"/>
                    <a:pt x="2736" y="1891"/>
                    <a:pt x="2736" y="1897"/>
                  </a:cubicBezTo>
                  <a:cubicBezTo>
                    <a:pt x="2736" y="1897"/>
                    <a:pt x="2737" y="1897"/>
                    <a:pt x="2737" y="1897"/>
                  </a:cubicBezTo>
                  <a:lnTo>
                    <a:pt x="2737" y="1897"/>
                  </a:lnTo>
                  <a:cubicBezTo>
                    <a:pt x="2739" y="1897"/>
                    <a:pt x="2739" y="1897"/>
                    <a:pt x="2739" y="1895"/>
                  </a:cubicBezTo>
                  <a:cubicBezTo>
                    <a:pt x="2739" y="1891"/>
                    <a:pt x="2737" y="1886"/>
                    <a:pt x="2736" y="1883"/>
                  </a:cubicBezTo>
                  <a:cubicBezTo>
                    <a:pt x="2734" y="1883"/>
                    <a:pt x="2734" y="1883"/>
                    <a:pt x="2732" y="1883"/>
                  </a:cubicBezTo>
                  <a:close/>
                  <a:moveTo>
                    <a:pt x="2751" y="1880"/>
                  </a:moveTo>
                  <a:cubicBezTo>
                    <a:pt x="2749" y="1880"/>
                    <a:pt x="2749" y="1880"/>
                    <a:pt x="2749" y="1881"/>
                  </a:cubicBezTo>
                  <a:cubicBezTo>
                    <a:pt x="2749" y="1881"/>
                    <a:pt x="2753" y="1886"/>
                    <a:pt x="2753" y="1890"/>
                  </a:cubicBezTo>
                  <a:cubicBezTo>
                    <a:pt x="2753" y="1890"/>
                    <a:pt x="2753" y="1891"/>
                    <a:pt x="2754" y="1891"/>
                  </a:cubicBezTo>
                  <a:cubicBezTo>
                    <a:pt x="2754" y="1891"/>
                    <a:pt x="2754" y="1890"/>
                    <a:pt x="2754" y="1890"/>
                  </a:cubicBezTo>
                  <a:cubicBezTo>
                    <a:pt x="2754" y="1885"/>
                    <a:pt x="2753" y="1880"/>
                    <a:pt x="2753" y="1880"/>
                  </a:cubicBezTo>
                  <a:cubicBezTo>
                    <a:pt x="2753" y="1880"/>
                    <a:pt x="2751" y="1878"/>
                    <a:pt x="2751" y="1880"/>
                  </a:cubicBezTo>
                  <a:close/>
                  <a:moveTo>
                    <a:pt x="2785" y="1866"/>
                  </a:moveTo>
                  <a:cubicBezTo>
                    <a:pt x="2783" y="1868"/>
                    <a:pt x="2783" y="1868"/>
                    <a:pt x="2783" y="1868"/>
                  </a:cubicBezTo>
                  <a:cubicBezTo>
                    <a:pt x="2783" y="1868"/>
                    <a:pt x="2785" y="1871"/>
                    <a:pt x="2785" y="1873"/>
                  </a:cubicBezTo>
                  <a:cubicBezTo>
                    <a:pt x="2785" y="1873"/>
                    <a:pt x="2785" y="1873"/>
                    <a:pt x="2786" y="1873"/>
                  </a:cubicBezTo>
                  <a:cubicBezTo>
                    <a:pt x="2786" y="1873"/>
                    <a:pt x="2786" y="1873"/>
                    <a:pt x="2786" y="1873"/>
                  </a:cubicBezTo>
                  <a:cubicBezTo>
                    <a:pt x="2786" y="1873"/>
                    <a:pt x="2788" y="1873"/>
                    <a:pt x="2788" y="1871"/>
                  </a:cubicBezTo>
                  <a:cubicBezTo>
                    <a:pt x="2786" y="1870"/>
                    <a:pt x="2786" y="1868"/>
                    <a:pt x="2786" y="1868"/>
                  </a:cubicBezTo>
                  <a:cubicBezTo>
                    <a:pt x="2785" y="1866"/>
                    <a:pt x="2785" y="1866"/>
                    <a:pt x="2785" y="1866"/>
                  </a:cubicBezTo>
                  <a:close/>
                  <a:moveTo>
                    <a:pt x="2874" y="1806"/>
                  </a:moveTo>
                  <a:cubicBezTo>
                    <a:pt x="2874" y="1806"/>
                    <a:pt x="2869" y="1814"/>
                    <a:pt x="2865" y="1818"/>
                  </a:cubicBezTo>
                  <a:cubicBezTo>
                    <a:pt x="2865" y="1818"/>
                    <a:pt x="2865" y="1820"/>
                    <a:pt x="2865" y="1820"/>
                  </a:cubicBezTo>
                  <a:cubicBezTo>
                    <a:pt x="2865" y="1820"/>
                    <a:pt x="2865" y="1820"/>
                    <a:pt x="2867" y="1820"/>
                  </a:cubicBezTo>
                  <a:cubicBezTo>
                    <a:pt x="2867" y="1820"/>
                    <a:pt x="2867" y="1820"/>
                    <a:pt x="2867" y="1820"/>
                  </a:cubicBezTo>
                  <a:cubicBezTo>
                    <a:pt x="2870" y="1816"/>
                    <a:pt x="2875" y="1808"/>
                    <a:pt x="2875" y="1808"/>
                  </a:cubicBezTo>
                  <a:cubicBezTo>
                    <a:pt x="2875" y="1806"/>
                    <a:pt x="2875" y="1806"/>
                    <a:pt x="2875" y="1806"/>
                  </a:cubicBezTo>
                  <a:cubicBezTo>
                    <a:pt x="2874" y="1805"/>
                    <a:pt x="2874" y="1806"/>
                    <a:pt x="2874" y="1806"/>
                  </a:cubicBezTo>
                  <a:close/>
                  <a:moveTo>
                    <a:pt x="2798" y="1859"/>
                  </a:moveTo>
                  <a:cubicBezTo>
                    <a:pt x="2798" y="1859"/>
                    <a:pt x="2796" y="1861"/>
                    <a:pt x="2796" y="1861"/>
                  </a:cubicBezTo>
                  <a:cubicBezTo>
                    <a:pt x="2796" y="1863"/>
                    <a:pt x="2798" y="1863"/>
                    <a:pt x="2798" y="1863"/>
                  </a:cubicBezTo>
                  <a:cubicBezTo>
                    <a:pt x="2800" y="1863"/>
                    <a:pt x="2800" y="1863"/>
                    <a:pt x="2800" y="1861"/>
                  </a:cubicBezTo>
                  <a:cubicBezTo>
                    <a:pt x="2800" y="1861"/>
                    <a:pt x="2800" y="1859"/>
                    <a:pt x="2798" y="1859"/>
                  </a:cubicBezTo>
                  <a:close/>
                  <a:moveTo>
                    <a:pt x="2793" y="1865"/>
                  </a:moveTo>
                  <a:cubicBezTo>
                    <a:pt x="2793" y="1863"/>
                    <a:pt x="2793" y="1863"/>
                    <a:pt x="2791" y="1863"/>
                  </a:cubicBezTo>
                  <a:cubicBezTo>
                    <a:pt x="2791" y="1865"/>
                    <a:pt x="2790" y="1865"/>
                    <a:pt x="2791" y="1865"/>
                  </a:cubicBezTo>
                  <a:lnTo>
                    <a:pt x="2791" y="1868"/>
                  </a:lnTo>
                  <a:cubicBezTo>
                    <a:pt x="2791" y="1868"/>
                    <a:pt x="2793" y="1868"/>
                    <a:pt x="2793" y="1868"/>
                  </a:cubicBezTo>
                  <a:cubicBezTo>
                    <a:pt x="2793" y="1868"/>
                    <a:pt x="2793" y="1868"/>
                    <a:pt x="2793" y="1868"/>
                  </a:cubicBezTo>
                  <a:cubicBezTo>
                    <a:pt x="2794" y="1868"/>
                    <a:pt x="2794" y="1866"/>
                    <a:pt x="2794" y="1866"/>
                  </a:cubicBezTo>
                  <a:lnTo>
                    <a:pt x="2793" y="1865"/>
                  </a:lnTo>
                  <a:close/>
                  <a:moveTo>
                    <a:pt x="2857" y="1776"/>
                  </a:moveTo>
                  <a:cubicBezTo>
                    <a:pt x="2855" y="1776"/>
                    <a:pt x="2855" y="1776"/>
                    <a:pt x="2855" y="1778"/>
                  </a:cubicBezTo>
                  <a:cubicBezTo>
                    <a:pt x="2855" y="1778"/>
                    <a:pt x="2857" y="1788"/>
                    <a:pt x="2855" y="1794"/>
                  </a:cubicBezTo>
                  <a:cubicBezTo>
                    <a:pt x="2855" y="1796"/>
                    <a:pt x="2857" y="1796"/>
                    <a:pt x="2857" y="1796"/>
                  </a:cubicBezTo>
                  <a:lnTo>
                    <a:pt x="2857" y="1796"/>
                  </a:lnTo>
                  <a:cubicBezTo>
                    <a:pt x="2858" y="1796"/>
                    <a:pt x="2858" y="1796"/>
                    <a:pt x="2858" y="1794"/>
                  </a:cubicBezTo>
                  <a:cubicBezTo>
                    <a:pt x="2858" y="1788"/>
                    <a:pt x="2858" y="1778"/>
                    <a:pt x="2858" y="1778"/>
                  </a:cubicBezTo>
                  <a:cubicBezTo>
                    <a:pt x="2858" y="1776"/>
                    <a:pt x="2857" y="1776"/>
                    <a:pt x="2857" y="1776"/>
                  </a:cubicBezTo>
                  <a:close/>
                  <a:moveTo>
                    <a:pt x="2154" y="1865"/>
                  </a:moveTo>
                  <a:cubicBezTo>
                    <a:pt x="2154" y="1865"/>
                    <a:pt x="2154" y="1865"/>
                    <a:pt x="2154" y="1865"/>
                  </a:cubicBezTo>
                  <a:cubicBezTo>
                    <a:pt x="2154" y="1865"/>
                    <a:pt x="2156" y="1865"/>
                    <a:pt x="2156" y="1865"/>
                  </a:cubicBezTo>
                  <a:lnTo>
                    <a:pt x="2156" y="1863"/>
                  </a:lnTo>
                  <a:cubicBezTo>
                    <a:pt x="2156" y="1863"/>
                    <a:pt x="2156" y="1861"/>
                    <a:pt x="2154" y="1861"/>
                  </a:cubicBezTo>
                  <a:cubicBezTo>
                    <a:pt x="2154" y="1861"/>
                    <a:pt x="2152" y="1861"/>
                    <a:pt x="2152" y="1863"/>
                  </a:cubicBezTo>
                  <a:lnTo>
                    <a:pt x="2152" y="1863"/>
                  </a:lnTo>
                  <a:cubicBezTo>
                    <a:pt x="2152" y="1863"/>
                    <a:pt x="2152" y="1865"/>
                    <a:pt x="2154" y="1865"/>
                  </a:cubicBezTo>
                  <a:close/>
                  <a:moveTo>
                    <a:pt x="2961" y="1627"/>
                  </a:moveTo>
                  <a:cubicBezTo>
                    <a:pt x="2961" y="1627"/>
                    <a:pt x="2959" y="1627"/>
                    <a:pt x="2959" y="1627"/>
                  </a:cubicBezTo>
                  <a:cubicBezTo>
                    <a:pt x="2959" y="1629"/>
                    <a:pt x="2959" y="1629"/>
                    <a:pt x="2961" y="1629"/>
                  </a:cubicBezTo>
                  <a:cubicBezTo>
                    <a:pt x="2961" y="1629"/>
                    <a:pt x="2961" y="1629"/>
                    <a:pt x="2961" y="1629"/>
                  </a:cubicBezTo>
                  <a:cubicBezTo>
                    <a:pt x="2963" y="1629"/>
                    <a:pt x="2963" y="1629"/>
                    <a:pt x="2963" y="1629"/>
                  </a:cubicBezTo>
                  <a:cubicBezTo>
                    <a:pt x="2964" y="1629"/>
                    <a:pt x="2964" y="1627"/>
                    <a:pt x="2963" y="1627"/>
                  </a:cubicBezTo>
                  <a:cubicBezTo>
                    <a:pt x="2963" y="1627"/>
                    <a:pt x="2963" y="1627"/>
                    <a:pt x="2961" y="1627"/>
                  </a:cubicBezTo>
                  <a:close/>
                  <a:moveTo>
                    <a:pt x="2946" y="1587"/>
                  </a:moveTo>
                  <a:cubicBezTo>
                    <a:pt x="2947" y="1582"/>
                    <a:pt x="2952" y="1577"/>
                    <a:pt x="2959" y="1572"/>
                  </a:cubicBezTo>
                  <a:cubicBezTo>
                    <a:pt x="2959" y="1572"/>
                    <a:pt x="2963" y="1569"/>
                    <a:pt x="2968" y="1567"/>
                  </a:cubicBezTo>
                  <a:cubicBezTo>
                    <a:pt x="2975" y="1562"/>
                    <a:pt x="2983" y="1557"/>
                    <a:pt x="2988" y="1552"/>
                  </a:cubicBezTo>
                  <a:cubicBezTo>
                    <a:pt x="2990" y="1552"/>
                    <a:pt x="2990" y="1552"/>
                    <a:pt x="2991" y="1551"/>
                  </a:cubicBezTo>
                  <a:cubicBezTo>
                    <a:pt x="2995" y="1547"/>
                    <a:pt x="3000" y="1544"/>
                    <a:pt x="3003" y="1535"/>
                  </a:cubicBezTo>
                  <a:cubicBezTo>
                    <a:pt x="3006" y="1527"/>
                    <a:pt x="3020" y="1507"/>
                    <a:pt x="3020" y="1507"/>
                  </a:cubicBezTo>
                  <a:cubicBezTo>
                    <a:pt x="3020" y="1507"/>
                    <a:pt x="3020" y="1506"/>
                    <a:pt x="3018" y="1506"/>
                  </a:cubicBezTo>
                  <a:cubicBezTo>
                    <a:pt x="3018" y="1506"/>
                    <a:pt x="3018" y="1506"/>
                    <a:pt x="3016" y="1506"/>
                  </a:cubicBezTo>
                  <a:cubicBezTo>
                    <a:pt x="3016" y="1507"/>
                    <a:pt x="3005" y="1526"/>
                    <a:pt x="3002" y="1534"/>
                  </a:cubicBezTo>
                  <a:cubicBezTo>
                    <a:pt x="2996" y="1542"/>
                    <a:pt x="2993" y="1546"/>
                    <a:pt x="2990" y="1549"/>
                  </a:cubicBezTo>
                  <a:cubicBezTo>
                    <a:pt x="2988" y="1549"/>
                    <a:pt x="2988" y="1551"/>
                    <a:pt x="2986" y="1551"/>
                  </a:cubicBezTo>
                  <a:cubicBezTo>
                    <a:pt x="2981" y="1555"/>
                    <a:pt x="2973" y="1560"/>
                    <a:pt x="2966" y="1564"/>
                  </a:cubicBezTo>
                  <a:cubicBezTo>
                    <a:pt x="2961" y="1567"/>
                    <a:pt x="2958" y="1569"/>
                    <a:pt x="2958" y="1571"/>
                  </a:cubicBezTo>
                  <a:cubicBezTo>
                    <a:pt x="2951" y="1576"/>
                    <a:pt x="2946" y="1580"/>
                    <a:pt x="2943" y="1586"/>
                  </a:cubicBezTo>
                  <a:cubicBezTo>
                    <a:pt x="2939" y="1592"/>
                    <a:pt x="2929" y="1599"/>
                    <a:pt x="2929" y="1599"/>
                  </a:cubicBezTo>
                  <a:cubicBezTo>
                    <a:pt x="2929" y="1600"/>
                    <a:pt x="2929" y="1600"/>
                    <a:pt x="2929" y="1602"/>
                  </a:cubicBezTo>
                  <a:cubicBezTo>
                    <a:pt x="2929" y="1602"/>
                    <a:pt x="2929" y="1602"/>
                    <a:pt x="2929" y="1602"/>
                  </a:cubicBezTo>
                  <a:cubicBezTo>
                    <a:pt x="2931" y="1602"/>
                    <a:pt x="2931" y="1602"/>
                    <a:pt x="2931" y="1602"/>
                  </a:cubicBezTo>
                  <a:cubicBezTo>
                    <a:pt x="2931" y="1602"/>
                    <a:pt x="2941" y="1594"/>
                    <a:pt x="2946" y="1587"/>
                  </a:cubicBezTo>
                  <a:close/>
                  <a:moveTo>
                    <a:pt x="2961" y="1600"/>
                  </a:moveTo>
                  <a:cubicBezTo>
                    <a:pt x="2961" y="1600"/>
                    <a:pt x="2961" y="1599"/>
                    <a:pt x="2961" y="1599"/>
                  </a:cubicBezTo>
                  <a:cubicBezTo>
                    <a:pt x="2959" y="1599"/>
                    <a:pt x="2959" y="1599"/>
                    <a:pt x="2958" y="1599"/>
                  </a:cubicBezTo>
                  <a:cubicBezTo>
                    <a:pt x="2954" y="1606"/>
                    <a:pt x="2951" y="1607"/>
                    <a:pt x="2947" y="1607"/>
                  </a:cubicBezTo>
                  <a:lnTo>
                    <a:pt x="2947" y="1607"/>
                  </a:lnTo>
                  <a:cubicBezTo>
                    <a:pt x="2946" y="1609"/>
                    <a:pt x="2946" y="1609"/>
                    <a:pt x="2946" y="1611"/>
                  </a:cubicBezTo>
                  <a:cubicBezTo>
                    <a:pt x="2947" y="1611"/>
                    <a:pt x="2947" y="1611"/>
                    <a:pt x="2947" y="1611"/>
                  </a:cubicBezTo>
                  <a:cubicBezTo>
                    <a:pt x="2947" y="1611"/>
                    <a:pt x="2947" y="1611"/>
                    <a:pt x="2949" y="1611"/>
                  </a:cubicBezTo>
                  <a:lnTo>
                    <a:pt x="2949" y="1611"/>
                  </a:lnTo>
                  <a:cubicBezTo>
                    <a:pt x="2951" y="1609"/>
                    <a:pt x="2956" y="1607"/>
                    <a:pt x="2961" y="1600"/>
                  </a:cubicBezTo>
                  <a:close/>
                  <a:moveTo>
                    <a:pt x="2716" y="1890"/>
                  </a:moveTo>
                  <a:cubicBezTo>
                    <a:pt x="2716" y="1891"/>
                    <a:pt x="2716" y="1891"/>
                    <a:pt x="2716" y="1893"/>
                  </a:cubicBezTo>
                  <a:cubicBezTo>
                    <a:pt x="2717" y="1897"/>
                    <a:pt x="2719" y="1903"/>
                    <a:pt x="2719" y="1903"/>
                  </a:cubicBezTo>
                  <a:cubicBezTo>
                    <a:pt x="2719" y="1903"/>
                    <a:pt x="2721" y="1905"/>
                    <a:pt x="2721" y="1905"/>
                  </a:cubicBezTo>
                  <a:lnTo>
                    <a:pt x="2721" y="1905"/>
                  </a:lnTo>
                  <a:cubicBezTo>
                    <a:pt x="2723" y="1905"/>
                    <a:pt x="2723" y="1903"/>
                    <a:pt x="2723" y="1903"/>
                  </a:cubicBezTo>
                  <a:cubicBezTo>
                    <a:pt x="2723" y="1903"/>
                    <a:pt x="2721" y="1895"/>
                    <a:pt x="2717" y="1891"/>
                  </a:cubicBezTo>
                  <a:cubicBezTo>
                    <a:pt x="2717" y="1890"/>
                    <a:pt x="2717" y="1890"/>
                    <a:pt x="2716" y="1890"/>
                  </a:cubicBezTo>
                  <a:close/>
                  <a:moveTo>
                    <a:pt x="2709" y="1897"/>
                  </a:moveTo>
                  <a:cubicBezTo>
                    <a:pt x="2709" y="1897"/>
                    <a:pt x="2709" y="1898"/>
                    <a:pt x="2709" y="1898"/>
                  </a:cubicBezTo>
                  <a:cubicBezTo>
                    <a:pt x="2712" y="1903"/>
                    <a:pt x="2712" y="1906"/>
                    <a:pt x="2712" y="1906"/>
                  </a:cubicBezTo>
                  <a:cubicBezTo>
                    <a:pt x="2712" y="1906"/>
                    <a:pt x="2712" y="1908"/>
                    <a:pt x="2712" y="1908"/>
                  </a:cubicBezTo>
                  <a:lnTo>
                    <a:pt x="2712" y="1908"/>
                  </a:lnTo>
                  <a:cubicBezTo>
                    <a:pt x="2714" y="1908"/>
                    <a:pt x="2714" y="1906"/>
                    <a:pt x="2714" y="1906"/>
                  </a:cubicBezTo>
                  <a:cubicBezTo>
                    <a:pt x="2714" y="1906"/>
                    <a:pt x="2714" y="1902"/>
                    <a:pt x="2711" y="1897"/>
                  </a:cubicBezTo>
                  <a:cubicBezTo>
                    <a:pt x="2711" y="1897"/>
                    <a:pt x="2711" y="1897"/>
                    <a:pt x="2709" y="1897"/>
                  </a:cubicBezTo>
                  <a:close/>
                  <a:moveTo>
                    <a:pt x="2753" y="1697"/>
                  </a:moveTo>
                  <a:cubicBezTo>
                    <a:pt x="2751" y="1703"/>
                    <a:pt x="2748" y="1704"/>
                    <a:pt x="2744" y="1706"/>
                  </a:cubicBezTo>
                  <a:cubicBezTo>
                    <a:pt x="2737" y="1709"/>
                    <a:pt x="2729" y="1708"/>
                    <a:pt x="2729" y="1708"/>
                  </a:cubicBezTo>
                  <a:cubicBezTo>
                    <a:pt x="2729" y="1708"/>
                    <a:pt x="2728" y="1709"/>
                    <a:pt x="2728" y="1709"/>
                  </a:cubicBezTo>
                  <a:cubicBezTo>
                    <a:pt x="2728" y="1709"/>
                    <a:pt x="2728" y="1711"/>
                    <a:pt x="2729" y="1711"/>
                  </a:cubicBezTo>
                  <a:cubicBezTo>
                    <a:pt x="2729" y="1711"/>
                    <a:pt x="2730" y="1711"/>
                    <a:pt x="2734" y="1711"/>
                  </a:cubicBezTo>
                  <a:cubicBezTo>
                    <a:pt x="2737" y="1711"/>
                    <a:pt x="2741" y="1711"/>
                    <a:pt x="2746" y="1709"/>
                  </a:cubicBezTo>
                  <a:cubicBezTo>
                    <a:pt x="2749" y="1708"/>
                    <a:pt x="2753" y="1704"/>
                    <a:pt x="2756" y="1697"/>
                  </a:cubicBezTo>
                  <a:cubicBezTo>
                    <a:pt x="2756" y="1697"/>
                    <a:pt x="2756" y="1697"/>
                    <a:pt x="2754" y="1696"/>
                  </a:cubicBezTo>
                  <a:cubicBezTo>
                    <a:pt x="2754" y="1696"/>
                    <a:pt x="2753" y="1696"/>
                    <a:pt x="2753" y="1697"/>
                  </a:cubicBezTo>
                  <a:close/>
                  <a:moveTo>
                    <a:pt x="2724" y="1885"/>
                  </a:moveTo>
                  <a:cubicBezTo>
                    <a:pt x="2724" y="1885"/>
                    <a:pt x="2723" y="1886"/>
                    <a:pt x="2724" y="1886"/>
                  </a:cubicBezTo>
                  <a:cubicBezTo>
                    <a:pt x="2726" y="1893"/>
                    <a:pt x="2728" y="1902"/>
                    <a:pt x="2728" y="1902"/>
                  </a:cubicBezTo>
                  <a:cubicBezTo>
                    <a:pt x="2728" y="1902"/>
                    <a:pt x="2729" y="1902"/>
                    <a:pt x="2729" y="1902"/>
                  </a:cubicBezTo>
                  <a:lnTo>
                    <a:pt x="2729" y="1902"/>
                  </a:lnTo>
                  <a:cubicBezTo>
                    <a:pt x="2730" y="1902"/>
                    <a:pt x="2730" y="1902"/>
                    <a:pt x="2730" y="1900"/>
                  </a:cubicBezTo>
                  <a:cubicBezTo>
                    <a:pt x="2730" y="1900"/>
                    <a:pt x="2729" y="1891"/>
                    <a:pt x="2726" y="1886"/>
                  </a:cubicBezTo>
                  <a:cubicBezTo>
                    <a:pt x="2726" y="1885"/>
                    <a:pt x="2724" y="1885"/>
                    <a:pt x="2724" y="1885"/>
                  </a:cubicBezTo>
                  <a:close/>
                  <a:moveTo>
                    <a:pt x="2705" y="1905"/>
                  </a:moveTo>
                  <a:cubicBezTo>
                    <a:pt x="2704" y="1905"/>
                    <a:pt x="2704" y="1906"/>
                    <a:pt x="2704" y="1906"/>
                  </a:cubicBezTo>
                  <a:lnTo>
                    <a:pt x="2704" y="1906"/>
                  </a:lnTo>
                  <a:cubicBezTo>
                    <a:pt x="2704" y="1908"/>
                    <a:pt x="2705" y="1908"/>
                    <a:pt x="2705" y="1908"/>
                  </a:cubicBezTo>
                  <a:cubicBezTo>
                    <a:pt x="2705" y="1908"/>
                    <a:pt x="2705" y="1908"/>
                    <a:pt x="2705" y="1908"/>
                  </a:cubicBezTo>
                  <a:cubicBezTo>
                    <a:pt x="2707" y="1908"/>
                    <a:pt x="2707" y="1906"/>
                    <a:pt x="2707" y="1906"/>
                  </a:cubicBezTo>
                  <a:lnTo>
                    <a:pt x="2707" y="1905"/>
                  </a:lnTo>
                  <a:cubicBezTo>
                    <a:pt x="2707" y="1905"/>
                    <a:pt x="2705" y="1905"/>
                    <a:pt x="2705" y="1905"/>
                  </a:cubicBezTo>
                  <a:close/>
                  <a:moveTo>
                    <a:pt x="2956" y="1618"/>
                  </a:moveTo>
                  <a:cubicBezTo>
                    <a:pt x="2956" y="1618"/>
                    <a:pt x="2956" y="1619"/>
                    <a:pt x="2956" y="1619"/>
                  </a:cubicBezTo>
                  <a:lnTo>
                    <a:pt x="2958" y="1619"/>
                  </a:lnTo>
                  <a:cubicBezTo>
                    <a:pt x="2959" y="1619"/>
                    <a:pt x="2963" y="1618"/>
                    <a:pt x="2968" y="1614"/>
                  </a:cubicBezTo>
                  <a:cubicBezTo>
                    <a:pt x="2968" y="1614"/>
                    <a:pt x="2968" y="1612"/>
                    <a:pt x="2968" y="1612"/>
                  </a:cubicBezTo>
                  <a:cubicBezTo>
                    <a:pt x="2968" y="1612"/>
                    <a:pt x="2966" y="1612"/>
                    <a:pt x="2966" y="1612"/>
                  </a:cubicBezTo>
                  <a:cubicBezTo>
                    <a:pt x="2961" y="1616"/>
                    <a:pt x="2958" y="1616"/>
                    <a:pt x="2958" y="1616"/>
                  </a:cubicBezTo>
                  <a:cubicBezTo>
                    <a:pt x="2956" y="1616"/>
                    <a:pt x="2956" y="1616"/>
                    <a:pt x="2956" y="1618"/>
                  </a:cubicBezTo>
                  <a:close/>
                  <a:moveTo>
                    <a:pt x="2215" y="1893"/>
                  </a:moveTo>
                  <a:cubicBezTo>
                    <a:pt x="2215" y="1893"/>
                    <a:pt x="2216" y="1893"/>
                    <a:pt x="2216" y="1891"/>
                  </a:cubicBezTo>
                  <a:cubicBezTo>
                    <a:pt x="2216" y="1891"/>
                    <a:pt x="2216" y="1886"/>
                    <a:pt x="2216" y="1883"/>
                  </a:cubicBezTo>
                  <a:cubicBezTo>
                    <a:pt x="2216" y="1883"/>
                    <a:pt x="2216" y="1881"/>
                    <a:pt x="2215" y="1881"/>
                  </a:cubicBezTo>
                  <a:cubicBezTo>
                    <a:pt x="2215" y="1881"/>
                    <a:pt x="2213" y="1881"/>
                    <a:pt x="2213" y="1883"/>
                  </a:cubicBezTo>
                  <a:cubicBezTo>
                    <a:pt x="2213" y="1886"/>
                    <a:pt x="2213" y="1891"/>
                    <a:pt x="2213" y="1891"/>
                  </a:cubicBezTo>
                  <a:cubicBezTo>
                    <a:pt x="2213" y="1893"/>
                    <a:pt x="2213" y="1893"/>
                    <a:pt x="2215" y="1893"/>
                  </a:cubicBezTo>
                  <a:close/>
                  <a:moveTo>
                    <a:pt x="2227" y="1895"/>
                  </a:moveTo>
                  <a:lnTo>
                    <a:pt x="2227" y="1895"/>
                  </a:lnTo>
                  <a:cubicBezTo>
                    <a:pt x="2227" y="1895"/>
                    <a:pt x="2228" y="1895"/>
                    <a:pt x="2228" y="1895"/>
                  </a:cubicBezTo>
                  <a:cubicBezTo>
                    <a:pt x="2228" y="1895"/>
                    <a:pt x="2227" y="1890"/>
                    <a:pt x="2228" y="1886"/>
                  </a:cubicBezTo>
                  <a:cubicBezTo>
                    <a:pt x="2228" y="1885"/>
                    <a:pt x="2228" y="1885"/>
                    <a:pt x="2227" y="1885"/>
                  </a:cubicBezTo>
                  <a:cubicBezTo>
                    <a:pt x="2227" y="1885"/>
                    <a:pt x="2225" y="1885"/>
                    <a:pt x="2225" y="1886"/>
                  </a:cubicBezTo>
                  <a:cubicBezTo>
                    <a:pt x="2225" y="1890"/>
                    <a:pt x="2225" y="1895"/>
                    <a:pt x="2225" y="1895"/>
                  </a:cubicBezTo>
                  <a:cubicBezTo>
                    <a:pt x="2225" y="1895"/>
                    <a:pt x="2225" y="1895"/>
                    <a:pt x="2227" y="1895"/>
                  </a:cubicBezTo>
                  <a:close/>
                  <a:moveTo>
                    <a:pt x="2238" y="1890"/>
                  </a:moveTo>
                  <a:cubicBezTo>
                    <a:pt x="2238" y="1890"/>
                    <a:pt x="2238" y="1888"/>
                    <a:pt x="2236" y="1888"/>
                  </a:cubicBezTo>
                  <a:cubicBezTo>
                    <a:pt x="2236" y="1888"/>
                    <a:pt x="2235" y="1888"/>
                    <a:pt x="2235" y="1890"/>
                  </a:cubicBezTo>
                  <a:cubicBezTo>
                    <a:pt x="2235" y="1891"/>
                    <a:pt x="2235" y="1895"/>
                    <a:pt x="2235" y="1895"/>
                  </a:cubicBezTo>
                  <a:lnTo>
                    <a:pt x="2238" y="1895"/>
                  </a:lnTo>
                  <a:cubicBezTo>
                    <a:pt x="2238" y="1895"/>
                    <a:pt x="2238" y="1891"/>
                    <a:pt x="2238" y="1890"/>
                  </a:cubicBezTo>
                  <a:close/>
                  <a:moveTo>
                    <a:pt x="2203" y="1891"/>
                  </a:moveTo>
                  <a:cubicBezTo>
                    <a:pt x="2204" y="1891"/>
                    <a:pt x="2204" y="1891"/>
                    <a:pt x="2204" y="1890"/>
                  </a:cubicBezTo>
                  <a:cubicBezTo>
                    <a:pt x="2204" y="1890"/>
                    <a:pt x="2204" y="1885"/>
                    <a:pt x="2204" y="1880"/>
                  </a:cubicBezTo>
                  <a:cubicBezTo>
                    <a:pt x="2206" y="1880"/>
                    <a:pt x="2204" y="1878"/>
                    <a:pt x="2204" y="1878"/>
                  </a:cubicBezTo>
                  <a:cubicBezTo>
                    <a:pt x="2203" y="1878"/>
                    <a:pt x="2203" y="1878"/>
                    <a:pt x="2203" y="1880"/>
                  </a:cubicBezTo>
                  <a:cubicBezTo>
                    <a:pt x="2202" y="1885"/>
                    <a:pt x="2202" y="1890"/>
                    <a:pt x="2202" y="1890"/>
                  </a:cubicBezTo>
                  <a:cubicBezTo>
                    <a:pt x="2202" y="1891"/>
                    <a:pt x="2203" y="1891"/>
                    <a:pt x="2203" y="1891"/>
                  </a:cubicBezTo>
                  <a:close/>
                  <a:moveTo>
                    <a:pt x="2193" y="1888"/>
                  </a:moveTo>
                  <a:cubicBezTo>
                    <a:pt x="2193" y="1888"/>
                    <a:pt x="2195" y="1888"/>
                    <a:pt x="2195" y="1886"/>
                  </a:cubicBezTo>
                  <a:cubicBezTo>
                    <a:pt x="2195" y="1886"/>
                    <a:pt x="2195" y="1880"/>
                    <a:pt x="2195" y="1877"/>
                  </a:cubicBezTo>
                  <a:cubicBezTo>
                    <a:pt x="2195" y="1875"/>
                    <a:pt x="2195" y="1875"/>
                    <a:pt x="2195" y="1875"/>
                  </a:cubicBezTo>
                  <a:cubicBezTo>
                    <a:pt x="2193" y="1875"/>
                    <a:pt x="2193" y="1875"/>
                    <a:pt x="2193" y="1875"/>
                  </a:cubicBezTo>
                  <a:cubicBezTo>
                    <a:pt x="2191" y="1878"/>
                    <a:pt x="2191" y="1886"/>
                    <a:pt x="2191" y="1886"/>
                  </a:cubicBezTo>
                  <a:cubicBezTo>
                    <a:pt x="2191" y="1888"/>
                    <a:pt x="2193" y="1888"/>
                    <a:pt x="2193" y="1888"/>
                  </a:cubicBezTo>
                  <a:close/>
                  <a:moveTo>
                    <a:pt x="2173" y="1877"/>
                  </a:moveTo>
                  <a:lnTo>
                    <a:pt x="2173" y="1877"/>
                  </a:lnTo>
                  <a:cubicBezTo>
                    <a:pt x="2174" y="1877"/>
                    <a:pt x="2174" y="1877"/>
                    <a:pt x="2174" y="1875"/>
                  </a:cubicBezTo>
                  <a:cubicBezTo>
                    <a:pt x="2174" y="1873"/>
                    <a:pt x="2174" y="1870"/>
                    <a:pt x="2174" y="1870"/>
                  </a:cubicBezTo>
                  <a:cubicBezTo>
                    <a:pt x="2176" y="1868"/>
                    <a:pt x="2174" y="1868"/>
                    <a:pt x="2174" y="1868"/>
                  </a:cubicBezTo>
                  <a:cubicBezTo>
                    <a:pt x="2173" y="1868"/>
                    <a:pt x="2173" y="1868"/>
                    <a:pt x="2173" y="1868"/>
                  </a:cubicBezTo>
                  <a:cubicBezTo>
                    <a:pt x="2173" y="1870"/>
                    <a:pt x="2171" y="1871"/>
                    <a:pt x="2171" y="1875"/>
                  </a:cubicBezTo>
                  <a:cubicBezTo>
                    <a:pt x="2171" y="1877"/>
                    <a:pt x="2173" y="1877"/>
                    <a:pt x="2173" y="1877"/>
                  </a:cubicBezTo>
                  <a:close/>
                  <a:moveTo>
                    <a:pt x="3075" y="1607"/>
                  </a:moveTo>
                  <a:cubicBezTo>
                    <a:pt x="3064" y="1609"/>
                    <a:pt x="3052" y="1609"/>
                    <a:pt x="3043" y="1607"/>
                  </a:cubicBezTo>
                  <a:cubicBezTo>
                    <a:pt x="3052" y="1606"/>
                    <a:pt x="3060" y="1606"/>
                    <a:pt x="3070" y="1602"/>
                  </a:cubicBezTo>
                  <a:cubicBezTo>
                    <a:pt x="3085" y="1599"/>
                    <a:pt x="3089" y="1598"/>
                    <a:pt x="3091" y="1594"/>
                  </a:cubicBezTo>
                  <a:cubicBezTo>
                    <a:pt x="3094" y="1589"/>
                    <a:pt x="3097" y="1576"/>
                    <a:pt x="3094" y="1562"/>
                  </a:cubicBezTo>
                  <a:cubicBezTo>
                    <a:pt x="3092" y="1557"/>
                    <a:pt x="3089" y="1554"/>
                    <a:pt x="3082" y="1552"/>
                  </a:cubicBezTo>
                  <a:cubicBezTo>
                    <a:pt x="3077" y="1552"/>
                    <a:pt x="3072" y="1552"/>
                    <a:pt x="3067" y="1554"/>
                  </a:cubicBezTo>
                  <a:cubicBezTo>
                    <a:pt x="3073" y="1549"/>
                    <a:pt x="3077" y="1544"/>
                    <a:pt x="3079" y="1534"/>
                  </a:cubicBezTo>
                  <a:cubicBezTo>
                    <a:pt x="3080" y="1524"/>
                    <a:pt x="3077" y="1517"/>
                    <a:pt x="3073" y="1512"/>
                  </a:cubicBezTo>
                  <a:cubicBezTo>
                    <a:pt x="3067" y="1506"/>
                    <a:pt x="3060" y="1504"/>
                    <a:pt x="3053" y="1504"/>
                  </a:cubicBezTo>
                  <a:cubicBezTo>
                    <a:pt x="3050" y="1504"/>
                    <a:pt x="3047" y="1506"/>
                    <a:pt x="3043" y="1507"/>
                  </a:cubicBezTo>
                  <a:cubicBezTo>
                    <a:pt x="3045" y="1502"/>
                    <a:pt x="3048" y="1497"/>
                    <a:pt x="3048" y="1492"/>
                  </a:cubicBezTo>
                  <a:cubicBezTo>
                    <a:pt x="3050" y="1482"/>
                    <a:pt x="3045" y="1477"/>
                    <a:pt x="3038" y="1470"/>
                  </a:cubicBezTo>
                  <a:cubicBezTo>
                    <a:pt x="3032" y="1465"/>
                    <a:pt x="3025" y="1465"/>
                    <a:pt x="3016" y="1472"/>
                  </a:cubicBezTo>
                  <a:cubicBezTo>
                    <a:pt x="3016" y="1472"/>
                    <a:pt x="3013" y="1475"/>
                    <a:pt x="3008" y="1481"/>
                  </a:cubicBezTo>
                  <a:cubicBezTo>
                    <a:pt x="3002" y="1487"/>
                    <a:pt x="2991" y="1497"/>
                    <a:pt x="2986" y="1501"/>
                  </a:cubicBezTo>
                  <a:cubicBezTo>
                    <a:pt x="2976" y="1507"/>
                    <a:pt x="2956" y="1527"/>
                    <a:pt x="2949" y="1539"/>
                  </a:cubicBezTo>
                  <a:cubicBezTo>
                    <a:pt x="2946" y="1542"/>
                    <a:pt x="2941" y="1549"/>
                    <a:pt x="2938" y="1554"/>
                  </a:cubicBezTo>
                  <a:cubicBezTo>
                    <a:pt x="2934" y="1557"/>
                    <a:pt x="2915" y="1574"/>
                    <a:pt x="2913" y="1577"/>
                  </a:cubicBezTo>
                  <a:cubicBezTo>
                    <a:pt x="2909" y="1579"/>
                    <a:pt x="2906" y="1584"/>
                    <a:pt x="2906" y="1592"/>
                  </a:cubicBezTo>
                  <a:cubicBezTo>
                    <a:pt x="2907" y="1602"/>
                    <a:pt x="2909" y="1616"/>
                    <a:pt x="2911" y="1621"/>
                  </a:cubicBezTo>
                  <a:cubicBezTo>
                    <a:pt x="2915" y="1631"/>
                    <a:pt x="2924" y="1631"/>
                    <a:pt x="2927" y="1629"/>
                  </a:cubicBezTo>
                  <a:lnTo>
                    <a:pt x="2929" y="1629"/>
                  </a:lnTo>
                  <a:cubicBezTo>
                    <a:pt x="2932" y="1629"/>
                    <a:pt x="2939" y="1629"/>
                    <a:pt x="2943" y="1632"/>
                  </a:cubicBezTo>
                  <a:cubicBezTo>
                    <a:pt x="2944" y="1634"/>
                    <a:pt x="2946" y="1643"/>
                    <a:pt x="2946" y="1646"/>
                  </a:cubicBezTo>
                  <a:cubicBezTo>
                    <a:pt x="2944" y="1649"/>
                    <a:pt x="2944" y="1654"/>
                    <a:pt x="2938" y="1661"/>
                  </a:cubicBezTo>
                  <a:cubicBezTo>
                    <a:pt x="2932" y="1666"/>
                    <a:pt x="2929" y="1664"/>
                    <a:pt x="2926" y="1664"/>
                  </a:cubicBezTo>
                  <a:cubicBezTo>
                    <a:pt x="2924" y="1663"/>
                    <a:pt x="2924" y="1663"/>
                    <a:pt x="2924" y="1663"/>
                  </a:cubicBezTo>
                  <a:cubicBezTo>
                    <a:pt x="2922" y="1663"/>
                    <a:pt x="2915" y="1661"/>
                    <a:pt x="2911" y="1657"/>
                  </a:cubicBezTo>
                  <a:cubicBezTo>
                    <a:pt x="2906" y="1656"/>
                    <a:pt x="2899" y="1652"/>
                    <a:pt x="2897" y="1652"/>
                  </a:cubicBezTo>
                  <a:cubicBezTo>
                    <a:pt x="2892" y="1651"/>
                    <a:pt x="2887" y="1649"/>
                    <a:pt x="2881" y="1651"/>
                  </a:cubicBezTo>
                  <a:cubicBezTo>
                    <a:pt x="2881" y="1651"/>
                    <a:pt x="2879" y="1651"/>
                    <a:pt x="2879" y="1651"/>
                  </a:cubicBezTo>
                  <a:cubicBezTo>
                    <a:pt x="2875" y="1652"/>
                    <a:pt x="2869" y="1654"/>
                    <a:pt x="2863" y="1652"/>
                  </a:cubicBezTo>
                  <a:cubicBezTo>
                    <a:pt x="2860" y="1652"/>
                    <a:pt x="2858" y="1652"/>
                    <a:pt x="2857" y="1654"/>
                  </a:cubicBezTo>
                  <a:cubicBezTo>
                    <a:pt x="2853" y="1644"/>
                    <a:pt x="2855" y="1634"/>
                    <a:pt x="2855" y="1634"/>
                  </a:cubicBezTo>
                  <a:cubicBezTo>
                    <a:pt x="2855" y="1634"/>
                    <a:pt x="2855" y="1634"/>
                    <a:pt x="2855" y="1634"/>
                  </a:cubicBezTo>
                  <a:cubicBezTo>
                    <a:pt x="2857" y="1632"/>
                    <a:pt x="2858" y="1631"/>
                    <a:pt x="2858" y="1629"/>
                  </a:cubicBezTo>
                  <a:cubicBezTo>
                    <a:pt x="2863" y="1634"/>
                    <a:pt x="2867" y="1637"/>
                    <a:pt x="2867" y="1637"/>
                  </a:cubicBezTo>
                  <a:cubicBezTo>
                    <a:pt x="2867" y="1637"/>
                    <a:pt x="2869" y="1637"/>
                    <a:pt x="2869" y="1637"/>
                  </a:cubicBezTo>
                  <a:cubicBezTo>
                    <a:pt x="2869" y="1637"/>
                    <a:pt x="2869" y="1637"/>
                    <a:pt x="2870" y="1637"/>
                  </a:cubicBezTo>
                  <a:cubicBezTo>
                    <a:pt x="2870" y="1637"/>
                    <a:pt x="2870" y="1636"/>
                    <a:pt x="2870" y="1636"/>
                  </a:cubicBezTo>
                  <a:cubicBezTo>
                    <a:pt x="2870" y="1634"/>
                    <a:pt x="2867" y="1618"/>
                    <a:pt x="2869" y="1606"/>
                  </a:cubicBezTo>
                  <a:cubicBezTo>
                    <a:pt x="2869" y="1599"/>
                    <a:pt x="2870" y="1594"/>
                    <a:pt x="2872" y="1587"/>
                  </a:cubicBezTo>
                  <a:cubicBezTo>
                    <a:pt x="2872" y="1584"/>
                    <a:pt x="2874" y="1579"/>
                    <a:pt x="2874" y="1576"/>
                  </a:cubicBezTo>
                  <a:cubicBezTo>
                    <a:pt x="2879" y="1579"/>
                    <a:pt x="2883" y="1579"/>
                    <a:pt x="2883" y="1579"/>
                  </a:cubicBezTo>
                  <a:lnTo>
                    <a:pt x="2883" y="1579"/>
                  </a:lnTo>
                  <a:cubicBezTo>
                    <a:pt x="2885" y="1579"/>
                    <a:pt x="2885" y="1577"/>
                    <a:pt x="2885" y="1577"/>
                  </a:cubicBezTo>
                  <a:cubicBezTo>
                    <a:pt x="2885" y="1576"/>
                    <a:pt x="2885" y="1576"/>
                    <a:pt x="2883" y="1574"/>
                  </a:cubicBezTo>
                  <a:cubicBezTo>
                    <a:pt x="2883" y="1574"/>
                    <a:pt x="2875" y="1571"/>
                    <a:pt x="2877" y="1555"/>
                  </a:cubicBezTo>
                  <a:cubicBezTo>
                    <a:pt x="2879" y="1547"/>
                    <a:pt x="2875" y="1539"/>
                    <a:pt x="2875" y="1534"/>
                  </a:cubicBezTo>
                  <a:cubicBezTo>
                    <a:pt x="2881" y="1535"/>
                    <a:pt x="2883" y="1535"/>
                    <a:pt x="2883" y="1535"/>
                  </a:cubicBezTo>
                  <a:cubicBezTo>
                    <a:pt x="2885" y="1535"/>
                    <a:pt x="2885" y="1535"/>
                    <a:pt x="2885" y="1534"/>
                  </a:cubicBezTo>
                  <a:cubicBezTo>
                    <a:pt x="2887" y="1534"/>
                    <a:pt x="2885" y="1532"/>
                    <a:pt x="2885" y="1532"/>
                  </a:cubicBezTo>
                  <a:cubicBezTo>
                    <a:pt x="2885" y="1532"/>
                    <a:pt x="2879" y="1526"/>
                    <a:pt x="2875" y="1522"/>
                  </a:cubicBezTo>
                  <a:cubicBezTo>
                    <a:pt x="2872" y="1517"/>
                    <a:pt x="2867" y="1509"/>
                    <a:pt x="2862" y="1497"/>
                  </a:cubicBezTo>
                  <a:cubicBezTo>
                    <a:pt x="2860" y="1494"/>
                    <a:pt x="2858" y="1490"/>
                    <a:pt x="2857" y="1485"/>
                  </a:cubicBezTo>
                  <a:cubicBezTo>
                    <a:pt x="2857" y="1482"/>
                    <a:pt x="2855" y="1479"/>
                    <a:pt x="2853" y="1477"/>
                  </a:cubicBezTo>
                  <a:cubicBezTo>
                    <a:pt x="2849" y="1465"/>
                    <a:pt x="2840" y="1460"/>
                    <a:pt x="2837" y="1459"/>
                  </a:cubicBezTo>
                  <a:cubicBezTo>
                    <a:pt x="2837" y="1452"/>
                    <a:pt x="2837" y="1440"/>
                    <a:pt x="2833" y="1432"/>
                  </a:cubicBezTo>
                  <a:cubicBezTo>
                    <a:pt x="2830" y="1427"/>
                    <a:pt x="2823" y="1420"/>
                    <a:pt x="2820" y="1418"/>
                  </a:cubicBezTo>
                  <a:cubicBezTo>
                    <a:pt x="2820" y="1418"/>
                    <a:pt x="2820" y="1418"/>
                    <a:pt x="2818" y="1418"/>
                  </a:cubicBezTo>
                  <a:cubicBezTo>
                    <a:pt x="2818" y="1418"/>
                    <a:pt x="2818" y="1418"/>
                    <a:pt x="2817" y="1420"/>
                  </a:cubicBezTo>
                  <a:cubicBezTo>
                    <a:pt x="2817" y="1422"/>
                    <a:pt x="2815" y="1425"/>
                    <a:pt x="2815" y="1427"/>
                  </a:cubicBezTo>
                  <a:cubicBezTo>
                    <a:pt x="2812" y="1430"/>
                    <a:pt x="2806" y="1437"/>
                    <a:pt x="2806" y="1443"/>
                  </a:cubicBezTo>
                  <a:cubicBezTo>
                    <a:pt x="2803" y="1443"/>
                    <a:pt x="2798" y="1442"/>
                    <a:pt x="2794" y="1443"/>
                  </a:cubicBezTo>
                  <a:cubicBezTo>
                    <a:pt x="2790" y="1443"/>
                    <a:pt x="2786" y="1445"/>
                    <a:pt x="2780" y="1447"/>
                  </a:cubicBezTo>
                  <a:cubicBezTo>
                    <a:pt x="2776" y="1449"/>
                    <a:pt x="2774" y="1449"/>
                    <a:pt x="2771" y="1450"/>
                  </a:cubicBezTo>
                  <a:cubicBezTo>
                    <a:pt x="2768" y="1452"/>
                    <a:pt x="2762" y="1454"/>
                    <a:pt x="2761" y="1454"/>
                  </a:cubicBezTo>
                  <a:cubicBezTo>
                    <a:pt x="2748" y="1455"/>
                    <a:pt x="2736" y="1459"/>
                    <a:pt x="2730" y="1463"/>
                  </a:cubicBezTo>
                  <a:cubicBezTo>
                    <a:pt x="2726" y="1467"/>
                    <a:pt x="2721" y="1475"/>
                    <a:pt x="2724" y="1483"/>
                  </a:cubicBezTo>
                  <a:cubicBezTo>
                    <a:pt x="2728" y="1492"/>
                    <a:pt x="2734" y="1494"/>
                    <a:pt x="2736" y="1495"/>
                  </a:cubicBezTo>
                  <a:lnTo>
                    <a:pt x="2736" y="1495"/>
                  </a:lnTo>
                  <a:cubicBezTo>
                    <a:pt x="2737" y="1495"/>
                    <a:pt x="2737" y="1495"/>
                    <a:pt x="2739" y="1495"/>
                  </a:cubicBezTo>
                  <a:cubicBezTo>
                    <a:pt x="2739" y="1495"/>
                    <a:pt x="2739" y="1495"/>
                    <a:pt x="2739" y="1494"/>
                  </a:cubicBezTo>
                  <a:cubicBezTo>
                    <a:pt x="2741" y="1490"/>
                    <a:pt x="2746" y="1487"/>
                    <a:pt x="2754" y="1487"/>
                  </a:cubicBezTo>
                  <a:cubicBezTo>
                    <a:pt x="2759" y="1487"/>
                    <a:pt x="2762" y="1489"/>
                    <a:pt x="2766" y="1492"/>
                  </a:cubicBezTo>
                  <a:cubicBezTo>
                    <a:pt x="2766" y="1492"/>
                    <a:pt x="2768" y="1492"/>
                    <a:pt x="2768" y="1492"/>
                  </a:cubicBezTo>
                  <a:cubicBezTo>
                    <a:pt x="2773" y="1492"/>
                    <a:pt x="2780" y="1492"/>
                    <a:pt x="2788" y="1499"/>
                  </a:cubicBezTo>
                  <a:cubicBezTo>
                    <a:pt x="2791" y="1501"/>
                    <a:pt x="2793" y="1504"/>
                    <a:pt x="2794" y="1507"/>
                  </a:cubicBezTo>
                  <a:cubicBezTo>
                    <a:pt x="2788" y="1506"/>
                    <a:pt x="2783" y="1506"/>
                    <a:pt x="2771" y="1512"/>
                  </a:cubicBezTo>
                  <a:cubicBezTo>
                    <a:pt x="2768" y="1514"/>
                    <a:pt x="2764" y="1514"/>
                    <a:pt x="2762" y="1514"/>
                  </a:cubicBezTo>
                  <a:cubicBezTo>
                    <a:pt x="2761" y="1514"/>
                    <a:pt x="2759" y="1512"/>
                    <a:pt x="2758" y="1514"/>
                  </a:cubicBezTo>
                  <a:cubicBezTo>
                    <a:pt x="2754" y="1515"/>
                    <a:pt x="2758" y="1524"/>
                    <a:pt x="2758" y="1524"/>
                  </a:cubicBezTo>
                  <a:cubicBezTo>
                    <a:pt x="2761" y="1530"/>
                    <a:pt x="2766" y="1534"/>
                    <a:pt x="2771" y="1534"/>
                  </a:cubicBezTo>
                  <a:cubicBezTo>
                    <a:pt x="2771" y="1534"/>
                    <a:pt x="2773" y="1535"/>
                    <a:pt x="2773" y="1535"/>
                  </a:cubicBezTo>
                  <a:cubicBezTo>
                    <a:pt x="2774" y="1539"/>
                    <a:pt x="2776" y="1540"/>
                    <a:pt x="2780" y="1540"/>
                  </a:cubicBezTo>
                  <a:cubicBezTo>
                    <a:pt x="2783" y="1539"/>
                    <a:pt x="2786" y="1529"/>
                    <a:pt x="2786" y="1529"/>
                  </a:cubicBezTo>
                  <a:cubicBezTo>
                    <a:pt x="2786" y="1529"/>
                    <a:pt x="2788" y="1527"/>
                    <a:pt x="2790" y="1526"/>
                  </a:cubicBezTo>
                  <a:cubicBezTo>
                    <a:pt x="2791" y="1526"/>
                    <a:pt x="2794" y="1524"/>
                    <a:pt x="2796" y="1527"/>
                  </a:cubicBezTo>
                  <a:cubicBezTo>
                    <a:pt x="2803" y="1530"/>
                    <a:pt x="2800" y="1537"/>
                    <a:pt x="2800" y="1539"/>
                  </a:cubicBezTo>
                  <a:cubicBezTo>
                    <a:pt x="2796" y="1542"/>
                    <a:pt x="2793" y="1547"/>
                    <a:pt x="2785" y="1549"/>
                  </a:cubicBezTo>
                  <a:cubicBezTo>
                    <a:pt x="2778" y="1551"/>
                    <a:pt x="2768" y="1551"/>
                    <a:pt x="2764" y="1549"/>
                  </a:cubicBezTo>
                  <a:cubicBezTo>
                    <a:pt x="2762" y="1549"/>
                    <a:pt x="2762" y="1549"/>
                    <a:pt x="2762" y="1549"/>
                  </a:cubicBezTo>
                  <a:cubicBezTo>
                    <a:pt x="2761" y="1549"/>
                    <a:pt x="2761" y="1551"/>
                    <a:pt x="2759" y="1551"/>
                  </a:cubicBezTo>
                  <a:cubicBezTo>
                    <a:pt x="2759" y="1551"/>
                    <a:pt x="2759" y="1552"/>
                    <a:pt x="2761" y="1552"/>
                  </a:cubicBezTo>
                  <a:cubicBezTo>
                    <a:pt x="2761" y="1554"/>
                    <a:pt x="2764" y="1557"/>
                    <a:pt x="2769" y="1559"/>
                  </a:cubicBezTo>
                  <a:cubicBezTo>
                    <a:pt x="2764" y="1560"/>
                    <a:pt x="2759" y="1564"/>
                    <a:pt x="2756" y="1566"/>
                  </a:cubicBezTo>
                  <a:lnTo>
                    <a:pt x="2756" y="1566"/>
                  </a:lnTo>
                  <a:cubicBezTo>
                    <a:pt x="2751" y="1567"/>
                    <a:pt x="2742" y="1572"/>
                    <a:pt x="2732" y="1571"/>
                  </a:cubicBezTo>
                  <a:cubicBezTo>
                    <a:pt x="2726" y="1571"/>
                    <a:pt x="2721" y="1567"/>
                    <a:pt x="2721" y="1567"/>
                  </a:cubicBezTo>
                  <a:cubicBezTo>
                    <a:pt x="2719" y="1567"/>
                    <a:pt x="2719" y="1567"/>
                    <a:pt x="2717" y="1569"/>
                  </a:cubicBezTo>
                  <a:cubicBezTo>
                    <a:pt x="2717" y="1569"/>
                    <a:pt x="2717" y="1571"/>
                    <a:pt x="2717" y="1571"/>
                  </a:cubicBezTo>
                  <a:cubicBezTo>
                    <a:pt x="2717" y="1571"/>
                    <a:pt x="2726" y="1584"/>
                    <a:pt x="2737" y="1584"/>
                  </a:cubicBezTo>
                  <a:cubicBezTo>
                    <a:pt x="2732" y="1589"/>
                    <a:pt x="2728" y="1594"/>
                    <a:pt x="2723" y="1599"/>
                  </a:cubicBezTo>
                  <a:cubicBezTo>
                    <a:pt x="2721" y="1600"/>
                    <a:pt x="2719" y="1602"/>
                    <a:pt x="2717" y="1604"/>
                  </a:cubicBezTo>
                  <a:cubicBezTo>
                    <a:pt x="2714" y="1607"/>
                    <a:pt x="2709" y="1607"/>
                    <a:pt x="2705" y="1607"/>
                  </a:cubicBezTo>
                  <a:lnTo>
                    <a:pt x="2705" y="1606"/>
                  </a:lnTo>
                  <a:cubicBezTo>
                    <a:pt x="2704" y="1606"/>
                    <a:pt x="2702" y="1607"/>
                    <a:pt x="2702" y="1607"/>
                  </a:cubicBezTo>
                  <a:cubicBezTo>
                    <a:pt x="2702" y="1609"/>
                    <a:pt x="2702" y="1611"/>
                    <a:pt x="2704" y="1611"/>
                  </a:cubicBezTo>
                  <a:cubicBezTo>
                    <a:pt x="2705" y="1611"/>
                    <a:pt x="2707" y="1612"/>
                    <a:pt x="2711" y="1612"/>
                  </a:cubicBezTo>
                  <a:cubicBezTo>
                    <a:pt x="2709" y="1612"/>
                    <a:pt x="2709" y="1612"/>
                    <a:pt x="2709" y="1612"/>
                  </a:cubicBezTo>
                  <a:cubicBezTo>
                    <a:pt x="2707" y="1616"/>
                    <a:pt x="2705" y="1618"/>
                    <a:pt x="2702" y="1623"/>
                  </a:cubicBezTo>
                  <a:cubicBezTo>
                    <a:pt x="2696" y="1619"/>
                    <a:pt x="2645" y="1604"/>
                    <a:pt x="2638" y="1600"/>
                  </a:cubicBezTo>
                  <a:cubicBezTo>
                    <a:pt x="2636" y="1600"/>
                    <a:pt x="2635" y="1599"/>
                    <a:pt x="2635" y="1599"/>
                  </a:cubicBezTo>
                  <a:cubicBezTo>
                    <a:pt x="2630" y="1598"/>
                    <a:pt x="2628" y="1598"/>
                    <a:pt x="2622" y="1592"/>
                  </a:cubicBezTo>
                  <a:cubicBezTo>
                    <a:pt x="2616" y="1587"/>
                    <a:pt x="2611" y="1577"/>
                    <a:pt x="2608" y="1572"/>
                  </a:cubicBezTo>
                  <a:lnTo>
                    <a:pt x="2620" y="1574"/>
                  </a:lnTo>
                  <a:cubicBezTo>
                    <a:pt x="2620" y="1574"/>
                    <a:pt x="2620" y="1574"/>
                    <a:pt x="2620" y="1574"/>
                  </a:cubicBezTo>
                  <a:cubicBezTo>
                    <a:pt x="2622" y="1574"/>
                    <a:pt x="2622" y="1574"/>
                    <a:pt x="2622" y="1574"/>
                  </a:cubicBezTo>
                  <a:cubicBezTo>
                    <a:pt x="2622" y="1574"/>
                    <a:pt x="2623" y="1574"/>
                    <a:pt x="2623" y="1572"/>
                  </a:cubicBezTo>
                  <a:lnTo>
                    <a:pt x="2627" y="1559"/>
                  </a:lnTo>
                  <a:cubicBezTo>
                    <a:pt x="2627" y="1557"/>
                    <a:pt x="2625" y="1557"/>
                    <a:pt x="2625" y="1555"/>
                  </a:cubicBezTo>
                  <a:lnTo>
                    <a:pt x="2602" y="1551"/>
                  </a:lnTo>
                  <a:cubicBezTo>
                    <a:pt x="2605" y="1537"/>
                    <a:pt x="2625" y="1457"/>
                    <a:pt x="2627" y="1452"/>
                  </a:cubicBezTo>
                  <a:cubicBezTo>
                    <a:pt x="2627" y="1445"/>
                    <a:pt x="2622" y="1434"/>
                    <a:pt x="2620" y="1430"/>
                  </a:cubicBezTo>
                  <a:cubicBezTo>
                    <a:pt x="2618" y="1430"/>
                    <a:pt x="2618" y="1430"/>
                    <a:pt x="2616" y="1430"/>
                  </a:cubicBezTo>
                  <a:cubicBezTo>
                    <a:pt x="2616" y="1430"/>
                    <a:pt x="2603" y="1438"/>
                    <a:pt x="2600" y="1445"/>
                  </a:cubicBezTo>
                  <a:cubicBezTo>
                    <a:pt x="2600" y="1449"/>
                    <a:pt x="2578" y="1530"/>
                    <a:pt x="2574" y="1544"/>
                  </a:cubicBezTo>
                  <a:lnTo>
                    <a:pt x="2551" y="1539"/>
                  </a:lnTo>
                  <a:cubicBezTo>
                    <a:pt x="2551" y="1539"/>
                    <a:pt x="2549" y="1539"/>
                    <a:pt x="2549" y="1540"/>
                  </a:cubicBezTo>
                  <a:lnTo>
                    <a:pt x="2544" y="1554"/>
                  </a:lnTo>
                  <a:cubicBezTo>
                    <a:pt x="2544" y="1555"/>
                    <a:pt x="2544" y="1555"/>
                    <a:pt x="2544" y="1555"/>
                  </a:cubicBezTo>
                  <a:cubicBezTo>
                    <a:pt x="2546" y="1557"/>
                    <a:pt x="2546" y="1557"/>
                    <a:pt x="2546" y="1557"/>
                  </a:cubicBezTo>
                  <a:lnTo>
                    <a:pt x="2558" y="1560"/>
                  </a:lnTo>
                  <a:cubicBezTo>
                    <a:pt x="2556" y="1562"/>
                    <a:pt x="2552" y="1566"/>
                    <a:pt x="2551" y="1569"/>
                  </a:cubicBezTo>
                  <a:cubicBezTo>
                    <a:pt x="2547" y="1574"/>
                    <a:pt x="2543" y="1582"/>
                    <a:pt x="2544" y="1591"/>
                  </a:cubicBezTo>
                  <a:cubicBezTo>
                    <a:pt x="2546" y="1592"/>
                    <a:pt x="2546" y="1596"/>
                    <a:pt x="2547" y="1598"/>
                  </a:cubicBezTo>
                  <a:cubicBezTo>
                    <a:pt x="2547" y="1600"/>
                    <a:pt x="2547" y="1606"/>
                    <a:pt x="2551" y="1611"/>
                  </a:cubicBezTo>
                  <a:cubicBezTo>
                    <a:pt x="2551" y="1612"/>
                    <a:pt x="2552" y="1612"/>
                    <a:pt x="2552" y="1612"/>
                  </a:cubicBezTo>
                  <a:cubicBezTo>
                    <a:pt x="2554" y="1618"/>
                    <a:pt x="2556" y="1623"/>
                    <a:pt x="2561" y="1626"/>
                  </a:cubicBezTo>
                  <a:lnTo>
                    <a:pt x="2559" y="1639"/>
                  </a:lnTo>
                  <a:cubicBezTo>
                    <a:pt x="2554" y="1641"/>
                    <a:pt x="2552" y="1644"/>
                    <a:pt x="2551" y="1647"/>
                  </a:cubicBezTo>
                  <a:cubicBezTo>
                    <a:pt x="2549" y="1649"/>
                    <a:pt x="2549" y="1652"/>
                    <a:pt x="2551" y="1654"/>
                  </a:cubicBezTo>
                  <a:cubicBezTo>
                    <a:pt x="2552" y="1657"/>
                    <a:pt x="2558" y="1661"/>
                    <a:pt x="2561" y="1661"/>
                  </a:cubicBezTo>
                  <a:cubicBezTo>
                    <a:pt x="2564" y="1663"/>
                    <a:pt x="2566" y="1663"/>
                    <a:pt x="2570" y="1663"/>
                  </a:cubicBezTo>
                  <a:cubicBezTo>
                    <a:pt x="2574" y="1663"/>
                    <a:pt x="2576" y="1659"/>
                    <a:pt x="2578" y="1656"/>
                  </a:cubicBezTo>
                  <a:cubicBezTo>
                    <a:pt x="2579" y="1652"/>
                    <a:pt x="2578" y="1647"/>
                    <a:pt x="2576" y="1644"/>
                  </a:cubicBezTo>
                  <a:cubicBezTo>
                    <a:pt x="2576" y="1644"/>
                    <a:pt x="2576" y="1644"/>
                    <a:pt x="2576" y="1644"/>
                  </a:cubicBezTo>
                  <a:lnTo>
                    <a:pt x="2581" y="1627"/>
                  </a:lnTo>
                  <a:cubicBezTo>
                    <a:pt x="2586" y="1627"/>
                    <a:pt x="2590" y="1626"/>
                    <a:pt x="2591" y="1624"/>
                  </a:cubicBezTo>
                  <a:cubicBezTo>
                    <a:pt x="2593" y="1624"/>
                    <a:pt x="2595" y="1624"/>
                    <a:pt x="2595" y="1623"/>
                  </a:cubicBezTo>
                  <a:cubicBezTo>
                    <a:pt x="2605" y="1621"/>
                    <a:pt x="2615" y="1621"/>
                    <a:pt x="2616" y="1623"/>
                  </a:cubicBezTo>
                  <a:cubicBezTo>
                    <a:pt x="2622" y="1623"/>
                    <a:pt x="2660" y="1641"/>
                    <a:pt x="2687" y="1654"/>
                  </a:cubicBezTo>
                  <a:cubicBezTo>
                    <a:pt x="2687" y="1654"/>
                    <a:pt x="2685" y="1656"/>
                    <a:pt x="2685" y="1656"/>
                  </a:cubicBezTo>
                  <a:lnTo>
                    <a:pt x="2685" y="1657"/>
                  </a:lnTo>
                  <a:cubicBezTo>
                    <a:pt x="2684" y="1659"/>
                    <a:pt x="2680" y="1664"/>
                    <a:pt x="2673" y="1666"/>
                  </a:cubicBezTo>
                  <a:cubicBezTo>
                    <a:pt x="2673" y="1666"/>
                    <a:pt x="2673" y="1666"/>
                    <a:pt x="2673" y="1666"/>
                  </a:cubicBezTo>
                  <a:cubicBezTo>
                    <a:pt x="2673" y="1668"/>
                    <a:pt x="2673" y="1668"/>
                    <a:pt x="2673" y="1668"/>
                  </a:cubicBezTo>
                  <a:cubicBezTo>
                    <a:pt x="2673" y="1668"/>
                    <a:pt x="2673" y="1668"/>
                    <a:pt x="2673" y="1668"/>
                  </a:cubicBezTo>
                  <a:cubicBezTo>
                    <a:pt x="2673" y="1668"/>
                    <a:pt x="2673" y="1668"/>
                    <a:pt x="2673" y="1669"/>
                  </a:cubicBezTo>
                  <a:cubicBezTo>
                    <a:pt x="2673" y="1669"/>
                    <a:pt x="2673" y="1669"/>
                    <a:pt x="2673" y="1669"/>
                  </a:cubicBezTo>
                  <a:cubicBezTo>
                    <a:pt x="2673" y="1669"/>
                    <a:pt x="2673" y="1669"/>
                    <a:pt x="2673" y="1669"/>
                  </a:cubicBezTo>
                  <a:cubicBezTo>
                    <a:pt x="2673" y="1669"/>
                    <a:pt x="2673" y="1669"/>
                    <a:pt x="2673" y="1669"/>
                  </a:cubicBezTo>
                  <a:cubicBezTo>
                    <a:pt x="2673" y="1669"/>
                    <a:pt x="2673" y="1669"/>
                    <a:pt x="2673" y="1669"/>
                  </a:cubicBezTo>
                  <a:cubicBezTo>
                    <a:pt x="2673" y="1671"/>
                    <a:pt x="2675" y="1671"/>
                    <a:pt x="2675" y="1671"/>
                  </a:cubicBezTo>
                  <a:lnTo>
                    <a:pt x="2675" y="1671"/>
                  </a:lnTo>
                  <a:lnTo>
                    <a:pt x="2675" y="1671"/>
                  </a:lnTo>
                  <a:cubicBezTo>
                    <a:pt x="2675" y="1671"/>
                    <a:pt x="2682" y="1669"/>
                    <a:pt x="2691" y="1664"/>
                  </a:cubicBezTo>
                  <a:cubicBezTo>
                    <a:pt x="2689" y="1671"/>
                    <a:pt x="2689" y="1683"/>
                    <a:pt x="2692" y="1694"/>
                  </a:cubicBezTo>
                  <a:cubicBezTo>
                    <a:pt x="2691" y="1694"/>
                    <a:pt x="2691" y="1696"/>
                    <a:pt x="2689" y="1696"/>
                  </a:cubicBezTo>
                  <a:cubicBezTo>
                    <a:pt x="2679" y="1701"/>
                    <a:pt x="2650" y="1715"/>
                    <a:pt x="2650" y="1715"/>
                  </a:cubicBezTo>
                  <a:cubicBezTo>
                    <a:pt x="2650" y="1715"/>
                    <a:pt x="2632" y="1722"/>
                    <a:pt x="2622" y="1724"/>
                  </a:cubicBezTo>
                  <a:cubicBezTo>
                    <a:pt x="2615" y="1724"/>
                    <a:pt x="2606" y="1724"/>
                    <a:pt x="2602" y="1722"/>
                  </a:cubicBezTo>
                  <a:cubicBezTo>
                    <a:pt x="2602" y="1722"/>
                    <a:pt x="2600" y="1722"/>
                    <a:pt x="2598" y="1721"/>
                  </a:cubicBezTo>
                  <a:cubicBezTo>
                    <a:pt x="2595" y="1721"/>
                    <a:pt x="2590" y="1717"/>
                    <a:pt x="2586" y="1716"/>
                  </a:cubicBezTo>
                  <a:lnTo>
                    <a:pt x="2586" y="1715"/>
                  </a:lnTo>
                  <a:cubicBezTo>
                    <a:pt x="2584" y="1711"/>
                    <a:pt x="2584" y="1709"/>
                    <a:pt x="2581" y="1706"/>
                  </a:cubicBezTo>
                  <a:cubicBezTo>
                    <a:pt x="2574" y="1701"/>
                    <a:pt x="2563" y="1699"/>
                    <a:pt x="2554" y="1708"/>
                  </a:cubicBezTo>
                  <a:cubicBezTo>
                    <a:pt x="2552" y="1706"/>
                    <a:pt x="2549" y="1704"/>
                    <a:pt x="2547" y="1706"/>
                  </a:cubicBezTo>
                  <a:cubicBezTo>
                    <a:pt x="2543" y="1706"/>
                    <a:pt x="2538" y="1709"/>
                    <a:pt x="2536" y="1713"/>
                  </a:cubicBezTo>
                  <a:lnTo>
                    <a:pt x="2534" y="1715"/>
                  </a:lnTo>
                  <a:lnTo>
                    <a:pt x="2538" y="1716"/>
                  </a:lnTo>
                  <a:cubicBezTo>
                    <a:pt x="2543" y="1717"/>
                    <a:pt x="2546" y="1721"/>
                    <a:pt x="2547" y="1722"/>
                  </a:cubicBezTo>
                  <a:cubicBezTo>
                    <a:pt x="2547" y="1722"/>
                    <a:pt x="2547" y="1722"/>
                    <a:pt x="2547" y="1722"/>
                  </a:cubicBezTo>
                  <a:cubicBezTo>
                    <a:pt x="2547" y="1728"/>
                    <a:pt x="2551" y="1733"/>
                    <a:pt x="2556" y="1736"/>
                  </a:cubicBezTo>
                  <a:cubicBezTo>
                    <a:pt x="2556" y="1736"/>
                    <a:pt x="2558" y="1736"/>
                    <a:pt x="2558" y="1738"/>
                  </a:cubicBezTo>
                  <a:cubicBezTo>
                    <a:pt x="2554" y="1736"/>
                    <a:pt x="2549" y="1738"/>
                    <a:pt x="2544" y="1740"/>
                  </a:cubicBezTo>
                  <a:cubicBezTo>
                    <a:pt x="2539" y="1742"/>
                    <a:pt x="2536" y="1746"/>
                    <a:pt x="2536" y="1751"/>
                  </a:cubicBezTo>
                  <a:cubicBezTo>
                    <a:pt x="2536" y="1753"/>
                    <a:pt x="2536" y="1753"/>
                    <a:pt x="2536" y="1754"/>
                  </a:cubicBezTo>
                  <a:cubicBezTo>
                    <a:pt x="2531" y="1758"/>
                    <a:pt x="2526" y="1764"/>
                    <a:pt x="2531" y="1774"/>
                  </a:cubicBezTo>
                  <a:lnTo>
                    <a:pt x="2533" y="1776"/>
                  </a:lnTo>
                  <a:lnTo>
                    <a:pt x="2534" y="1774"/>
                  </a:lnTo>
                  <a:cubicBezTo>
                    <a:pt x="2536" y="1771"/>
                    <a:pt x="2541" y="1771"/>
                    <a:pt x="2541" y="1771"/>
                  </a:cubicBezTo>
                  <a:cubicBezTo>
                    <a:pt x="2544" y="1773"/>
                    <a:pt x="2547" y="1774"/>
                    <a:pt x="2552" y="1776"/>
                  </a:cubicBezTo>
                  <a:cubicBezTo>
                    <a:pt x="2554" y="1778"/>
                    <a:pt x="2559" y="1778"/>
                    <a:pt x="2566" y="1776"/>
                  </a:cubicBezTo>
                  <a:cubicBezTo>
                    <a:pt x="2564" y="1778"/>
                    <a:pt x="2564" y="1781"/>
                    <a:pt x="2564" y="1785"/>
                  </a:cubicBezTo>
                  <a:cubicBezTo>
                    <a:pt x="2564" y="1789"/>
                    <a:pt x="2568" y="1793"/>
                    <a:pt x="2570" y="1794"/>
                  </a:cubicBezTo>
                  <a:cubicBezTo>
                    <a:pt x="2568" y="1796"/>
                    <a:pt x="2566" y="1798"/>
                    <a:pt x="2563" y="1800"/>
                  </a:cubicBezTo>
                  <a:lnTo>
                    <a:pt x="2559" y="1801"/>
                  </a:lnTo>
                  <a:lnTo>
                    <a:pt x="2563" y="1803"/>
                  </a:lnTo>
                  <a:cubicBezTo>
                    <a:pt x="2566" y="1806"/>
                    <a:pt x="2570" y="1806"/>
                    <a:pt x="2573" y="1806"/>
                  </a:cubicBezTo>
                  <a:cubicBezTo>
                    <a:pt x="2578" y="1806"/>
                    <a:pt x="2581" y="1805"/>
                    <a:pt x="2584" y="1801"/>
                  </a:cubicBezTo>
                  <a:cubicBezTo>
                    <a:pt x="2584" y="1801"/>
                    <a:pt x="2584" y="1801"/>
                    <a:pt x="2584" y="1801"/>
                  </a:cubicBezTo>
                  <a:cubicBezTo>
                    <a:pt x="2584" y="1801"/>
                    <a:pt x="2586" y="1801"/>
                    <a:pt x="2586" y="1801"/>
                  </a:cubicBezTo>
                  <a:cubicBezTo>
                    <a:pt x="2586" y="1801"/>
                    <a:pt x="2588" y="1801"/>
                    <a:pt x="2588" y="1801"/>
                  </a:cubicBezTo>
                  <a:cubicBezTo>
                    <a:pt x="2593" y="1801"/>
                    <a:pt x="2600" y="1801"/>
                    <a:pt x="2606" y="1793"/>
                  </a:cubicBezTo>
                  <a:cubicBezTo>
                    <a:pt x="2608" y="1789"/>
                    <a:pt x="2608" y="1786"/>
                    <a:pt x="2610" y="1778"/>
                  </a:cubicBezTo>
                  <a:cubicBezTo>
                    <a:pt x="2613" y="1769"/>
                    <a:pt x="2616" y="1764"/>
                    <a:pt x="2618" y="1760"/>
                  </a:cubicBezTo>
                  <a:cubicBezTo>
                    <a:pt x="2620" y="1760"/>
                    <a:pt x="2623" y="1754"/>
                    <a:pt x="2648" y="1748"/>
                  </a:cubicBezTo>
                  <a:cubicBezTo>
                    <a:pt x="2653" y="1746"/>
                    <a:pt x="2659" y="1744"/>
                    <a:pt x="2664" y="1742"/>
                  </a:cubicBezTo>
                  <a:cubicBezTo>
                    <a:pt x="2675" y="1740"/>
                    <a:pt x="2685" y="1736"/>
                    <a:pt x="2691" y="1733"/>
                  </a:cubicBezTo>
                  <a:lnTo>
                    <a:pt x="2691" y="1733"/>
                  </a:lnTo>
                  <a:cubicBezTo>
                    <a:pt x="2694" y="1733"/>
                    <a:pt x="2696" y="1731"/>
                    <a:pt x="2699" y="1729"/>
                  </a:cubicBezTo>
                  <a:cubicBezTo>
                    <a:pt x="2704" y="1751"/>
                    <a:pt x="2697" y="1763"/>
                    <a:pt x="2697" y="1763"/>
                  </a:cubicBezTo>
                  <a:cubicBezTo>
                    <a:pt x="2697" y="1763"/>
                    <a:pt x="2697" y="1764"/>
                    <a:pt x="2697" y="1766"/>
                  </a:cubicBezTo>
                  <a:cubicBezTo>
                    <a:pt x="2699" y="1766"/>
                    <a:pt x="2699" y="1766"/>
                    <a:pt x="2699" y="1766"/>
                  </a:cubicBezTo>
                  <a:cubicBezTo>
                    <a:pt x="2700" y="1766"/>
                    <a:pt x="2700" y="1766"/>
                    <a:pt x="2700" y="1766"/>
                  </a:cubicBezTo>
                  <a:cubicBezTo>
                    <a:pt x="2700" y="1766"/>
                    <a:pt x="2705" y="1763"/>
                    <a:pt x="2711" y="1760"/>
                  </a:cubicBezTo>
                  <a:cubicBezTo>
                    <a:pt x="2711" y="1764"/>
                    <a:pt x="2714" y="1773"/>
                    <a:pt x="2719" y="1780"/>
                  </a:cubicBezTo>
                  <a:cubicBezTo>
                    <a:pt x="2726" y="1788"/>
                    <a:pt x="2724" y="1801"/>
                    <a:pt x="2724" y="1801"/>
                  </a:cubicBezTo>
                  <a:cubicBezTo>
                    <a:pt x="2724" y="1803"/>
                    <a:pt x="2724" y="1803"/>
                    <a:pt x="2726" y="1803"/>
                  </a:cubicBezTo>
                  <a:cubicBezTo>
                    <a:pt x="2726" y="1803"/>
                    <a:pt x="2726" y="1803"/>
                    <a:pt x="2726" y="1803"/>
                  </a:cubicBezTo>
                  <a:cubicBezTo>
                    <a:pt x="2728" y="1803"/>
                    <a:pt x="2728" y="1803"/>
                    <a:pt x="2728" y="1803"/>
                  </a:cubicBezTo>
                  <a:cubicBezTo>
                    <a:pt x="2728" y="1803"/>
                    <a:pt x="2734" y="1796"/>
                    <a:pt x="2736" y="1789"/>
                  </a:cubicBezTo>
                  <a:cubicBezTo>
                    <a:pt x="2737" y="1786"/>
                    <a:pt x="2737" y="1781"/>
                    <a:pt x="2739" y="1778"/>
                  </a:cubicBezTo>
                  <a:cubicBezTo>
                    <a:pt x="2744" y="1785"/>
                    <a:pt x="2761" y="1794"/>
                    <a:pt x="2790" y="1798"/>
                  </a:cubicBezTo>
                  <a:cubicBezTo>
                    <a:pt x="2801" y="1798"/>
                    <a:pt x="2810" y="1800"/>
                    <a:pt x="2817" y="1801"/>
                  </a:cubicBezTo>
                  <a:cubicBezTo>
                    <a:pt x="2821" y="1805"/>
                    <a:pt x="2831" y="1810"/>
                    <a:pt x="2838" y="1816"/>
                  </a:cubicBezTo>
                  <a:cubicBezTo>
                    <a:pt x="2835" y="1820"/>
                    <a:pt x="2828" y="1823"/>
                    <a:pt x="2823" y="1826"/>
                  </a:cubicBezTo>
                  <a:cubicBezTo>
                    <a:pt x="2817" y="1830"/>
                    <a:pt x="2801" y="1833"/>
                    <a:pt x="2790" y="1834"/>
                  </a:cubicBezTo>
                  <a:cubicBezTo>
                    <a:pt x="2783" y="1836"/>
                    <a:pt x="2764" y="1838"/>
                    <a:pt x="2754" y="1838"/>
                  </a:cubicBezTo>
                  <a:cubicBezTo>
                    <a:pt x="2751" y="1839"/>
                    <a:pt x="2748" y="1839"/>
                    <a:pt x="2746" y="1839"/>
                  </a:cubicBezTo>
                  <a:lnTo>
                    <a:pt x="2746" y="1839"/>
                  </a:lnTo>
                  <a:cubicBezTo>
                    <a:pt x="2741" y="1839"/>
                    <a:pt x="2728" y="1841"/>
                    <a:pt x="2714" y="1850"/>
                  </a:cubicBezTo>
                  <a:cubicBezTo>
                    <a:pt x="2711" y="1850"/>
                    <a:pt x="2705" y="1853"/>
                    <a:pt x="2702" y="1857"/>
                  </a:cubicBezTo>
                  <a:cubicBezTo>
                    <a:pt x="2696" y="1859"/>
                    <a:pt x="2689" y="1865"/>
                    <a:pt x="2684" y="1866"/>
                  </a:cubicBezTo>
                  <a:lnTo>
                    <a:pt x="2680" y="1868"/>
                  </a:lnTo>
                  <a:cubicBezTo>
                    <a:pt x="2665" y="1873"/>
                    <a:pt x="2645" y="1881"/>
                    <a:pt x="2632" y="1893"/>
                  </a:cubicBezTo>
                  <a:cubicBezTo>
                    <a:pt x="2628" y="1897"/>
                    <a:pt x="2625" y="1905"/>
                    <a:pt x="2620" y="1915"/>
                  </a:cubicBezTo>
                  <a:cubicBezTo>
                    <a:pt x="2620" y="1918"/>
                    <a:pt x="2618" y="1922"/>
                    <a:pt x="2618" y="1923"/>
                  </a:cubicBezTo>
                  <a:lnTo>
                    <a:pt x="2616" y="1927"/>
                  </a:lnTo>
                  <a:cubicBezTo>
                    <a:pt x="2611" y="1935"/>
                    <a:pt x="2608" y="1942"/>
                    <a:pt x="2608" y="1945"/>
                  </a:cubicBezTo>
                  <a:cubicBezTo>
                    <a:pt x="2608" y="1947"/>
                    <a:pt x="2606" y="1948"/>
                    <a:pt x="2606" y="1950"/>
                  </a:cubicBezTo>
                  <a:lnTo>
                    <a:pt x="2606" y="1950"/>
                  </a:lnTo>
                  <a:cubicBezTo>
                    <a:pt x="2606" y="1951"/>
                    <a:pt x="2603" y="1958"/>
                    <a:pt x="2596" y="1958"/>
                  </a:cubicBezTo>
                  <a:cubicBezTo>
                    <a:pt x="2590" y="1958"/>
                    <a:pt x="2586" y="1956"/>
                    <a:pt x="2583" y="1948"/>
                  </a:cubicBezTo>
                  <a:cubicBezTo>
                    <a:pt x="2583" y="1948"/>
                    <a:pt x="2581" y="1947"/>
                    <a:pt x="2581" y="1948"/>
                  </a:cubicBezTo>
                  <a:cubicBezTo>
                    <a:pt x="2579" y="1948"/>
                    <a:pt x="2579" y="1948"/>
                    <a:pt x="2579" y="1950"/>
                  </a:cubicBezTo>
                  <a:cubicBezTo>
                    <a:pt x="2578" y="1950"/>
                    <a:pt x="2578" y="1960"/>
                    <a:pt x="2584" y="1970"/>
                  </a:cubicBezTo>
                  <a:cubicBezTo>
                    <a:pt x="2591" y="1976"/>
                    <a:pt x="2600" y="1976"/>
                    <a:pt x="2605" y="1976"/>
                  </a:cubicBezTo>
                  <a:lnTo>
                    <a:pt x="2605" y="1976"/>
                  </a:lnTo>
                  <a:cubicBezTo>
                    <a:pt x="2603" y="1980"/>
                    <a:pt x="2603" y="1982"/>
                    <a:pt x="2600" y="1987"/>
                  </a:cubicBezTo>
                  <a:cubicBezTo>
                    <a:pt x="2598" y="1988"/>
                    <a:pt x="2596" y="1990"/>
                    <a:pt x="2595" y="1992"/>
                  </a:cubicBezTo>
                  <a:cubicBezTo>
                    <a:pt x="2591" y="1995"/>
                    <a:pt x="2588" y="2000"/>
                    <a:pt x="2586" y="2003"/>
                  </a:cubicBezTo>
                  <a:cubicBezTo>
                    <a:pt x="2584" y="2008"/>
                    <a:pt x="2586" y="2013"/>
                    <a:pt x="2590" y="2017"/>
                  </a:cubicBezTo>
                  <a:cubicBezTo>
                    <a:pt x="2595" y="2020"/>
                    <a:pt x="2600" y="2022"/>
                    <a:pt x="2602" y="2022"/>
                  </a:cubicBezTo>
                  <a:cubicBezTo>
                    <a:pt x="2603" y="2022"/>
                    <a:pt x="2605" y="2020"/>
                    <a:pt x="2605" y="2020"/>
                  </a:cubicBezTo>
                  <a:cubicBezTo>
                    <a:pt x="2605" y="2019"/>
                    <a:pt x="2605" y="2019"/>
                    <a:pt x="2605" y="2017"/>
                  </a:cubicBezTo>
                  <a:cubicBezTo>
                    <a:pt x="2602" y="2015"/>
                    <a:pt x="2602" y="2013"/>
                    <a:pt x="2600" y="2012"/>
                  </a:cubicBezTo>
                  <a:cubicBezTo>
                    <a:pt x="2600" y="2010"/>
                    <a:pt x="2602" y="2008"/>
                    <a:pt x="2602" y="2008"/>
                  </a:cubicBezTo>
                  <a:cubicBezTo>
                    <a:pt x="2603" y="2007"/>
                    <a:pt x="2606" y="2003"/>
                    <a:pt x="2611" y="2002"/>
                  </a:cubicBezTo>
                  <a:cubicBezTo>
                    <a:pt x="2616" y="1998"/>
                    <a:pt x="2623" y="1995"/>
                    <a:pt x="2628" y="1990"/>
                  </a:cubicBezTo>
                  <a:cubicBezTo>
                    <a:pt x="2625" y="2007"/>
                    <a:pt x="2616" y="2044"/>
                    <a:pt x="2613" y="2052"/>
                  </a:cubicBezTo>
                  <a:cubicBezTo>
                    <a:pt x="2610" y="2060"/>
                    <a:pt x="2610" y="2064"/>
                    <a:pt x="2606" y="2072"/>
                  </a:cubicBezTo>
                  <a:cubicBezTo>
                    <a:pt x="2603" y="2077"/>
                    <a:pt x="2595" y="2077"/>
                    <a:pt x="2591" y="2077"/>
                  </a:cubicBezTo>
                  <a:cubicBezTo>
                    <a:pt x="2590" y="2077"/>
                    <a:pt x="2588" y="2077"/>
                    <a:pt x="2586" y="2077"/>
                  </a:cubicBezTo>
                  <a:cubicBezTo>
                    <a:pt x="2583" y="2077"/>
                    <a:pt x="2578" y="2075"/>
                    <a:pt x="2574" y="2077"/>
                  </a:cubicBezTo>
                  <a:cubicBezTo>
                    <a:pt x="2570" y="2077"/>
                    <a:pt x="2566" y="2077"/>
                    <a:pt x="2564" y="2079"/>
                  </a:cubicBezTo>
                  <a:cubicBezTo>
                    <a:pt x="2561" y="2079"/>
                    <a:pt x="2558" y="2080"/>
                    <a:pt x="2554" y="2080"/>
                  </a:cubicBezTo>
                  <a:cubicBezTo>
                    <a:pt x="2551" y="2080"/>
                    <a:pt x="2549" y="2080"/>
                    <a:pt x="2546" y="2080"/>
                  </a:cubicBezTo>
                  <a:cubicBezTo>
                    <a:pt x="2543" y="2080"/>
                    <a:pt x="2539" y="2080"/>
                    <a:pt x="2536" y="2080"/>
                  </a:cubicBezTo>
                  <a:cubicBezTo>
                    <a:pt x="2529" y="2084"/>
                    <a:pt x="2519" y="2095"/>
                    <a:pt x="2521" y="2104"/>
                  </a:cubicBezTo>
                  <a:cubicBezTo>
                    <a:pt x="2521" y="2107"/>
                    <a:pt x="2522" y="2107"/>
                    <a:pt x="2522" y="2109"/>
                  </a:cubicBezTo>
                  <a:cubicBezTo>
                    <a:pt x="2522" y="2111"/>
                    <a:pt x="2524" y="2113"/>
                    <a:pt x="2524" y="2117"/>
                  </a:cubicBezTo>
                  <a:lnTo>
                    <a:pt x="2522" y="2117"/>
                  </a:lnTo>
                  <a:lnTo>
                    <a:pt x="2524" y="2119"/>
                  </a:lnTo>
                  <a:cubicBezTo>
                    <a:pt x="2522" y="2127"/>
                    <a:pt x="2524" y="2134"/>
                    <a:pt x="2533" y="2137"/>
                  </a:cubicBezTo>
                  <a:lnTo>
                    <a:pt x="2536" y="2138"/>
                  </a:lnTo>
                  <a:lnTo>
                    <a:pt x="2536" y="2136"/>
                  </a:lnTo>
                  <a:cubicBezTo>
                    <a:pt x="2536" y="2132"/>
                    <a:pt x="2538" y="2129"/>
                    <a:pt x="2539" y="2129"/>
                  </a:cubicBezTo>
                  <a:cubicBezTo>
                    <a:pt x="2539" y="2130"/>
                    <a:pt x="2541" y="2134"/>
                    <a:pt x="2543" y="2137"/>
                  </a:cubicBezTo>
                  <a:lnTo>
                    <a:pt x="2546" y="2142"/>
                  </a:lnTo>
                  <a:lnTo>
                    <a:pt x="2547" y="2137"/>
                  </a:lnTo>
                  <a:cubicBezTo>
                    <a:pt x="2549" y="2130"/>
                    <a:pt x="2552" y="2129"/>
                    <a:pt x="2554" y="2129"/>
                  </a:cubicBezTo>
                  <a:cubicBezTo>
                    <a:pt x="2556" y="2132"/>
                    <a:pt x="2556" y="2136"/>
                    <a:pt x="2559" y="2138"/>
                  </a:cubicBezTo>
                  <a:lnTo>
                    <a:pt x="2561" y="2140"/>
                  </a:lnTo>
                  <a:lnTo>
                    <a:pt x="2563" y="2137"/>
                  </a:lnTo>
                  <a:cubicBezTo>
                    <a:pt x="2564" y="2134"/>
                    <a:pt x="2570" y="2134"/>
                    <a:pt x="2570" y="2134"/>
                  </a:cubicBezTo>
                  <a:cubicBezTo>
                    <a:pt x="2570" y="2134"/>
                    <a:pt x="2570" y="2134"/>
                    <a:pt x="2571" y="2134"/>
                  </a:cubicBezTo>
                  <a:cubicBezTo>
                    <a:pt x="2573" y="2132"/>
                    <a:pt x="2574" y="2134"/>
                    <a:pt x="2578" y="2134"/>
                  </a:cubicBezTo>
                  <a:cubicBezTo>
                    <a:pt x="2579" y="2134"/>
                    <a:pt x="2581" y="2136"/>
                    <a:pt x="2584" y="2136"/>
                  </a:cubicBezTo>
                  <a:cubicBezTo>
                    <a:pt x="2586" y="2136"/>
                    <a:pt x="2590" y="2134"/>
                    <a:pt x="2591" y="2132"/>
                  </a:cubicBezTo>
                  <a:cubicBezTo>
                    <a:pt x="2595" y="2130"/>
                    <a:pt x="2596" y="2129"/>
                    <a:pt x="2596" y="2127"/>
                  </a:cubicBezTo>
                  <a:cubicBezTo>
                    <a:pt x="2598" y="2127"/>
                    <a:pt x="2602" y="2129"/>
                    <a:pt x="2606" y="2129"/>
                  </a:cubicBezTo>
                  <a:cubicBezTo>
                    <a:pt x="2620" y="2127"/>
                    <a:pt x="2632" y="2122"/>
                    <a:pt x="2635" y="2115"/>
                  </a:cubicBezTo>
                  <a:cubicBezTo>
                    <a:pt x="2638" y="2112"/>
                    <a:pt x="2638" y="2107"/>
                    <a:pt x="2640" y="2102"/>
                  </a:cubicBezTo>
                  <a:lnTo>
                    <a:pt x="2641" y="2095"/>
                  </a:lnTo>
                  <a:cubicBezTo>
                    <a:pt x="2641" y="2093"/>
                    <a:pt x="2643" y="2090"/>
                    <a:pt x="2643" y="2089"/>
                  </a:cubicBezTo>
                  <a:cubicBezTo>
                    <a:pt x="2645" y="2079"/>
                    <a:pt x="2648" y="2070"/>
                    <a:pt x="2653" y="2064"/>
                  </a:cubicBezTo>
                  <a:cubicBezTo>
                    <a:pt x="2655" y="2062"/>
                    <a:pt x="2657" y="2060"/>
                    <a:pt x="2659" y="2059"/>
                  </a:cubicBezTo>
                  <a:cubicBezTo>
                    <a:pt x="2662" y="2055"/>
                    <a:pt x="2664" y="2052"/>
                    <a:pt x="2667" y="2048"/>
                  </a:cubicBezTo>
                  <a:cubicBezTo>
                    <a:pt x="2672" y="2042"/>
                    <a:pt x="2680" y="2027"/>
                    <a:pt x="2682" y="2020"/>
                  </a:cubicBezTo>
                  <a:cubicBezTo>
                    <a:pt x="2685" y="2022"/>
                    <a:pt x="2687" y="2022"/>
                    <a:pt x="2689" y="2023"/>
                  </a:cubicBezTo>
                  <a:cubicBezTo>
                    <a:pt x="2692" y="2023"/>
                    <a:pt x="2696" y="2025"/>
                    <a:pt x="2699" y="2025"/>
                  </a:cubicBezTo>
                  <a:cubicBezTo>
                    <a:pt x="2702" y="2025"/>
                    <a:pt x="2704" y="2025"/>
                    <a:pt x="2705" y="2023"/>
                  </a:cubicBezTo>
                  <a:cubicBezTo>
                    <a:pt x="2709" y="2023"/>
                    <a:pt x="2717" y="2019"/>
                    <a:pt x="2724" y="2015"/>
                  </a:cubicBezTo>
                  <a:cubicBezTo>
                    <a:pt x="2729" y="2012"/>
                    <a:pt x="2739" y="2008"/>
                    <a:pt x="2746" y="2010"/>
                  </a:cubicBezTo>
                  <a:cubicBezTo>
                    <a:pt x="2753" y="2010"/>
                    <a:pt x="2758" y="2017"/>
                    <a:pt x="2758" y="2017"/>
                  </a:cubicBezTo>
                  <a:cubicBezTo>
                    <a:pt x="2758" y="2017"/>
                    <a:pt x="2758" y="2017"/>
                    <a:pt x="2758" y="2017"/>
                  </a:cubicBezTo>
                  <a:cubicBezTo>
                    <a:pt x="2758" y="2017"/>
                    <a:pt x="2758" y="2017"/>
                    <a:pt x="2758" y="2017"/>
                  </a:cubicBezTo>
                  <a:cubicBezTo>
                    <a:pt x="2759" y="2017"/>
                    <a:pt x="2759" y="2017"/>
                    <a:pt x="2759" y="2017"/>
                  </a:cubicBezTo>
                  <a:cubicBezTo>
                    <a:pt x="2759" y="2017"/>
                    <a:pt x="2759" y="2017"/>
                    <a:pt x="2759" y="2017"/>
                  </a:cubicBezTo>
                  <a:cubicBezTo>
                    <a:pt x="2759" y="2017"/>
                    <a:pt x="2759" y="2017"/>
                    <a:pt x="2759" y="2017"/>
                  </a:cubicBezTo>
                  <a:cubicBezTo>
                    <a:pt x="2759" y="2017"/>
                    <a:pt x="2759" y="2017"/>
                    <a:pt x="2761" y="2017"/>
                  </a:cubicBezTo>
                  <a:cubicBezTo>
                    <a:pt x="2761" y="2017"/>
                    <a:pt x="2761" y="2017"/>
                    <a:pt x="2761" y="2017"/>
                  </a:cubicBezTo>
                  <a:cubicBezTo>
                    <a:pt x="2761" y="2017"/>
                    <a:pt x="2761" y="2017"/>
                    <a:pt x="2761" y="2015"/>
                  </a:cubicBezTo>
                  <a:lnTo>
                    <a:pt x="2761" y="2015"/>
                  </a:lnTo>
                  <a:cubicBezTo>
                    <a:pt x="2761" y="2010"/>
                    <a:pt x="2762" y="2005"/>
                    <a:pt x="2759" y="1998"/>
                  </a:cubicBezTo>
                  <a:cubicBezTo>
                    <a:pt x="2758" y="1995"/>
                    <a:pt x="2754" y="1990"/>
                    <a:pt x="2748" y="1987"/>
                  </a:cubicBezTo>
                  <a:cubicBezTo>
                    <a:pt x="2741" y="1983"/>
                    <a:pt x="2737" y="1983"/>
                    <a:pt x="2734" y="1983"/>
                  </a:cubicBezTo>
                  <a:cubicBezTo>
                    <a:pt x="2732" y="1983"/>
                    <a:pt x="2732" y="1983"/>
                    <a:pt x="2730" y="1983"/>
                  </a:cubicBezTo>
                  <a:cubicBezTo>
                    <a:pt x="2726" y="1982"/>
                    <a:pt x="2724" y="1980"/>
                    <a:pt x="2721" y="1975"/>
                  </a:cubicBezTo>
                  <a:cubicBezTo>
                    <a:pt x="2721" y="1975"/>
                    <a:pt x="2721" y="1974"/>
                    <a:pt x="2721" y="1974"/>
                  </a:cubicBezTo>
                  <a:cubicBezTo>
                    <a:pt x="2719" y="1970"/>
                    <a:pt x="2717" y="1967"/>
                    <a:pt x="2714" y="1963"/>
                  </a:cubicBezTo>
                  <a:cubicBezTo>
                    <a:pt x="2711" y="1962"/>
                    <a:pt x="2709" y="1962"/>
                    <a:pt x="2705" y="1960"/>
                  </a:cubicBezTo>
                  <a:cubicBezTo>
                    <a:pt x="2705" y="1960"/>
                    <a:pt x="2705" y="1960"/>
                    <a:pt x="2705" y="1958"/>
                  </a:cubicBezTo>
                  <a:cubicBezTo>
                    <a:pt x="2705" y="1958"/>
                    <a:pt x="2707" y="1956"/>
                    <a:pt x="2707" y="1955"/>
                  </a:cubicBezTo>
                  <a:cubicBezTo>
                    <a:pt x="2709" y="1953"/>
                    <a:pt x="2712" y="1951"/>
                    <a:pt x="2716" y="1950"/>
                  </a:cubicBezTo>
                  <a:lnTo>
                    <a:pt x="2717" y="1950"/>
                  </a:lnTo>
                  <a:cubicBezTo>
                    <a:pt x="2724" y="1947"/>
                    <a:pt x="2729" y="1945"/>
                    <a:pt x="2734" y="1943"/>
                  </a:cubicBezTo>
                  <a:cubicBezTo>
                    <a:pt x="2744" y="1942"/>
                    <a:pt x="2749" y="1940"/>
                    <a:pt x="2761" y="1936"/>
                  </a:cubicBezTo>
                  <a:cubicBezTo>
                    <a:pt x="2776" y="1930"/>
                    <a:pt x="2790" y="1922"/>
                    <a:pt x="2798" y="1913"/>
                  </a:cubicBezTo>
                  <a:cubicBezTo>
                    <a:pt x="2803" y="1906"/>
                    <a:pt x="2805" y="1903"/>
                    <a:pt x="2808" y="1900"/>
                  </a:cubicBezTo>
                  <a:cubicBezTo>
                    <a:pt x="2810" y="1897"/>
                    <a:pt x="2812" y="1895"/>
                    <a:pt x="2813" y="1893"/>
                  </a:cubicBezTo>
                  <a:cubicBezTo>
                    <a:pt x="2817" y="1890"/>
                    <a:pt x="2823" y="1888"/>
                    <a:pt x="2826" y="1886"/>
                  </a:cubicBezTo>
                  <a:cubicBezTo>
                    <a:pt x="2821" y="1897"/>
                    <a:pt x="2820" y="1903"/>
                    <a:pt x="2817" y="1918"/>
                  </a:cubicBezTo>
                  <a:lnTo>
                    <a:pt x="2817" y="1920"/>
                  </a:lnTo>
                  <a:cubicBezTo>
                    <a:pt x="2817" y="1923"/>
                    <a:pt x="2815" y="1925"/>
                    <a:pt x="2815" y="1928"/>
                  </a:cubicBezTo>
                  <a:cubicBezTo>
                    <a:pt x="2812" y="1938"/>
                    <a:pt x="2808" y="1948"/>
                    <a:pt x="2808" y="1960"/>
                  </a:cubicBezTo>
                  <a:cubicBezTo>
                    <a:pt x="2808" y="1970"/>
                    <a:pt x="2810" y="1976"/>
                    <a:pt x="2810" y="1987"/>
                  </a:cubicBezTo>
                  <a:cubicBezTo>
                    <a:pt x="2810" y="1988"/>
                    <a:pt x="2812" y="1992"/>
                    <a:pt x="2812" y="1995"/>
                  </a:cubicBezTo>
                  <a:lnTo>
                    <a:pt x="2812" y="1997"/>
                  </a:lnTo>
                  <a:cubicBezTo>
                    <a:pt x="2812" y="2002"/>
                    <a:pt x="2813" y="2007"/>
                    <a:pt x="2813" y="2012"/>
                  </a:cubicBezTo>
                  <a:cubicBezTo>
                    <a:pt x="2810" y="2010"/>
                    <a:pt x="2805" y="2010"/>
                    <a:pt x="2801" y="2012"/>
                  </a:cubicBezTo>
                  <a:cubicBezTo>
                    <a:pt x="2783" y="2012"/>
                    <a:pt x="2766" y="2015"/>
                    <a:pt x="2748" y="2025"/>
                  </a:cubicBezTo>
                  <a:cubicBezTo>
                    <a:pt x="2732" y="2032"/>
                    <a:pt x="2721" y="2055"/>
                    <a:pt x="2719" y="2073"/>
                  </a:cubicBezTo>
                  <a:cubicBezTo>
                    <a:pt x="2719" y="2080"/>
                    <a:pt x="2719" y="2084"/>
                    <a:pt x="2719" y="2087"/>
                  </a:cubicBezTo>
                  <a:cubicBezTo>
                    <a:pt x="2719" y="2089"/>
                    <a:pt x="2719" y="2092"/>
                    <a:pt x="2719" y="2095"/>
                  </a:cubicBezTo>
                  <a:cubicBezTo>
                    <a:pt x="2719" y="2104"/>
                    <a:pt x="2717" y="2105"/>
                    <a:pt x="2714" y="2107"/>
                  </a:cubicBezTo>
                  <a:cubicBezTo>
                    <a:pt x="2709" y="2109"/>
                    <a:pt x="2704" y="2107"/>
                    <a:pt x="2702" y="2105"/>
                  </a:cubicBezTo>
                  <a:cubicBezTo>
                    <a:pt x="2702" y="2104"/>
                    <a:pt x="2702" y="2104"/>
                    <a:pt x="2700" y="2104"/>
                  </a:cubicBezTo>
                  <a:cubicBezTo>
                    <a:pt x="2699" y="2104"/>
                    <a:pt x="2699" y="2105"/>
                    <a:pt x="2699" y="2107"/>
                  </a:cubicBezTo>
                  <a:cubicBezTo>
                    <a:pt x="2700" y="2113"/>
                    <a:pt x="2705" y="2120"/>
                    <a:pt x="2716" y="2120"/>
                  </a:cubicBezTo>
                  <a:lnTo>
                    <a:pt x="2716" y="2120"/>
                  </a:lnTo>
                  <a:cubicBezTo>
                    <a:pt x="2726" y="2120"/>
                    <a:pt x="2734" y="2112"/>
                    <a:pt x="2737" y="2102"/>
                  </a:cubicBezTo>
                  <a:cubicBezTo>
                    <a:pt x="2742" y="2107"/>
                    <a:pt x="2748" y="2109"/>
                    <a:pt x="2754" y="2111"/>
                  </a:cubicBezTo>
                  <a:cubicBezTo>
                    <a:pt x="2759" y="2111"/>
                    <a:pt x="2768" y="2112"/>
                    <a:pt x="2771" y="2120"/>
                  </a:cubicBezTo>
                  <a:cubicBezTo>
                    <a:pt x="2773" y="2129"/>
                    <a:pt x="2769" y="2134"/>
                    <a:pt x="2769" y="2134"/>
                  </a:cubicBezTo>
                  <a:cubicBezTo>
                    <a:pt x="2769" y="2136"/>
                    <a:pt x="2769" y="2136"/>
                    <a:pt x="2769" y="2137"/>
                  </a:cubicBezTo>
                  <a:cubicBezTo>
                    <a:pt x="2771" y="2137"/>
                    <a:pt x="2771" y="2137"/>
                    <a:pt x="2771" y="2137"/>
                  </a:cubicBezTo>
                  <a:cubicBezTo>
                    <a:pt x="2773" y="2137"/>
                    <a:pt x="2773" y="2137"/>
                    <a:pt x="2773" y="2137"/>
                  </a:cubicBezTo>
                  <a:cubicBezTo>
                    <a:pt x="2773" y="2137"/>
                    <a:pt x="2781" y="2130"/>
                    <a:pt x="2785" y="2124"/>
                  </a:cubicBezTo>
                  <a:cubicBezTo>
                    <a:pt x="2790" y="2107"/>
                    <a:pt x="2778" y="2095"/>
                    <a:pt x="2774" y="2093"/>
                  </a:cubicBezTo>
                  <a:cubicBezTo>
                    <a:pt x="2773" y="2090"/>
                    <a:pt x="2769" y="2089"/>
                    <a:pt x="2766" y="2089"/>
                  </a:cubicBezTo>
                  <a:cubicBezTo>
                    <a:pt x="2766" y="2089"/>
                    <a:pt x="2768" y="2087"/>
                    <a:pt x="2768" y="2087"/>
                  </a:cubicBezTo>
                  <a:cubicBezTo>
                    <a:pt x="2783" y="2082"/>
                    <a:pt x="2783" y="2067"/>
                    <a:pt x="2780" y="2059"/>
                  </a:cubicBezTo>
                  <a:cubicBezTo>
                    <a:pt x="2780" y="2057"/>
                    <a:pt x="2778" y="2057"/>
                    <a:pt x="2778" y="2057"/>
                  </a:cubicBezTo>
                  <a:cubicBezTo>
                    <a:pt x="2776" y="2057"/>
                    <a:pt x="2776" y="2057"/>
                    <a:pt x="2776" y="2059"/>
                  </a:cubicBezTo>
                  <a:cubicBezTo>
                    <a:pt x="2771" y="2065"/>
                    <a:pt x="2768" y="2068"/>
                    <a:pt x="2761" y="2068"/>
                  </a:cubicBezTo>
                  <a:lnTo>
                    <a:pt x="2759" y="2068"/>
                  </a:lnTo>
                  <a:cubicBezTo>
                    <a:pt x="2751" y="2068"/>
                    <a:pt x="2751" y="2060"/>
                    <a:pt x="2749" y="2057"/>
                  </a:cubicBezTo>
                  <a:cubicBezTo>
                    <a:pt x="2749" y="2052"/>
                    <a:pt x="2754" y="2045"/>
                    <a:pt x="2759" y="2042"/>
                  </a:cubicBezTo>
                  <a:cubicBezTo>
                    <a:pt x="2769" y="2035"/>
                    <a:pt x="2785" y="2032"/>
                    <a:pt x="2796" y="2030"/>
                  </a:cubicBezTo>
                  <a:cubicBezTo>
                    <a:pt x="2803" y="2030"/>
                    <a:pt x="2810" y="2030"/>
                    <a:pt x="2820" y="2030"/>
                  </a:cubicBezTo>
                  <a:cubicBezTo>
                    <a:pt x="2818" y="2033"/>
                    <a:pt x="2815" y="2035"/>
                    <a:pt x="2808" y="2037"/>
                  </a:cubicBezTo>
                  <a:cubicBezTo>
                    <a:pt x="2806" y="2037"/>
                    <a:pt x="2806" y="2037"/>
                    <a:pt x="2806" y="2039"/>
                  </a:cubicBezTo>
                  <a:cubicBezTo>
                    <a:pt x="2806" y="2039"/>
                    <a:pt x="2806" y="2040"/>
                    <a:pt x="2806" y="2040"/>
                  </a:cubicBezTo>
                  <a:cubicBezTo>
                    <a:pt x="2813" y="2045"/>
                    <a:pt x="2818" y="2047"/>
                    <a:pt x="2825" y="2045"/>
                  </a:cubicBezTo>
                  <a:cubicBezTo>
                    <a:pt x="2830" y="2044"/>
                    <a:pt x="2835" y="2039"/>
                    <a:pt x="2837" y="2037"/>
                  </a:cubicBezTo>
                  <a:cubicBezTo>
                    <a:pt x="2842" y="2040"/>
                    <a:pt x="2845" y="2048"/>
                    <a:pt x="2847" y="2055"/>
                  </a:cubicBezTo>
                  <a:cubicBezTo>
                    <a:pt x="2849" y="2059"/>
                    <a:pt x="2850" y="2062"/>
                    <a:pt x="2855" y="2065"/>
                  </a:cubicBezTo>
                  <a:cubicBezTo>
                    <a:pt x="2857" y="2067"/>
                    <a:pt x="2857" y="2067"/>
                    <a:pt x="2857" y="2067"/>
                  </a:cubicBezTo>
                  <a:cubicBezTo>
                    <a:pt x="2857" y="2068"/>
                    <a:pt x="2857" y="2068"/>
                    <a:pt x="2858" y="2068"/>
                  </a:cubicBezTo>
                  <a:cubicBezTo>
                    <a:pt x="2860" y="2070"/>
                    <a:pt x="2865" y="2070"/>
                    <a:pt x="2869" y="2070"/>
                  </a:cubicBezTo>
                  <a:cubicBezTo>
                    <a:pt x="2869" y="2070"/>
                    <a:pt x="2870" y="2070"/>
                    <a:pt x="2870" y="2070"/>
                  </a:cubicBezTo>
                  <a:cubicBezTo>
                    <a:pt x="2872" y="2070"/>
                    <a:pt x="2872" y="2070"/>
                    <a:pt x="2872" y="2070"/>
                  </a:cubicBezTo>
                  <a:cubicBezTo>
                    <a:pt x="2872" y="2068"/>
                    <a:pt x="2872" y="2068"/>
                    <a:pt x="2872" y="2067"/>
                  </a:cubicBezTo>
                  <a:cubicBezTo>
                    <a:pt x="2870" y="2067"/>
                    <a:pt x="2870" y="2065"/>
                    <a:pt x="2870" y="2065"/>
                  </a:cubicBezTo>
                  <a:cubicBezTo>
                    <a:pt x="2867" y="2062"/>
                    <a:pt x="2865" y="2060"/>
                    <a:pt x="2865" y="2057"/>
                  </a:cubicBezTo>
                  <a:lnTo>
                    <a:pt x="2865" y="2057"/>
                  </a:lnTo>
                  <a:cubicBezTo>
                    <a:pt x="2865" y="2052"/>
                    <a:pt x="2869" y="2047"/>
                    <a:pt x="2872" y="2042"/>
                  </a:cubicBezTo>
                  <a:cubicBezTo>
                    <a:pt x="2874" y="2039"/>
                    <a:pt x="2877" y="2035"/>
                    <a:pt x="2879" y="2032"/>
                  </a:cubicBezTo>
                  <a:cubicBezTo>
                    <a:pt x="2889" y="2032"/>
                    <a:pt x="2897" y="2030"/>
                    <a:pt x="2904" y="2030"/>
                  </a:cubicBezTo>
                  <a:cubicBezTo>
                    <a:pt x="2911" y="2028"/>
                    <a:pt x="2919" y="2028"/>
                    <a:pt x="2929" y="2025"/>
                  </a:cubicBezTo>
                  <a:cubicBezTo>
                    <a:pt x="2927" y="2025"/>
                    <a:pt x="2927" y="2027"/>
                    <a:pt x="2926" y="2028"/>
                  </a:cubicBezTo>
                  <a:cubicBezTo>
                    <a:pt x="2924" y="2033"/>
                    <a:pt x="2922" y="2037"/>
                    <a:pt x="2921" y="2042"/>
                  </a:cubicBezTo>
                  <a:cubicBezTo>
                    <a:pt x="2921" y="2042"/>
                    <a:pt x="2921" y="2042"/>
                    <a:pt x="2921" y="2042"/>
                  </a:cubicBezTo>
                  <a:cubicBezTo>
                    <a:pt x="2921" y="2042"/>
                    <a:pt x="2921" y="2042"/>
                    <a:pt x="2921" y="2042"/>
                  </a:cubicBezTo>
                  <a:cubicBezTo>
                    <a:pt x="2921" y="2044"/>
                    <a:pt x="2921" y="2052"/>
                    <a:pt x="2927" y="2057"/>
                  </a:cubicBezTo>
                  <a:cubicBezTo>
                    <a:pt x="2927" y="2062"/>
                    <a:pt x="2931" y="2067"/>
                    <a:pt x="2938" y="2070"/>
                  </a:cubicBezTo>
                  <a:lnTo>
                    <a:pt x="2941" y="2073"/>
                  </a:lnTo>
                  <a:lnTo>
                    <a:pt x="2941" y="2068"/>
                  </a:lnTo>
                  <a:cubicBezTo>
                    <a:pt x="2941" y="2065"/>
                    <a:pt x="2943" y="2064"/>
                    <a:pt x="2946" y="2062"/>
                  </a:cubicBezTo>
                  <a:cubicBezTo>
                    <a:pt x="2946" y="2062"/>
                    <a:pt x="2946" y="2064"/>
                    <a:pt x="2946" y="2064"/>
                  </a:cubicBezTo>
                  <a:cubicBezTo>
                    <a:pt x="2947" y="2068"/>
                    <a:pt x="2951" y="2072"/>
                    <a:pt x="2954" y="2073"/>
                  </a:cubicBezTo>
                  <a:lnTo>
                    <a:pt x="2958" y="2073"/>
                  </a:lnTo>
                  <a:lnTo>
                    <a:pt x="2958" y="2072"/>
                  </a:lnTo>
                  <a:cubicBezTo>
                    <a:pt x="2959" y="2065"/>
                    <a:pt x="2964" y="2062"/>
                    <a:pt x="2966" y="2060"/>
                  </a:cubicBezTo>
                  <a:cubicBezTo>
                    <a:pt x="2968" y="2065"/>
                    <a:pt x="2970" y="2070"/>
                    <a:pt x="2976" y="2073"/>
                  </a:cubicBezTo>
                  <a:lnTo>
                    <a:pt x="2979" y="2075"/>
                  </a:lnTo>
                  <a:lnTo>
                    <a:pt x="2979" y="2072"/>
                  </a:lnTo>
                  <a:cubicBezTo>
                    <a:pt x="2979" y="2065"/>
                    <a:pt x="2983" y="2062"/>
                    <a:pt x="2986" y="2060"/>
                  </a:cubicBezTo>
                  <a:cubicBezTo>
                    <a:pt x="2988" y="2060"/>
                    <a:pt x="2988" y="2060"/>
                    <a:pt x="2990" y="2060"/>
                  </a:cubicBezTo>
                  <a:cubicBezTo>
                    <a:pt x="2993" y="2059"/>
                    <a:pt x="2995" y="2059"/>
                    <a:pt x="2998" y="2055"/>
                  </a:cubicBezTo>
                  <a:cubicBezTo>
                    <a:pt x="3005" y="2048"/>
                    <a:pt x="3006" y="2035"/>
                    <a:pt x="3006" y="2028"/>
                  </a:cubicBezTo>
                  <a:lnTo>
                    <a:pt x="3006" y="2027"/>
                  </a:lnTo>
                  <a:cubicBezTo>
                    <a:pt x="3008" y="2025"/>
                    <a:pt x="3008" y="2025"/>
                    <a:pt x="3008" y="2023"/>
                  </a:cubicBezTo>
                  <a:cubicBezTo>
                    <a:pt x="3010" y="2022"/>
                    <a:pt x="3010" y="2020"/>
                    <a:pt x="3011" y="2017"/>
                  </a:cubicBezTo>
                  <a:cubicBezTo>
                    <a:pt x="3015" y="2007"/>
                    <a:pt x="3015" y="2002"/>
                    <a:pt x="3015" y="1995"/>
                  </a:cubicBezTo>
                  <a:cubicBezTo>
                    <a:pt x="3013" y="1988"/>
                    <a:pt x="3011" y="1982"/>
                    <a:pt x="3008" y="1974"/>
                  </a:cubicBezTo>
                  <a:cubicBezTo>
                    <a:pt x="3008" y="1974"/>
                    <a:pt x="3008" y="1972"/>
                    <a:pt x="3008" y="1970"/>
                  </a:cubicBezTo>
                  <a:cubicBezTo>
                    <a:pt x="3018" y="1955"/>
                    <a:pt x="3025" y="1938"/>
                    <a:pt x="3027" y="1925"/>
                  </a:cubicBezTo>
                  <a:cubicBezTo>
                    <a:pt x="3035" y="1875"/>
                    <a:pt x="3022" y="1850"/>
                    <a:pt x="3010" y="1834"/>
                  </a:cubicBezTo>
                  <a:cubicBezTo>
                    <a:pt x="2998" y="1818"/>
                    <a:pt x="2983" y="1811"/>
                    <a:pt x="2971" y="1806"/>
                  </a:cubicBezTo>
                  <a:cubicBezTo>
                    <a:pt x="2956" y="1801"/>
                    <a:pt x="2934" y="1800"/>
                    <a:pt x="2927" y="1800"/>
                  </a:cubicBezTo>
                  <a:cubicBezTo>
                    <a:pt x="2926" y="1800"/>
                    <a:pt x="2926" y="1800"/>
                    <a:pt x="2926" y="1800"/>
                  </a:cubicBezTo>
                  <a:cubicBezTo>
                    <a:pt x="2919" y="1800"/>
                    <a:pt x="2913" y="1800"/>
                    <a:pt x="2909" y="1798"/>
                  </a:cubicBezTo>
                  <a:cubicBezTo>
                    <a:pt x="2902" y="1794"/>
                    <a:pt x="2901" y="1791"/>
                    <a:pt x="2899" y="1788"/>
                  </a:cubicBezTo>
                  <a:cubicBezTo>
                    <a:pt x="2899" y="1788"/>
                    <a:pt x="2899" y="1786"/>
                    <a:pt x="2897" y="1786"/>
                  </a:cubicBezTo>
                  <a:cubicBezTo>
                    <a:pt x="2895" y="1783"/>
                    <a:pt x="2892" y="1780"/>
                    <a:pt x="2890" y="1776"/>
                  </a:cubicBezTo>
                  <a:cubicBezTo>
                    <a:pt x="2895" y="1776"/>
                    <a:pt x="2904" y="1774"/>
                    <a:pt x="2907" y="1769"/>
                  </a:cubicBezTo>
                  <a:cubicBezTo>
                    <a:pt x="2909" y="1774"/>
                    <a:pt x="2914" y="1778"/>
                    <a:pt x="2924" y="1778"/>
                  </a:cubicBezTo>
                  <a:cubicBezTo>
                    <a:pt x="2926" y="1778"/>
                    <a:pt x="2926" y="1778"/>
                    <a:pt x="2927" y="1778"/>
                  </a:cubicBezTo>
                  <a:cubicBezTo>
                    <a:pt x="2936" y="1778"/>
                    <a:pt x="2941" y="1776"/>
                    <a:pt x="2944" y="1773"/>
                  </a:cubicBezTo>
                  <a:cubicBezTo>
                    <a:pt x="2946" y="1771"/>
                    <a:pt x="2947" y="1768"/>
                    <a:pt x="2949" y="1763"/>
                  </a:cubicBezTo>
                  <a:cubicBezTo>
                    <a:pt x="2952" y="1766"/>
                    <a:pt x="2956" y="1769"/>
                    <a:pt x="2963" y="1769"/>
                  </a:cubicBezTo>
                  <a:cubicBezTo>
                    <a:pt x="2963" y="1769"/>
                    <a:pt x="2964" y="1769"/>
                    <a:pt x="2964" y="1769"/>
                  </a:cubicBezTo>
                  <a:cubicBezTo>
                    <a:pt x="2971" y="1768"/>
                    <a:pt x="2981" y="1766"/>
                    <a:pt x="2984" y="1761"/>
                  </a:cubicBezTo>
                  <a:cubicBezTo>
                    <a:pt x="2988" y="1758"/>
                    <a:pt x="2990" y="1753"/>
                    <a:pt x="2988" y="1748"/>
                  </a:cubicBezTo>
                  <a:cubicBezTo>
                    <a:pt x="2990" y="1749"/>
                    <a:pt x="2991" y="1749"/>
                    <a:pt x="2993" y="1749"/>
                  </a:cubicBezTo>
                  <a:cubicBezTo>
                    <a:pt x="2995" y="1751"/>
                    <a:pt x="2996" y="1751"/>
                    <a:pt x="2998" y="1751"/>
                  </a:cubicBezTo>
                  <a:cubicBezTo>
                    <a:pt x="3005" y="1751"/>
                    <a:pt x="3011" y="1748"/>
                    <a:pt x="3015" y="1746"/>
                  </a:cubicBezTo>
                  <a:cubicBezTo>
                    <a:pt x="3022" y="1744"/>
                    <a:pt x="3028" y="1741"/>
                    <a:pt x="3028" y="1734"/>
                  </a:cubicBezTo>
                  <a:cubicBezTo>
                    <a:pt x="3028" y="1731"/>
                    <a:pt x="3027" y="1726"/>
                    <a:pt x="3025" y="1721"/>
                  </a:cubicBezTo>
                  <a:cubicBezTo>
                    <a:pt x="3028" y="1722"/>
                    <a:pt x="3033" y="1724"/>
                    <a:pt x="3037" y="1724"/>
                  </a:cubicBezTo>
                  <a:cubicBezTo>
                    <a:pt x="3038" y="1724"/>
                    <a:pt x="3038" y="1724"/>
                    <a:pt x="3038" y="1724"/>
                  </a:cubicBezTo>
                  <a:cubicBezTo>
                    <a:pt x="3047" y="1724"/>
                    <a:pt x="3055" y="1721"/>
                    <a:pt x="3059" y="1716"/>
                  </a:cubicBezTo>
                  <a:cubicBezTo>
                    <a:pt x="3064" y="1709"/>
                    <a:pt x="3065" y="1706"/>
                    <a:pt x="3065" y="1703"/>
                  </a:cubicBezTo>
                  <a:cubicBezTo>
                    <a:pt x="3067" y="1699"/>
                    <a:pt x="3065" y="1696"/>
                    <a:pt x="3064" y="1693"/>
                  </a:cubicBezTo>
                  <a:cubicBezTo>
                    <a:pt x="3067" y="1693"/>
                    <a:pt x="3070" y="1691"/>
                    <a:pt x="3073" y="1688"/>
                  </a:cubicBezTo>
                  <a:cubicBezTo>
                    <a:pt x="3079" y="1683"/>
                    <a:pt x="3084" y="1669"/>
                    <a:pt x="3080" y="1659"/>
                  </a:cubicBezTo>
                  <a:cubicBezTo>
                    <a:pt x="3079" y="1656"/>
                    <a:pt x="3077" y="1654"/>
                    <a:pt x="3075" y="1652"/>
                  </a:cubicBezTo>
                  <a:cubicBezTo>
                    <a:pt x="3079" y="1652"/>
                    <a:pt x="3082" y="1651"/>
                    <a:pt x="3084" y="1649"/>
                  </a:cubicBezTo>
                  <a:cubicBezTo>
                    <a:pt x="3096" y="1641"/>
                    <a:pt x="3097" y="1626"/>
                    <a:pt x="3096" y="1618"/>
                  </a:cubicBezTo>
                  <a:cubicBezTo>
                    <a:pt x="3096" y="1607"/>
                    <a:pt x="3082" y="1607"/>
                    <a:pt x="3075" y="1607"/>
                  </a:cubicBezTo>
                  <a:close/>
                  <a:moveTo>
                    <a:pt x="3080" y="1557"/>
                  </a:moveTo>
                  <a:cubicBezTo>
                    <a:pt x="3087" y="1557"/>
                    <a:pt x="3089" y="1560"/>
                    <a:pt x="3089" y="1564"/>
                  </a:cubicBezTo>
                  <a:cubicBezTo>
                    <a:pt x="3092" y="1577"/>
                    <a:pt x="3089" y="1589"/>
                    <a:pt x="3087" y="1591"/>
                  </a:cubicBezTo>
                  <a:cubicBezTo>
                    <a:pt x="3085" y="1592"/>
                    <a:pt x="3084" y="1596"/>
                    <a:pt x="3070" y="1599"/>
                  </a:cubicBezTo>
                  <a:cubicBezTo>
                    <a:pt x="3059" y="1600"/>
                    <a:pt x="3048" y="1602"/>
                    <a:pt x="3040" y="1604"/>
                  </a:cubicBezTo>
                  <a:cubicBezTo>
                    <a:pt x="3037" y="1604"/>
                    <a:pt x="3035" y="1604"/>
                    <a:pt x="3033" y="1604"/>
                  </a:cubicBezTo>
                  <a:cubicBezTo>
                    <a:pt x="3030" y="1606"/>
                    <a:pt x="3025" y="1602"/>
                    <a:pt x="3022" y="1600"/>
                  </a:cubicBezTo>
                  <a:cubicBezTo>
                    <a:pt x="3020" y="1599"/>
                    <a:pt x="3016" y="1598"/>
                    <a:pt x="3015" y="1598"/>
                  </a:cubicBezTo>
                  <a:cubicBezTo>
                    <a:pt x="3027" y="1591"/>
                    <a:pt x="3040" y="1586"/>
                    <a:pt x="3055" y="1580"/>
                  </a:cubicBezTo>
                  <a:cubicBezTo>
                    <a:pt x="3040" y="1584"/>
                    <a:pt x="3025" y="1586"/>
                    <a:pt x="3011" y="1592"/>
                  </a:cubicBezTo>
                  <a:cubicBezTo>
                    <a:pt x="3013" y="1589"/>
                    <a:pt x="3015" y="1584"/>
                    <a:pt x="3016" y="1579"/>
                  </a:cubicBezTo>
                  <a:cubicBezTo>
                    <a:pt x="3018" y="1577"/>
                    <a:pt x="3018" y="1576"/>
                    <a:pt x="3018" y="1574"/>
                  </a:cubicBezTo>
                  <a:cubicBezTo>
                    <a:pt x="3020" y="1574"/>
                    <a:pt x="3023" y="1572"/>
                    <a:pt x="3025" y="1572"/>
                  </a:cubicBezTo>
                  <a:cubicBezTo>
                    <a:pt x="3028" y="1571"/>
                    <a:pt x="3030" y="1571"/>
                    <a:pt x="3033" y="1569"/>
                  </a:cubicBezTo>
                  <a:cubicBezTo>
                    <a:pt x="3035" y="1569"/>
                    <a:pt x="3037" y="1567"/>
                    <a:pt x="3040" y="1566"/>
                  </a:cubicBezTo>
                  <a:cubicBezTo>
                    <a:pt x="3047" y="1564"/>
                    <a:pt x="3070" y="1555"/>
                    <a:pt x="3080" y="1557"/>
                  </a:cubicBezTo>
                  <a:close/>
                  <a:moveTo>
                    <a:pt x="2993" y="1668"/>
                  </a:moveTo>
                  <a:cubicBezTo>
                    <a:pt x="2993" y="1663"/>
                    <a:pt x="2990" y="1657"/>
                    <a:pt x="2988" y="1654"/>
                  </a:cubicBezTo>
                  <a:cubicBezTo>
                    <a:pt x="2991" y="1654"/>
                    <a:pt x="2996" y="1651"/>
                    <a:pt x="3000" y="1647"/>
                  </a:cubicBezTo>
                  <a:cubicBezTo>
                    <a:pt x="3000" y="1647"/>
                    <a:pt x="3003" y="1647"/>
                    <a:pt x="3005" y="1647"/>
                  </a:cubicBezTo>
                  <a:cubicBezTo>
                    <a:pt x="3008" y="1647"/>
                    <a:pt x="3010" y="1657"/>
                    <a:pt x="3011" y="1663"/>
                  </a:cubicBezTo>
                  <a:cubicBezTo>
                    <a:pt x="3013" y="1666"/>
                    <a:pt x="3013" y="1668"/>
                    <a:pt x="3015" y="1669"/>
                  </a:cubicBezTo>
                  <a:cubicBezTo>
                    <a:pt x="3010" y="1671"/>
                    <a:pt x="3000" y="1671"/>
                    <a:pt x="2993" y="1668"/>
                  </a:cubicBezTo>
                  <a:close/>
                  <a:moveTo>
                    <a:pt x="2996" y="1674"/>
                  </a:moveTo>
                  <a:lnTo>
                    <a:pt x="2993" y="1668"/>
                  </a:lnTo>
                  <a:lnTo>
                    <a:pt x="2996" y="1674"/>
                  </a:lnTo>
                  <a:close/>
                  <a:moveTo>
                    <a:pt x="2975" y="1674"/>
                  </a:moveTo>
                  <a:cubicBezTo>
                    <a:pt x="2979" y="1676"/>
                    <a:pt x="2986" y="1676"/>
                    <a:pt x="2990" y="1672"/>
                  </a:cubicBezTo>
                  <a:cubicBezTo>
                    <a:pt x="2995" y="1677"/>
                    <a:pt x="2996" y="1688"/>
                    <a:pt x="2995" y="1696"/>
                  </a:cubicBezTo>
                  <a:cubicBezTo>
                    <a:pt x="2983" y="1696"/>
                    <a:pt x="2976" y="1693"/>
                    <a:pt x="2975" y="1693"/>
                  </a:cubicBezTo>
                  <a:cubicBezTo>
                    <a:pt x="2976" y="1684"/>
                    <a:pt x="2976" y="1679"/>
                    <a:pt x="2975" y="1674"/>
                  </a:cubicBezTo>
                  <a:close/>
                  <a:moveTo>
                    <a:pt x="3000" y="1643"/>
                  </a:moveTo>
                  <a:cubicBezTo>
                    <a:pt x="3000" y="1643"/>
                    <a:pt x="2996" y="1639"/>
                    <a:pt x="2995" y="1637"/>
                  </a:cubicBezTo>
                  <a:cubicBezTo>
                    <a:pt x="3000" y="1634"/>
                    <a:pt x="3003" y="1629"/>
                    <a:pt x="3005" y="1626"/>
                  </a:cubicBezTo>
                  <a:cubicBezTo>
                    <a:pt x="3015" y="1626"/>
                    <a:pt x="3022" y="1634"/>
                    <a:pt x="3023" y="1637"/>
                  </a:cubicBezTo>
                  <a:cubicBezTo>
                    <a:pt x="3022" y="1639"/>
                    <a:pt x="3020" y="1639"/>
                    <a:pt x="3016" y="1641"/>
                  </a:cubicBezTo>
                  <a:cubicBezTo>
                    <a:pt x="3010" y="1644"/>
                    <a:pt x="3002" y="1643"/>
                    <a:pt x="3000" y="1643"/>
                  </a:cubicBezTo>
                  <a:close/>
                  <a:moveTo>
                    <a:pt x="3003" y="1623"/>
                  </a:moveTo>
                  <a:cubicBezTo>
                    <a:pt x="3002" y="1621"/>
                    <a:pt x="2996" y="1619"/>
                    <a:pt x="2991" y="1618"/>
                  </a:cubicBezTo>
                  <a:cubicBezTo>
                    <a:pt x="2995" y="1614"/>
                    <a:pt x="2996" y="1607"/>
                    <a:pt x="2996" y="1604"/>
                  </a:cubicBezTo>
                  <a:cubicBezTo>
                    <a:pt x="2998" y="1602"/>
                    <a:pt x="3000" y="1602"/>
                    <a:pt x="3003" y="1600"/>
                  </a:cubicBezTo>
                  <a:cubicBezTo>
                    <a:pt x="3010" y="1599"/>
                    <a:pt x="3015" y="1600"/>
                    <a:pt x="3020" y="1604"/>
                  </a:cubicBezTo>
                  <a:cubicBezTo>
                    <a:pt x="3022" y="1606"/>
                    <a:pt x="3025" y="1607"/>
                    <a:pt x="3027" y="1607"/>
                  </a:cubicBezTo>
                  <a:cubicBezTo>
                    <a:pt x="3023" y="1612"/>
                    <a:pt x="3013" y="1621"/>
                    <a:pt x="3003" y="1623"/>
                  </a:cubicBezTo>
                  <a:close/>
                  <a:moveTo>
                    <a:pt x="2984" y="1584"/>
                  </a:moveTo>
                  <a:cubicBezTo>
                    <a:pt x="2986" y="1582"/>
                    <a:pt x="2988" y="1580"/>
                    <a:pt x="2990" y="1579"/>
                  </a:cubicBezTo>
                  <a:cubicBezTo>
                    <a:pt x="2990" y="1579"/>
                    <a:pt x="2990" y="1579"/>
                    <a:pt x="2991" y="1579"/>
                  </a:cubicBezTo>
                  <a:cubicBezTo>
                    <a:pt x="2991" y="1579"/>
                    <a:pt x="2995" y="1574"/>
                    <a:pt x="3005" y="1576"/>
                  </a:cubicBezTo>
                  <a:cubicBezTo>
                    <a:pt x="3008" y="1576"/>
                    <a:pt x="3011" y="1576"/>
                    <a:pt x="3013" y="1576"/>
                  </a:cubicBezTo>
                  <a:cubicBezTo>
                    <a:pt x="3013" y="1576"/>
                    <a:pt x="3013" y="1577"/>
                    <a:pt x="3013" y="1577"/>
                  </a:cubicBezTo>
                  <a:cubicBezTo>
                    <a:pt x="3011" y="1582"/>
                    <a:pt x="3010" y="1587"/>
                    <a:pt x="3008" y="1591"/>
                  </a:cubicBezTo>
                  <a:cubicBezTo>
                    <a:pt x="3005" y="1594"/>
                    <a:pt x="3000" y="1598"/>
                    <a:pt x="2995" y="1599"/>
                  </a:cubicBezTo>
                  <a:cubicBezTo>
                    <a:pt x="2991" y="1598"/>
                    <a:pt x="2988" y="1598"/>
                    <a:pt x="2984" y="1598"/>
                  </a:cubicBezTo>
                  <a:cubicBezTo>
                    <a:pt x="2986" y="1592"/>
                    <a:pt x="2984" y="1586"/>
                    <a:pt x="2984" y="1584"/>
                  </a:cubicBezTo>
                  <a:close/>
                  <a:moveTo>
                    <a:pt x="3053" y="1509"/>
                  </a:moveTo>
                  <a:cubicBezTo>
                    <a:pt x="3059" y="1507"/>
                    <a:pt x="3065" y="1510"/>
                    <a:pt x="3070" y="1515"/>
                  </a:cubicBezTo>
                  <a:cubicBezTo>
                    <a:pt x="3073" y="1519"/>
                    <a:pt x="3075" y="1526"/>
                    <a:pt x="3075" y="1532"/>
                  </a:cubicBezTo>
                  <a:cubicBezTo>
                    <a:pt x="3072" y="1551"/>
                    <a:pt x="3055" y="1555"/>
                    <a:pt x="3045" y="1559"/>
                  </a:cubicBezTo>
                  <a:lnTo>
                    <a:pt x="3041" y="1560"/>
                  </a:lnTo>
                  <a:cubicBezTo>
                    <a:pt x="3041" y="1560"/>
                    <a:pt x="3040" y="1562"/>
                    <a:pt x="3038" y="1562"/>
                  </a:cubicBezTo>
                  <a:cubicBezTo>
                    <a:pt x="3037" y="1562"/>
                    <a:pt x="3035" y="1564"/>
                    <a:pt x="3035" y="1564"/>
                  </a:cubicBezTo>
                  <a:cubicBezTo>
                    <a:pt x="3035" y="1564"/>
                    <a:pt x="3035" y="1564"/>
                    <a:pt x="3035" y="1564"/>
                  </a:cubicBezTo>
                  <a:cubicBezTo>
                    <a:pt x="3033" y="1564"/>
                    <a:pt x="3033" y="1564"/>
                    <a:pt x="3032" y="1564"/>
                  </a:cubicBezTo>
                  <a:cubicBezTo>
                    <a:pt x="3028" y="1566"/>
                    <a:pt x="3027" y="1567"/>
                    <a:pt x="3023" y="1567"/>
                  </a:cubicBezTo>
                  <a:cubicBezTo>
                    <a:pt x="3016" y="1571"/>
                    <a:pt x="3011" y="1572"/>
                    <a:pt x="3005" y="1571"/>
                  </a:cubicBezTo>
                  <a:cubicBezTo>
                    <a:pt x="3003" y="1571"/>
                    <a:pt x="3002" y="1571"/>
                    <a:pt x="3002" y="1571"/>
                  </a:cubicBezTo>
                  <a:cubicBezTo>
                    <a:pt x="3011" y="1562"/>
                    <a:pt x="3022" y="1552"/>
                    <a:pt x="3033" y="1544"/>
                  </a:cubicBezTo>
                  <a:cubicBezTo>
                    <a:pt x="3020" y="1551"/>
                    <a:pt x="3008" y="1560"/>
                    <a:pt x="2996" y="1567"/>
                  </a:cubicBezTo>
                  <a:cubicBezTo>
                    <a:pt x="2996" y="1562"/>
                    <a:pt x="2998" y="1559"/>
                    <a:pt x="2998" y="1555"/>
                  </a:cubicBezTo>
                  <a:cubicBezTo>
                    <a:pt x="3003" y="1552"/>
                    <a:pt x="3006" y="1547"/>
                    <a:pt x="3006" y="1547"/>
                  </a:cubicBezTo>
                  <a:cubicBezTo>
                    <a:pt x="3010" y="1546"/>
                    <a:pt x="3011" y="1542"/>
                    <a:pt x="3016" y="1540"/>
                  </a:cubicBezTo>
                  <a:cubicBezTo>
                    <a:pt x="3022" y="1535"/>
                    <a:pt x="3028" y="1530"/>
                    <a:pt x="3030" y="1527"/>
                  </a:cubicBezTo>
                  <a:cubicBezTo>
                    <a:pt x="3033" y="1524"/>
                    <a:pt x="3037" y="1519"/>
                    <a:pt x="3038" y="1517"/>
                  </a:cubicBezTo>
                  <a:cubicBezTo>
                    <a:pt x="3038" y="1515"/>
                    <a:pt x="3045" y="1509"/>
                    <a:pt x="3053" y="1509"/>
                  </a:cubicBezTo>
                  <a:close/>
                  <a:moveTo>
                    <a:pt x="2835" y="1649"/>
                  </a:moveTo>
                  <a:cubicBezTo>
                    <a:pt x="2828" y="1639"/>
                    <a:pt x="2828" y="1623"/>
                    <a:pt x="2828" y="1621"/>
                  </a:cubicBezTo>
                  <a:cubicBezTo>
                    <a:pt x="2837" y="1616"/>
                    <a:pt x="2842" y="1611"/>
                    <a:pt x="2847" y="1604"/>
                  </a:cubicBezTo>
                  <a:cubicBezTo>
                    <a:pt x="2847" y="1612"/>
                    <a:pt x="2845" y="1619"/>
                    <a:pt x="2842" y="1627"/>
                  </a:cubicBezTo>
                  <a:cubicBezTo>
                    <a:pt x="2845" y="1621"/>
                    <a:pt x="2849" y="1614"/>
                    <a:pt x="2850" y="1607"/>
                  </a:cubicBezTo>
                  <a:cubicBezTo>
                    <a:pt x="2851" y="1612"/>
                    <a:pt x="2853" y="1619"/>
                    <a:pt x="2857" y="1624"/>
                  </a:cubicBezTo>
                  <a:cubicBezTo>
                    <a:pt x="2851" y="1632"/>
                    <a:pt x="2842" y="1643"/>
                    <a:pt x="2835" y="1649"/>
                  </a:cubicBezTo>
                  <a:close/>
                  <a:moveTo>
                    <a:pt x="2769" y="1596"/>
                  </a:moveTo>
                  <a:cubicBezTo>
                    <a:pt x="2766" y="1600"/>
                    <a:pt x="2762" y="1607"/>
                    <a:pt x="2761" y="1614"/>
                  </a:cubicBezTo>
                  <a:cubicBezTo>
                    <a:pt x="2764" y="1607"/>
                    <a:pt x="2769" y="1600"/>
                    <a:pt x="2774" y="1598"/>
                  </a:cubicBezTo>
                  <a:lnTo>
                    <a:pt x="2774" y="1598"/>
                  </a:lnTo>
                  <a:cubicBezTo>
                    <a:pt x="2776" y="1598"/>
                    <a:pt x="2780" y="1596"/>
                    <a:pt x="2783" y="1596"/>
                  </a:cubicBezTo>
                  <a:cubicBezTo>
                    <a:pt x="2781" y="1599"/>
                    <a:pt x="2778" y="1606"/>
                    <a:pt x="2776" y="1612"/>
                  </a:cubicBezTo>
                  <a:cubicBezTo>
                    <a:pt x="2776" y="1614"/>
                    <a:pt x="2776" y="1614"/>
                    <a:pt x="2776" y="1614"/>
                  </a:cubicBezTo>
                  <a:cubicBezTo>
                    <a:pt x="2774" y="1616"/>
                    <a:pt x="2771" y="1621"/>
                    <a:pt x="2769" y="1623"/>
                  </a:cubicBezTo>
                  <a:cubicBezTo>
                    <a:pt x="2766" y="1624"/>
                    <a:pt x="2761" y="1627"/>
                    <a:pt x="2758" y="1627"/>
                  </a:cubicBezTo>
                  <a:cubicBezTo>
                    <a:pt x="2754" y="1631"/>
                    <a:pt x="2751" y="1632"/>
                    <a:pt x="2749" y="1634"/>
                  </a:cubicBezTo>
                  <a:cubicBezTo>
                    <a:pt x="2748" y="1629"/>
                    <a:pt x="2748" y="1623"/>
                    <a:pt x="2748" y="1618"/>
                  </a:cubicBezTo>
                  <a:cubicBezTo>
                    <a:pt x="2751" y="1602"/>
                    <a:pt x="2766" y="1586"/>
                    <a:pt x="2769" y="1582"/>
                  </a:cubicBezTo>
                  <a:cubicBezTo>
                    <a:pt x="2769" y="1582"/>
                    <a:pt x="2771" y="1582"/>
                    <a:pt x="2771" y="1582"/>
                  </a:cubicBezTo>
                  <a:cubicBezTo>
                    <a:pt x="2769" y="1589"/>
                    <a:pt x="2769" y="1591"/>
                    <a:pt x="2769" y="1592"/>
                  </a:cubicBezTo>
                  <a:lnTo>
                    <a:pt x="2769" y="1594"/>
                  </a:lnTo>
                  <a:cubicBezTo>
                    <a:pt x="2769" y="1594"/>
                    <a:pt x="2769" y="1596"/>
                    <a:pt x="2769" y="1596"/>
                  </a:cubicBezTo>
                  <a:close/>
                  <a:moveTo>
                    <a:pt x="2798" y="1562"/>
                  </a:moveTo>
                  <a:cubicBezTo>
                    <a:pt x="2798" y="1566"/>
                    <a:pt x="2796" y="1569"/>
                    <a:pt x="2796" y="1574"/>
                  </a:cubicBezTo>
                  <a:cubicBezTo>
                    <a:pt x="2796" y="1579"/>
                    <a:pt x="2796" y="1582"/>
                    <a:pt x="2796" y="1586"/>
                  </a:cubicBezTo>
                  <a:cubicBezTo>
                    <a:pt x="2786" y="1591"/>
                    <a:pt x="2778" y="1592"/>
                    <a:pt x="2774" y="1592"/>
                  </a:cubicBezTo>
                  <a:cubicBezTo>
                    <a:pt x="2774" y="1591"/>
                    <a:pt x="2774" y="1589"/>
                    <a:pt x="2774" y="1582"/>
                  </a:cubicBezTo>
                  <a:cubicBezTo>
                    <a:pt x="2776" y="1572"/>
                    <a:pt x="2783" y="1564"/>
                    <a:pt x="2785" y="1562"/>
                  </a:cubicBezTo>
                  <a:cubicBezTo>
                    <a:pt x="2786" y="1562"/>
                    <a:pt x="2786" y="1562"/>
                    <a:pt x="2788" y="1562"/>
                  </a:cubicBezTo>
                  <a:cubicBezTo>
                    <a:pt x="2791" y="1562"/>
                    <a:pt x="2793" y="1560"/>
                    <a:pt x="2796" y="1560"/>
                  </a:cubicBezTo>
                  <a:cubicBezTo>
                    <a:pt x="2793" y="1566"/>
                    <a:pt x="2790" y="1571"/>
                    <a:pt x="2788" y="1576"/>
                  </a:cubicBezTo>
                  <a:cubicBezTo>
                    <a:pt x="2791" y="1571"/>
                    <a:pt x="2794" y="1566"/>
                    <a:pt x="2798" y="1562"/>
                  </a:cubicBezTo>
                  <a:close/>
                  <a:moveTo>
                    <a:pt x="2855" y="1555"/>
                  </a:moveTo>
                  <a:cubicBezTo>
                    <a:pt x="2858" y="1560"/>
                    <a:pt x="2862" y="1566"/>
                    <a:pt x="2865" y="1569"/>
                  </a:cubicBezTo>
                  <a:cubicBezTo>
                    <a:pt x="2863" y="1574"/>
                    <a:pt x="2857" y="1584"/>
                    <a:pt x="2850" y="1592"/>
                  </a:cubicBezTo>
                  <a:cubicBezTo>
                    <a:pt x="2843" y="1584"/>
                    <a:pt x="2840" y="1572"/>
                    <a:pt x="2840" y="1571"/>
                  </a:cubicBezTo>
                  <a:cubicBezTo>
                    <a:pt x="2843" y="1566"/>
                    <a:pt x="2849" y="1560"/>
                    <a:pt x="2851" y="1554"/>
                  </a:cubicBezTo>
                  <a:cubicBezTo>
                    <a:pt x="2853" y="1560"/>
                    <a:pt x="2851" y="1569"/>
                    <a:pt x="2851" y="1576"/>
                  </a:cubicBezTo>
                  <a:cubicBezTo>
                    <a:pt x="2853" y="1569"/>
                    <a:pt x="2855" y="1562"/>
                    <a:pt x="2855" y="1555"/>
                  </a:cubicBezTo>
                  <a:close/>
                  <a:moveTo>
                    <a:pt x="2818" y="1614"/>
                  </a:moveTo>
                  <a:cubicBezTo>
                    <a:pt x="2818" y="1618"/>
                    <a:pt x="2818" y="1621"/>
                    <a:pt x="2820" y="1623"/>
                  </a:cubicBezTo>
                  <a:cubicBezTo>
                    <a:pt x="2820" y="1623"/>
                    <a:pt x="2821" y="1624"/>
                    <a:pt x="2821" y="1624"/>
                  </a:cubicBezTo>
                  <a:cubicBezTo>
                    <a:pt x="2821" y="1624"/>
                    <a:pt x="2821" y="1624"/>
                    <a:pt x="2821" y="1624"/>
                  </a:cubicBezTo>
                  <a:cubicBezTo>
                    <a:pt x="2823" y="1624"/>
                    <a:pt x="2823" y="1624"/>
                    <a:pt x="2823" y="1624"/>
                  </a:cubicBezTo>
                  <a:cubicBezTo>
                    <a:pt x="2823" y="1624"/>
                    <a:pt x="2823" y="1623"/>
                    <a:pt x="2825" y="1623"/>
                  </a:cubicBezTo>
                  <a:cubicBezTo>
                    <a:pt x="2825" y="1626"/>
                    <a:pt x="2825" y="1631"/>
                    <a:pt x="2825" y="1636"/>
                  </a:cubicBezTo>
                  <a:cubicBezTo>
                    <a:pt x="2825" y="1639"/>
                    <a:pt x="2823" y="1647"/>
                    <a:pt x="2813" y="1654"/>
                  </a:cubicBezTo>
                  <a:cubicBezTo>
                    <a:pt x="2808" y="1659"/>
                    <a:pt x="2806" y="1661"/>
                    <a:pt x="2800" y="1668"/>
                  </a:cubicBezTo>
                  <a:cubicBezTo>
                    <a:pt x="2800" y="1664"/>
                    <a:pt x="2796" y="1661"/>
                    <a:pt x="2794" y="1654"/>
                  </a:cubicBezTo>
                  <a:cubicBezTo>
                    <a:pt x="2793" y="1647"/>
                    <a:pt x="2791" y="1641"/>
                    <a:pt x="2791" y="1636"/>
                  </a:cubicBezTo>
                  <a:cubicBezTo>
                    <a:pt x="2793" y="1634"/>
                    <a:pt x="2794" y="1632"/>
                    <a:pt x="2796" y="1632"/>
                  </a:cubicBezTo>
                  <a:lnTo>
                    <a:pt x="2798" y="1632"/>
                  </a:lnTo>
                  <a:cubicBezTo>
                    <a:pt x="2803" y="1629"/>
                    <a:pt x="2808" y="1624"/>
                    <a:pt x="2813" y="1618"/>
                  </a:cubicBezTo>
                  <a:cubicBezTo>
                    <a:pt x="2812" y="1626"/>
                    <a:pt x="2810" y="1634"/>
                    <a:pt x="2808" y="1644"/>
                  </a:cubicBezTo>
                  <a:cubicBezTo>
                    <a:pt x="2812" y="1634"/>
                    <a:pt x="2813" y="1624"/>
                    <a:pt x="2818" y="1614"/>
                  </a:cubicBezTo>
                  <a:close/>
                  <a:moveTo>
                    <a:pt x="2823" y="1619"/>
                  </a:moveTo>
                  <a:cubicBezTo>
                    <a:pt x="2817" y="1599"/>
                    <a:pt x="2823" y="1582"/>
                    <a:pt x="2823" y="1580"/>
                  </a:cubicBezTo>
                  <a:cubicBezTo>
                    <a:pt x="2826" y="1579"/>
                    <a:pt x="2828" y="1577"/>
                    <a:pt x="2830" y="1576"/>
                  </a:cubicBezTo>
                  <a:cubicBezTo>
                    <a:pt x="2830" y="1576"/>
                    <a:pt x="2830" y="1576"/>
                    <a:pt x="2830" y="1576"/>
                  </a:cubicBezTo>
                  <a:cubicBezTo>
                    <a:pt x="2831" y="1576"/>
                    <a:pt x="2831" y="1576"/>
                    <a:pt x="2831" y="1576"/>
                  </a:cubicBezTo>
                  <a:cubicBezTo>
                    <a:pt x="2831" y="1576"/>
                    <a:pt x="2831" y="1576"/>
                    <a:pt x="2831" y="1576"/>
                  </a:cubicBezTo>
                  <a:cubicBezTo>
                    <a:pt x="2833" y="1576"/>
                    <a:pt x="2833" y="1576"/>
                    <a:pt x="2833" y="1576"/>
                  </a:cubicBezTo>
                  <a:cubicBezTo>
                    <a:pt x="2835" y="1576"/>
                    <a:pt x="2835" y="1574"/>
                    <a:pt x="2835" y="1574"/>
                  </a:cubicBezTo>
                  <a:cubicBezTo>
                    <a:pt x="2837" y="1574"/>
                    <a:pt x="2837" y="1574"/>
                    <a:pt x="2837" y="1574"/>
                  </a:cubicBezTo>
                  <a:cubicBezTo>
                    <a:pt x="2831" y="1582"/>
                    <a:pt x="2830" y="1591"/>
                    <a:pt x="2830" y="1599"/>
                  </a:cubicBezTo>
                  <a:cubicBezTo>
                    <a:pt x="2831" y="1592"/>
                    <a:pt x="2833" y="1586"/>
                    <a:pt x="2838" y="1579"/>
                  </a:cubicBezTo>
                  <a:cubicBezTo>
                    <a:pt x="2840" y="1584"/>
                    <a:pt x="2843" y="1591"/>
                    <a:pt x="2849" y="1596"/>
                  </a:cubicBezTo>
                  <a:cubicBezTo>
                    <a:pt x="2842" y="1606"/>
                    <a:pt x="2835" y="1612"/>
                    <a:pt x="2823" y="1619"/>
                  </a:cubicBezTo>
                  <a:close/>
                  <a:moveTo>
                    <a:pt x="2833" y="1571"/>
                  </a:moveTo>
                  <a:cubicBezTo>
                    <a:pt x="2830" y="1566"/>
                    <a:pt x="2826" y="1559"/>
                    <a:pt x="2825" y="1555"/>
                  </a:cubicBezTo>
                  <a:cubicBezTo>
                    <a:pt x="2828" y="1552"/>
                    <a:pt x="2831" y="1549"/>
                    <a:pt x="2833" y="1546"/>
                  </a:cubicBezTo>
                  <a:cubicBezTo>
                    <a:pt x="2837" y="1540"/>
                    <a:pt x="2838" y="1537"/>
                    <a:pt x="2838" y="1532"/>
                  </a:cubicBezTo>
                  <a:cubicBezTo>
                    <a:pt x="2842" y="1535"/>
                    <a:pt x="2845" y="1540"/>
                    <a:pt x="2851" y="1546"/>
                  </a:cubicBezTo>
                  <a:cubicBezTo>
                    <a:pt x="2851" y="1546"/>
                    <a:pt x="2851" y="1547"/>
                    <a:pt x="2851" y="1547"/>
                  </a:cubicBezTo>
                  <a:cubicBezTo>
                    <a:pt x="2845" y="1557"/>
                    <a:pt x="2837" y="1567"/>
                    <a:pt x="2833" y="1571"/>
                  </a:cubicBezTo>
                  <a:close/>
                  <a:moveTo>
                    <a:pt x="2828" y="1572"/>
                  </a:moveTo>
                  <a:cubicBezTo>
                    <a:pt x="2825" y="1576"/>
                    <a:pt x="2818" y="1580"/>
                    <a:pt x="2800" y="1584"/>
                  </a:cubicBezTo>
                  <a:cubicBezTo>
                    <a:pt x="2800" y="1582"/>
                    <a:pt x="2800" y="1577"/>
                    <a:pt x="2800" y="1574"/>
                  </a:cubicBezTo>
                  <a:cubicBezTo>
                    <a:pt x="2801" y="1566"/>
                    <a:pt x="2806" y="1554"/>
                    <a:pt x="2806" y="1554"/>
                  </a:cubicBezTo>
                  <a:cubicBezTo>
                    <a:pt x="2806" y="1554"/>
                    <a:pt x="2806" y="1554"/>
                    <a:pt x="2806" y="1554"/>
                  </a:cubicBezTo>
                  <a:cubicBezTo>
                    <a:pt x="2808" y="1552"/>
                    <a:pt x="2810" y="1551"/>
                    <a:pt x="2812" y="1549"/>
                  </a:cubicBezTo>
                  <a:cubicBezTo>
                    <a:pt x="2812" y="1554"/>
                    <a:pt x="2815" y="1557"/>
                    <a:pt x="2817" y="1560"/>
                  </a:cubicBezTo>
                  <a:cubicBezTo>
                    <a:pt x="2817" y="1560"/>
                    <a:pt x="2818" y="1560"/>
                    <a:pt x="2820" y="1560"/>
                  </a:cubicBezTo>
                  <a:cubicBezTo>
                    <a:pt x="2820" y="1559"/>
                    <a:pt x="2820" y="1559"/>
                    <a:pt x="2821" y="1559"/>
                  </a:cubicBezTo>
                  <a:cubicBezTo>
                    <a:pt x="2823" y="1562"/>
                    <a:pt x="2825" y="1567"/>
                    <a:pt x="2828" y="1572"/>
                  </a:cubicBezTo>
                  <a:close/>
                  <a:moveTo>
                    <a:pt x="2810" y="1586"/>
                  </a:moveTo>
                  <a:cubicBezTo>
                    <a:pt x="2805" y="1594"/>
                    <a:pt x="2800" y="1602"/>
                    <a:pt x="2794" y="1611"/>
                  </a:cubicBezTo>
                  <a:cubicBezTo>
                    <a:pt x="2801" y="1602"/>
                    <a:pt x="2810" y="1592"/>
                    <a:pt x="2818" y="1586"/>
                  </a:cubicBezTo>
                  <a:cubicBezTo>
                    <a:pt x="2817" y="1591"/>
                    <a:pt x="2815" y="1596"/>
                    <a:pt x="2817" y="1602"/>
                  </a:cubicBezTo>
                  <a:cubicBezTo>
                    <a:pt x="2817" y="1602"/>
                    <a:pt x="2815" y="1602"/>
                    <a:pt x="2815" y="1602"/>
                  </a:cubicBezTo>
                  <a:cubicBezTo>
                    <a:pt x="2813" y="1609"/>
                    <a:pt x="2805" y="1623"/>
                    <a:pt x="2794" y="1627"/>
                  </a:cubicBezTo>
                  <a:lnTo>
                    <a:pt x="2794" y="1629"/>
                  </a:lnTo>
                  <a:cubicBezTo>
                    <a:pt x="2790" y="1631"/>
                    <a:pt x="2785" y="1634"/>
                    <a:pt x="2781" y="1636"/>
                  </a:cubicBezTo>
                  <a:cubicBezTo>
                    <a:pt x="2780" y="1631"/>
                    <a:pt x="2780" y="1623"/>
                    <a:pt x="2780" y="1616"/>
                  </a:cubicBezTo>
                  <a:cubicBezTo>
                    <a:pt x="2781" y="1606"/>
                    <a:pt x="2790" y="1594"/>
                    <a:pt x="2790" y="1592"/>
                  </a:cubicBezTo>
                  <a:cubicBezTo>
                    <a:pt x="2793" y="1592"/>
                    <a:pt x="2794" y="1591"/>
                    <a:pt x="2798" y="1589"/>
                  </a:cubicBezTo>
                  <a:cubicBezTo>
                    <a:pt x="2798" y="1589"/>
                    <a:pt x="2798" y="1589"/>
                    <a:pt x="2798" y="1589"/>
                  </a:cubicBezTo>
                  <a:cubicBezTo>
                    <a:pt x="2798" y="1589"/>
                    <a:pt x="2798" y="1589"/>
                    <a:pt x="2800" y="1589"/>
                  </a:cubicBezTo>
                  <a:cubicBezTo>
                    <a:pt x="2803" y="1589"/>
                    <a:pt x="2806" y="1587"/>
                    <a:pt x="2810" y="1586"/>
                  </a:cubicBezTo>
                  <a:close/>
                  <a:moveTo>
                    <a:pt x="2753" y="1637"/>
                  </a:moveTo>
                  <a:cubicBezTo>
                    <a:pt x="2754" y="1636"/>
                    <a:pt x="2756" y="1634"/>
                    <a:pt x="2759" y="1632"/>
                  </a:cubicBezTo>
                  <a:cubicBezTo>
                    <a:pt x="2762" y="1631"/>
                    <a:pt x="2768" y="1629"/>
                    <a:pt x="2771" y="1626"/>
                  </a:cubicBezTo>
                  <a:cubicBezTo>
                    <a:pt x="2768" y="1634"/>
                    <a:pt x="2766" y="1644"/>
                    <a:pt x="2766" y="1652"/>
                  </a:cubicBezTo>
                  <a:cubicBezTo>
                    <a:pt x="2768" y="1643"/>
                    <a:pt x="2771" y="1634"/>
                    <a:pt x="2776" y="1626"/>
                  </a:cubicBezTo>
                  <a:cubicBezTo>
                    <a:pt x="2776" y="1631"/>
                    <a:pt x="2776" y="1637"/>
                    <a:pt x="2778" y="1641"/>
                  </a:cubicBezTo>
                  <a:cubicBezTo>
                    <a:pt x="2778" y="1643"/>
                    <a:pt x="2778" y="1643"/>
                    <a:pt x="2778" y="1643"/>
                  </a:cubicBezTo>
                  <a:cubicBezTo>
                    <a:pt x="2780" y="1643"/>
                    <a:pt x="2780" y="1643"/>
                    <a:pt x="2780" y="1643"/>
                  </a:cubicBezTo>
                  <a:cubicBezTo>
                    <a:pt x="2780" y="1643"/>
                    <a:pt x="2781" y="1643"/>
                    <a:pt x="2781" y="1643"/>
                  </a:cubicBezTo>
                  <a:cubicBezTo>
                    <a:pt x="2781" y="1641"/>
                    <a:pt x="2785" y="1639"/>
                    <a:pt x="2786" y="1637"/>
                  </a:cubicBezTo>
                  <a:cubicBezTo>
                    <a:pt x="2785" y="1643"/>
                    <a:pt x="2783" y="1647"/>
                    <a:pt x="2781" y="1651"/>
                  </a:cubicBezTo>
                  <a:cubicBezTo>
                    <a:pt x="2776" y="1659"/>
                    <a:pt x="2766" y="1668"/>
                    <a:pt x="2761" y="1671"/>
                  </a:cubicBezTo>
                  <a:cubicBezTo>
                    <a:pt x="2761" y="1669"/>
                    <a:pt x="2759" y="1668"/>
                    <a:pt x="2758" y="1664"/>
                  </a:cubicBezTo>
                  <a:lnTo>
                    <a:pt x="2758" y="1663"/>
                  </a:lnTo>
                  <a:cubicBezTo>
                    <a:pt x="2754" y="1656"/>
                    <a:pt x="2749" y="1647"/>
                    <a:pt x="2753" y="1637"/>
                  </a:cubicBezTo>
                  <a:close/>
                  <a:moveTo>
                    <a:pt x="2785" y="1654"/>
                  </a:moveTo>
                  <a:cubicBezTo>
                    <a:pt x="2785" y="1654"/>
                    <a:pt x="2785" y="1652"/>
                    <a:pt x="2785" y="1652"/>
                  </a:cubicBezTo>
                  <a:cubicBezTo>
                    <a:pt x="2783" y="1661"/>
                    <a:pt x="2783" y="1671"/>
                    <a:pt x="2783" y="1679"/>
                  </a:cubicBezTo>
                  <a:cubicBezTo>
                    <a:pt x="2785" y="1669"/>
                    <a:pt x="2786" y="1659"/>
                    <a:pt x="2790" y="1651"/>
                  </a:cubicBezTo>
                  <a:cubicBezTo>
                    <a:pt x="2790" y="1652"/>
                    <a:pt x="2790" y="1654"/>
                    <a:pt x="2791" y="1656"/>
                  </a:cubicBezTo>
                  <a:cubicBezTo>
                    <a:pt x="2794" y="1666"/>
                    <a:pt x="2798" y="1672"/>
                    <a:pt x="2798" y="1672"/>
                  </a:cubicBezTo>
                  <a:cubicBezTo>
                    <a:pt x="2798" y="1672"/>
                    <a:pt x="2798" y="1672"/>
                    <a:pt x="2798" y="1672"/>
                  </a:cubicBezTo>
                  <a:cubicBezTo>
                    <a:pt x="2798" y="1674"/>
                    <a:pt x="2800" y="1676"/>
                    <a:pt x="2800" y="1677"/>
                  </a:cubicBezTo>
                  <a:cubicBezTo>
                    <a:pt x="2798" y="1679"/>
                    <a:pt x="2794" y="1684"/>
                    <a:pt x="2788" y="1689"/>
                  </a:cubicBezTo>
                  <a:cubicBezTo>
                    <a:pt x="2785" y="1694"/>
                    <a:pt x="2781" y="1697"/>
                    <a:pt x="2780" y="1701"/>
                  </a:cubicBezTo>
                  <a:cubicBezTo>
                    <a:pt x="2778" y="1699"/>
                    <a:pt x="2776" y="1696"/>
                    <a:pt x="2774" y="1694"/>
                  </a:cubicBezTo>
                  <a:cubicBezTo>
                    <a:pt x="2769" y="1684"/>
                    <a:pt x="2768" y="1674"/>
                    <a:pt x="2768" y="1671"/>
                  </a:cubicBezTo>
                  <a:cubicBezTo>
                    <a:pt x="2773" y="1668"/>
                    <a:pt x="2781" y="1661"/>
                    <a:pt x="2785" y="1654"/>
                  </a:cubicBezTo>
                  <a:close/>
                  <a:moveTo>
                    <a:pt x="2791" y="1693"/>
                  </a:moveTo>
                  <a:cubicBezTo>
                    <a:pt x="2796" y="1689"/>
                    <a:pt x="2800" y="1686"/>
                    <a:pt x="2801" y="1683"/>
                  </a:cubicBezTo>
                  <a:cubicBezTo>
                    <a:pt x="2803" y="1688"/>
                    <a:pt x="2805" y="1691"/>
                    <a:pt x="2806" y="1693"/>
                  </a:cubicBezTo>
                  <a:cubicBezTo>
                    <a:pt x="2806" y="1696"/>
                    <a:pt x="2805" y="1704"/>
                    <a:pt x="2803" y="1708"/>
                  </a:cubicBezTo>
                  <a:cubicBezTo>
                    <a:pt x="2803" y="1709"/>
                    <a:pt x="2803" y="1709"/>
                    <a:pt x="2801" y="1711"/>
                  </a:cubicBezTo>
                  <a:cubicBezTo>
                    <a:pt x="2801" y="1713"/>
                    <a:pt x="2798" y="1716"/>
                    <a:pt x="2798" y="1721"/>
                  </a:cubicBezTo>
                  <a:cubicBezTo>
                    <a:pt x="2793" y="1715"/>
                    <a:pt x="2788" y="1703"/>
                    <a:pt x="2786" y="1697"/>
                  </a:cubicBezTo>
                  <a:cubicBezTo>
                    <a:pt x="2788" y="1696"/>
                    <a:pt x="2790" y="1694"/>
                    <a:pt x="2791" y="1693"/>
                  </a:cubicBezTo>
                  <a:close/>
                  <a:moveTo>
                    <a:pt x="2803" y="1672"/>
                  </a:moveTo>
                  <a:cubicBezTo>
                    <a:pt x="2810" y="1664"/>
                    <a:pt x="2812" y="1663"/>
                    <a:pt x="2817" y="1657"/>
                  </a:cubicBezTo>
                  <a:cubicBezTo>
                    <a:pt x="2821" y="1654"/>
                    <a:pt x="2825" y="1649"/>
                    <a:pt x="2828" y="1644"/>
                  </a:cubicBezTo>
                  <a:cubicBezTo>
                    <a:pt x="2828" y="1646"/>
                    <a:pt x="2828" y="1647"/>
                    <a:pt x="2830" y="1649"/>
                  </a:cubicBezTo>
                  <a:cubicBezTo>
                    <a:pt x="2828" y="1651"/>
                    <a:pt x="2828" y="1663"/>
                    <a:pt x="2826" y="1668"/>
                  </a:cubicBezTo>
                  <a:cubicBezTo>
                    <a:pt x="2826" y="1672"/>
                    <a:pt x="2821" y="1677"/>
                    <a:pt x="2817" y="1683"/>
                  </a:cubicBezTo>
                  <a:cubicBezTo>
                    <a:pt x="2813" y="1686"/>
                    <a:pt x="2812" y="1688"/>
                    <a:pt x="2810" y="1689"/>
                  </a:cubicBezTo>
                  <a:cubicBezTo>
                    <a:pt x="2808" y="1686"/>
                    <a:pt x="2805" y="1679"/>
                    <a:pt x="2803" y="1672"/>
                  </a:cubicBezTo>
                  <a:close/>
                  <a:moveTo>
                    <a:pt x="2867" y="1587"/>
                  </a:moveTo>
                  <a:cubicBezTo>
                    <a:pt x="2867" y="1592"/>
                    <a:pt x="2865" y="1599"/>
                    <a:pt x="2865" y="1604"/>
                  </a:cubicBezTo>
                  <a:cubicBezTo>
                    <a:pt x="2863" y="1612"/>
                    <a:pt x="2865" y="1623"/>
                    <a:pt x="2865" y="1629"/>
                  </a:cubicBezTo>
                  <a:cubicBezTo>
                    <a:pt x="2863" y="1627"/>
                    <a:pt x="2862" y="1626"/>
                    <a:pt x="2860" y="1623"/>
                  </a:cubicBezTo>
                  <a:cubicBezTo>
                    <a:pt x="2853" y="1612"/>
                    <a:pt x="2853" y="1599"/>
                    <a:pt x="2853" y="1596"/>
                  </a:cubicBezTo>
                  <a:cubicBezTo>
                    <a:pt x="2860" y="1587"/>
                    <a:pt x="2865" y="1577"/>
                    <a:pt x="2869" y="1572"/>
                  </a:cubicBezTo>
                  <a:cubicBezTo>
                    <a:pt x="2869" y="1572"/>
                    <a:pt x="2869" y="1574"/>
                    <a:pt x="2869" y="1574"/>
                  </a:cubicBezTo>
                  <a:cubicBezTo>
                    <a:pt x="2869" y="1576"/>
                    <a:pt x="2869" y="1582"/>
                    <a:pt x="2867" y="1587"/>
                  </a:cubicBezTo>
                  <a:close/>
                  <a:moveTo>
                    <a:pt x="2877" y="1572"/>
                  </a:moveTo>
                  <a:cubicBezTo>
                    <a:pt x="2874" y="1571"/>
                    <a:pt x="2870" y="1569"/>
                    <a:pt x="2869" y="1567"/>
                  </a:cubicBezTo>
                  <a:cubicBezTo>
                    <a:pt x="2863" y="1562"/>
                    <a:pt x="2858" y="1551"/>
                    <a:pt x="2857" y="1546"/>
                  </a:cubicBezTo>
                  <a:cubicBezTo>
                    <a:pt x="2857" y="1542"/>
                    <a:pt x="2862" y="1534"/>
                    <a:pt x="2862" y="1526"/>
                  </a:cubicBezTo>
                  <a:cubicBezTo>
                    <a:pt x="2860" y="1526"/>
                    <a:pt x="2860" y="1524"/>
                    <a:pt x="2860" y="1524"/>
                  </a:cubicBezTo>
                  <a:cubicBezTo>
                    <a:pt x="2863" y="1526"/>
                    <a:pt x="2865" y="1529"/>
                    <a:pt x="2867" y="1530"/>
                  </a:cubicBezTo>
                  <a:cubicBezTo>
                    <a:pt x="2869" y="1530"/>
                    <a:pt x="2869" y="1530"/>
                    <a:pt x="2869" y="1530"/>
                  </a:cubicBezTo>
                  <a:cubicBezTo>
                    <a:pt x="2870" y="1534"/>
                    <a:pt x="2874" y="1546"/>
                    <a:pt x="2874" y="1555"/>
                  </a:cubicBezTo>
                  <a:cubicBezTo>
                    <a:pt x="2872" y="1564"/>
                    <a:pt x="2874" y="1569"/>
                    <a:pt x="2877" y="1572"/>
                  </a:cubicBezTo>
                  <a:close/>
                  <a:moveTo>
                    <a:pt x="2786" y="1554"/>
                  </a:moveTo>
                  <a:cubicBezTo>
                    <a:pt x="2796" y="1551"/>
                    <a:pt x="2800" y="1546"/>
                    <a:pt x="2803" y="1540"/>
                  </a:cubicBezTo>
                  <a:cubicBezTo>
                    <a:pt x="2806" y="1535"/>
                    <a:pt x="2806" y="1527"/>
                    <a:pt x="2800" y="1524"/>
                  </a:cubicBezTo>
                  <a:cubicBezTo>
                    <a:pt x="2796" y="1521"/>
                    <a:pt x="2791" y="1521"/>
                    <a:pt x="2788" y="1522"/>
                  </a:cubicBezTo>
                  <a:cubicBezTo>
                    <a:pt x="2785" y="1524"/>
                    <a:pt x="2783" y="1526"/>
                    <a:pt x="2781" y="1527"/>
                  </a:cubicBezTo>
                  <a:cubicBezTo>
                    <a:pt x="2781" y="1530"/>
                    <a:pt x="2780" y="1534"/>
                    <a:pt x="2778" y="1535"/>
                  </a:cubicBezTo>
                  <a:cubicBezTo>
                    <a:pt x="2778" y="1535"/>
                    <a:pt x="2778" y="1534"/>
                    <a:pt x="2778" y="1534"/>
                  </a:cubicBezTo>
                  <a:cubicBezTo>
                    <a:pt x="2776" y="1532"/>
                    <a:pt x="2774" y="1529"/>
                    <a:pt x="2771" y="1529"/>
                  </a:cubicBezTo>
                  <a:cubicBezTo>
                    <a:pt x="2768" y="1529"/>
                    <a:pt x="2766" y="1527"/>
                    <a:pt x="2764" y="1526"/>
                  </a:cubicBezTo>
                  <a:cubicBezTo>
                    <a:pt x="2762" y="1524"/>
                    <a:pt x="2761" y="1521"/>
                    <a:pt x="2761" y="1517"/>
                  </a:cubicBezTo>
                  <a:cubicBezTo>
                    <a:pt x="2761" y="1517"/>
                    <a:pt x="2761" y="1517"/>
                    <a:pt x="2761" y="1517"/>
                  </a:cubicBezTo>
                  <a:cubicBezTo>
                    <a:pt x="2764" y="1519"/>
                    <a:pt x="2768" y="1519"/>
                    <a:pt x="2773" y="1517"/>
                  </a:cubicBezTo>
                  <a:cubicBezTo>
                    <a:pt x="2786" y="1509"/>
                    <a:pt x="2790" y="1510"/>
                    <a:pt x="2798" y="1512"/>
                  </a:cubicBezTo>
                  <a:lnTo>
                    <a:pt x="2798" y="1514"/>
                  </a:lnTo>
                  <a:cubicBezTo>
                    <a:pt x="2800" y="1514"/>
                    <a:pt x="2800" y="1514"/>
                    <a:pt x="2801" y="1512"/>
                  </a:cubicBezTo>
                  <a:cubicBezTo>
                    <a:pt x="2801" y="1512"/>
                    <a:pt x="2801" y="1512"/>
                    <a:pt x="2801" y="1510"/>
                  </a:cubicBezTo>
                  <a:cubicBezTo>
                    <a:pt x="2801" y="1509"/>
                    <a:pt x="2798" y="1501"/>
                    <a:pt x="2790" y="1495"/>
                  </a:cubicBezTo>
                  <a:cubicBezTo>
                    <a:pt x="2781" y="1489"/>
                    <a:pt x="2774" y="1487"/>
                    <a:pt x="2768" y="1489"/>
                  </a:cubicBezTo>
                  <a:cubicBezTo>
                    <a:pt x="2764" y="1485"/>
                    <a:pt x="2761" y="1482"/>
                    <a:pt x="2754" y="1482"/>
                  </a:cubicBezTo>
                  <a:cubicBezTo>
                    <a:pt x="2746" y="1482"/>
                    <a:pt x="2739" y="1485"/>
                    <a:pt x="2736" y="1490"/>
                  </a:cubicBezTo>
                  <a:cubicBezTo>
                    <a:pt x="2734" y="1489"/>
                    <a:pt x="2730" y="1487"/>
                    <a:pt x="2728" y="1482"/>
                  </a:cubicBezTo>
                  <a:cubicBezTo>
                    <a:pt x="2724" y="1474"/>
                    <a:pt x="2732" y="1467"/>
                    <a:pt x="2734" y="1467"/>
                  </a:cubicBezTo>
                  <a:cubicBezTo>
                    <a:pt x="2737" y="1463"/>
                    <a:pt x="2746" y="1460"/>
                    <a:pt x="2759" y="1459"/>
                  </a:cubicBezTo>
                  <a:cubicBezTo>
                    <a:pt x="2766" y="1460"/>
                    <a:pt x="2773" y="1467"/>
                    <a:pt x="2776" y="1469"/>
                  </a:cubicBezTo>
                  <a:cubicBezTo>
                    <a:pt x="2778" y="1474"/>
                    <a:pt x="2780" y="1477"/>
                    <a:pt x="2780" y="1479"/>
                  </a:cubicBezTo>
                  <a:cubicBezTo>
                    <a:pt x="2781" y="1481"/>
                    <a:pt x="2781" y="1482"/>
                    <a:pt x="2783" y="1482"/>
                  </a:cubicBezTo>
                  <a:cubicBezTo>
                    <a:pt x="2783" y="1483"/>
                    <a:pt x="2785" y="1483"/>
                    <a:pt x="2786" y="1483"/>
                  </a:cubicBezTo>
                  <a:cubicBezTo>
                    <a:pt x="2790" y="1485"/>
                    <a:pt x="2793" y="1487"/>
                    <a:pt x="2796" y="1492"/>
                  </a:cubicBezTo>
                  <a:cubicBezTo>
                    <a:pt x="2806" y="1504"/>
                    <a:pt x="2806" y="1515"/>
                    <a:pt x="2806" y="1515"/>
                  </a:cubicBezTo>
                  <a:cubicBezTo>
                    <a:pt x="2806" y="1515"/>
                    <a:pt x="2806" y="1517"/>
                    <a:pt x="2808" y="1517"/>
                  </a:cubicBezTo>
                  <a:lnTo>
                    <a:pt x="2808" y="1517"/>
                  </a:lnTo>
                  <a:cubicBezTo>
                    <a:pt x="2808" y="1517"/>
                    <a:pt x="2808" y="1517"/>
                    <a:pt x="2808" y="1515"/>
                  </a:cubicBezTo>
                  <a:cubicBezTo>
                    <a:pt x="2808" y="1515"/>
                    <a:pt x="2810" y="1502"/>
                    <a:pt x="2800" y="1490"/>
                  </a:cubicBezTo>
                  <a:cubicBezTo>
                    <a:pt x="2794" y="1485"/>
                    <a:pt x="2790" y="1483"/>
                    <a:pt x="2786" y="1482"/>
                  </a:cubicBezTo>
                  <a:cubicBezTo>
                    <a:pt x="2786" y="1482"/>
                    <a:pt x="2785" y="1481"/>
                    <a:pt x="2785" y="1481"/>
                  </a:cubicBezTo>
                  <a:cubicBezTo>
                    <a:pt x="2783" y="1481"/>
                    <a:pt x="2783" y="1479"/>
                    <a:pt x="2783" y="1477"/>
                  </a:cubicBezTo>
                  <a:cubicBezTo>
                    <a:pt x="2781" y="1475"/>
                    <a:pt x="2781" y="1472"/>
                    <a:pt x="2778" y="1467"/>
                  </a:cubicBezTo>
                  <a:cubicBezTo>
                    <a:pt x="2776" y="1465"/>
                    <a:pt x="2771" y="1460"/>
                    <a:pt x="2764" y="1457"/>
                  </a:cubicBezTo>
                  <a:cubicBezTo>
                    <a:pt x="2768" y="1457"/>
                    <a:pt x="2769" y="1455"/>
                    <a:pt x="2773" y="1454"/>
                  </a:cubicBezTo>
                  <a:cubicBezTo>
                    <a:pt x="2776" y="1454"/>
                    <a:pt x="2778" y="1452"/>
                    <a:pt x="2781" y="1452"/>
                  </a:cubicBezTo>
                  <a:cubicBezTo>
                    <a:pt x="2786" y="1449"/>
                    <a:pt x="2791" y="1447"/>
                    <a:pt x="2796" y="1447"/>
                  </a:cubicBezTo>
                  <a:cubicBezTo>
                    <a:pt x="2800" y="1447"/>
                    <a:pt x="2803" y="1447"/>
                    <a:pt x="2806" y="1449"/>
                  </a:cubicBezTo>
                  <a:cubicBezTo>
                    <a:pt x="2806" y="1452"/>
                    <a:pt x="2806" y="1455"/>
                    <a:pt x="2808" y="1455"/>
                  </a:cubicBezTo>
                  <a:lnTo>
                    <a:pt x="2812" y="1454"/>
                  </a:lnTo>
                  <a:cubicBezTo>
                    <a:pt x="2812" y="1454"/>
                    <a:pt x="2810" y="1450"/>
                    <a:pt x="2810" y="1445"/>
                  </a:cubicBezTo>
                  <a:cubicBezTo>
                    <a:pt x="2810" y="1440"/>
                    <a:pt x="2813" y="1437"/>
                    <a:pt x="2815" y="1435"/>
                  </a:cubicBezTo>
                  <a:cubicBezTo>
                    <a:pt x="2815" y="1443"/>
                    <a:pt x="2817" y="1452"/>
                    <a:pt x="2818" y="1455"/>
                  </a:cubicBezTo>
                  <a:cubicBezTo>
                    <a:pt x="2818" y="1455"/>
                    <a:pt x="2820" y="1457"/>
                    <a:pt x="2820" y="1455"/>
                  </a:cubicBezTo>
                  <a:cubicBezTo>
                    <a:pt x="2821" y="1455"/>
                    <a:pt x="2821" y="1454"/>
                    <a:pt x="2821" y="1454"/>
                  </a:cubicBezTo>
                  <a:cubicBezTo>
                    <a:pt x="2820" y="1449"/>
                    <a:pt x="2817" y="1434"/>
                    <a:pt x="2820" y="1423"/>
                  </a:cubicBezTo>
                  <a:cubicBezTo>
                    <a:pt x="2823" y="1427"/>
                    <a:pt x="2826" y="1430"/>
                    <a:pt x="2828" y="1434"/>
                  </a:cubicBezTo>
                  <a:cubicBezTo>
                    <a:pt x="2833" y="1443"/>
                    <a:pt x="2831" y="1459"/>
                    <a:pt x="2831" y="1463"/>
                  </a:cubicBezTo>
                  <a:cubicBezTo>
                    <a:pt x="2831" y="1463"/>
                    <a:pt x="2831" y="1465"/>
                    <a:pt x="2833" y="1465"/>
                  </a:cubicBezTo>
                  <a:lnTo>
                    <a:pt x="2833" y="1465"/>
                  </a:lnTo>
                  <a:cubicBezTo>
                    <a:pt x="2835" y="1465"/>
                    <a:pt x="2835" y="1465"/>
                    <a:pt x="2835" y="1463"/>
                  </a:cubicBezTo>
                  <a:cubicBezTo>
                    <a:pt x="2835" y="1463"/>
                    <a:pt x="2835" y="1463"/>
                    <a:pt x="2835" y="1462"/>
                  </a:cubicBezTo>
                  <a:cubicBezTo>
                    <a:pt x="2840" y="1465"/>
                    <a:pt x="2847" y="1469"/>
                    <a:pt x="2850" y="1479"/>
                  </a:cubicBezTo>
                  <a:cubicBezTo>
                    <a:pt x="2851" y="1481"/>
                    <a:pt x="2851" y="1483"/>
                    <a:pt x="2853" y="1487"/>
                  </a:cubicBezTo>
                  <a:cubicBezTo>
                    <a:pt x="2855" y="1492"/>
                    <a:pt x="2857" y="1495"/>
                    <a:pt x="2858" y="1499"/>
                  </a:cubicBezTo>
                  <a:cubicBezTo>
                    <a:pt x="2863" y="1510"/>
                    <a:pt x="2869" y="1521"/>
                    <a:pt x="2872" y="1524"/>
                  </a:cubicBezTo>
                  <a:cubicBezTo>
                    <a:pt x="2874" y="1526"/>
                    <a:pt x="2875" y="1529"/>
                    <a:pt x="2877" y="1530"/>
                  </a:cubicBezTo>
                  <a:cubicBezTo>
                    <a:pt x="2875" y="1529"/>
                    <a:pt x="2874" y="1529"/>
                    <a:pt x="2870" y="1527"/>
                  </a:cubicBezTo>
                  <a:cubicBezTo>
                    <a:pt x="2863" y="1522"/>
                    <a:pt x="2858" y="1514"/>
                    <a:pt x="2858" y="1514"/>
                  </a:cubicBezTo>
                  <a:cubicBezTo>
                    <a:pt x="2857" y="1512"/>
                    <a:pt x="2857" y="1512"/>
                    <a:pt x="2855" y="1512"/>
                  </a:cubicBezTo>
                  <a:cubicBezTo>
                    <a:pt x="2853" y="1512"/>
                    <a:pt x="2853" y="1514"/>
                    <a:pt x="2853" y="1515"/>
                  </a:cubicBezTo>
                  <a:cubicBezTo>
                    <a:pt x="2853" y="1515"/>
                    <a:pt x="2857" y="1521"/>
                    <a:pt x="2857" y="1526"/>
                  </a:cubicBezTo>
                  <a:cubicBezTo>
                    <a:pt x="2857" y="1532"/>
                    <a:pt x="2855" y="1539"/>
                    <a:pt x="2853" y="1540"/>
                  </a:cubicBezTo>
                  <a:cubicBezTo>
                    <a:pt x="2842" y="1532"/>
                    <a:pt x="2838" y="1524"/>
                    <a:pt x="2838" y="1524"/>
                  </a:cubicBezTo>
                  <a:cubicBezTo>
                    <a:pt x="2838" y="1522"/>
                    <a:pt x="2837" y="1522"/>
                    <a:pt x="2837" y="1522"/>
                  </a:cubicBezTo>
                  <a:cubicBezTo>
                    <a:pt x="2835" y="1522"/>
                    <a:pt x="2835" y="1524"/>
                    <a:pt x="2835" y="1526"/>
                  </a:cubicBezTo>
                  <a:cubicBezTo>
                    <a:pt x="2835" y="1526"/>
                    <a:pt x="2835" y="1526"/>
                    <a:pt x="2835" y="1526"/>
                  </a:cubicBezTo>
                  <a:cubicBezTo>
                    <a:pt x="2833" y="1534"/>
                    <a:pt x="2833" y="1537"/>
                    <a:pt x="2830" y="1544"/>
                  </a:cubicBezTo>
                  <a:cubicBezTo>
                    <a:pt x="2826" y="1549"/>
                    <a:pt x="2823" y="1552"/>
                    <a:pt x="2818" y="1555"/>
                  </a:cubicBezTo>
                  <a:cubicBezTo>
                    <a:pt x="2817" y="1552"/>
                    <a:pt x="2815" y="1547"/>
                    <a:pt x="2813" y="1544"/>
                  </a:cubicBezTo>
                  <a:cubicBezTo>
                    <a:pt x="2813" y="1542"/>
                    <a:pt x="2813" y="1542"/>
                    <a:pt x="2812" y="1542"/>
                  </a:cubicBezTo>
                  <a:cubicBezTo>
                    <a:pt x="2812" y="1542"/>
                    <a:pt x="2810" y="1542"/>
                    <a:pt x="2810" y="1544"/>
                  </a:cubicBezTo>
                  <a:cubicBezTo>
                    <a:pt x="2810" y="1544"/>
                    <a:pt x="2805" y="1555"/>
                    <a:pt x="2788" y="1557"/>
                  </a:cubicBezTo>
                  <a:cubicBezTo>
                    <a:pt x="2780" y="1559"/>
                    <a:pt x="2773" y="1557"/>
                    <a:pt x="2769" y="1554"/>
                  </a:cubicBezTo>
                  <a:cubicBezTo>
                    <a:pt x="2774" y="1554"/>
                    <a:pt x="2780" y="1554"/>
                    <a:pt x="2786" y="1554"/>
                  </a:cubicBezTo>
                  <a:close/>
                  <a:moveTo>
                    <a:pt x="2726" y="1574"/>
                  </a:moveTo>
                  <a:cubicBezTo>
                    <a:pt x="2728" y="1576"/>
                    <a:pt x="2729" y="1576"/>
                    <a:pt x="2730" y="1576"/>
                  </a:cubicBezTo>
                  <a:cubicBezTo>
                    <a:pt x="2744" y="1577"/>
                    <a:pt x="2753" y="1572"/>
                    <a:pt x="2758" y="1569"/>
                  </a:cubicBezTo>
                  <a:lnTo>
                    <a:pt x="2759" y="1569"/>
                  </a:lnTo>
                  <a:cubicBezTo>
                    <a:pt x="2761" y="1567"/>
                    <a:pt x="2773" y="1562"/>
                    <a:pt x="2774" y="1560"/>
                  </a:cubicBezTo>
                  <a:cubicBezTo>
                    <a:pt x="2776" y="1562"/>
                    <a:pt x="2778" y="1562"/>
                    <a:pt x="2780" y="1562"/>
                  </a:cubicBezTo>
                  <a:cubicBezTo>
                    <a:pt x="2776" y="1566"/>
                    <a:pt x="2773" y="1571"/>
                    <a:pt x="2771" y="1577"/>
                  </a:cubicBezTo>
                  <a:cubicBezTo>
                    <a:pt x="2766" y="1576"/>
                    <a:pt x="2759" y="1577"/>
                    <a:pt x="2756" y="1577"/>
                  </a:cubicBezTo>
                  <a:cubicBezTo>
                    <a:pt x="2756" y="1577"/>
                    <a:pt x="2754" y="1577"/>
                    <a:pt x="2753" y="1579"/>
                  </a:cubicBezTo>
                  <a:cubicBezTo>
                    <a:pt x="2749" y="1579"/>
                    <a:pt x="2744" y="1580"/>
                    <a:pt x="2739" y="1580"/>
                  </a:cubicBezTo>
                  <a:lnTo>
                    <a:pt x="2737" y="1580"/>
                  </a:lnTo>
                  <a:cubicBezTo>
                    <a:pt x="2732" y="1580"/>
                    <a:pt x="2729" y="1577"/>
                    <a:pt x="2726" y="1574"/>
                  </a:cubicBezTo>
                  <a:close/>
                  <a:moveTo>
                    <a:pt x="2721" y="1606"/>
                  </a:moveTo>
                  <a:cubicBezTo>
                    <a:pt x="2723" y="1606"/>
                    <a:pt x="2724" y="1604"/>
                    <a:pt x="2726" y="1602"/>
                  </a:cubicBezTo>
                  <a:cubicBezTo>
                    <a:pt x="2730" y="1596"/>
                    <a:pt x="2741" y="1586"/>
                    <a:pt x="2744" y="1584"/>
                  </a:cubicBezTo>
                  <a:cubicBezTo>
                    <a:pt x="2744" y="1584"/>
                    <a:pt x="2744" y="1584"/>
                    <a:pt x="2744" y="1584"/>
                  </a:cubicBezTo>
                  <a:cubicBezTo>
                    <a:pt x="2748" y="1584"/>
                    <a:pt x="2751" y="1584"/>
                    <a:pt x="2754" y="1582"/>
                  </a:cubicBezTo>
                  <a:cubicBezTo>
                    <a:pt x="2756" y="1582"/>
                    <a:pt x="2756" y="1582"/>
                    <a:pt x="2758" y="1582"/>
                  </a:cubicBezTo>
                  <a:cubicBezTo>
                    <a:pt x="2759" y="1582"/>
                    <a:pt x="2761" y="1580"/>
                    <a:pt x="2764" y="1580"/>
                  </a:cubicBezTo>
                  <a:cubicBezTo>
                    <a:pt x="2759" y="1586"/>
                    <a:pt x="2753" y="1594"/>
                    <a:pt x="2748" y="1604"/>
                  </a:cubicBezTo>
                  <a:lnTo>
                    <a:pt x="2748" y="1604"/>
                  </a:lnTo>
                  <a:cubicBezTo>
                    <a:pt x="2746" y="1606"/>
                    <a:pt x="2730" y="1609"/>
                    <a:pt x="2717" y="1609"/>
                  </a:cubicBezTo>
                  <a:cubicBezTo>
                    <a:pt x="2719" y="1609"/>
                    <a:pt x="2721" y="1607"/>
                    <a:pt x="2721" y="1606"/>
                  </a:cubicBezTo>
                  <a:close/>
                  <a:moveTo>
                    <a:pt x="2744" y="1614"/>
                  </a:moveTo>
                  <a:cubicBezTo>
                    <a:pt x="2744" y="1614"/>
                    <a:pt x="2744" y="1616"/>
                    <a:pt x="2744" y="1616"/>
                  </a:cubicBezTo>
                  <a:cubicBezTo>
                    <a:pt x="2742" y="1624"/>
                    <a:pt x="2744" y="1631"/>
                    <a:pt x="2746" y="1637"/>
                  </a:cubicBezTo>
                  <a:cubicBezTo>
                    <a:pt x="2744" y="1639"/>
                    <a:pt x="2737" y="1647"/>
                    <a:pt x="2732" y="1651"/>
                  </a:cubicBezTo>
                  <a:cubicBezTo>
                    <a:pt x="2732" y="1651"/>
                    <a:pt x="2730" y="1651"/>
                    <a:pt x="2730" y="1651"/>
                  </a:cubicBezTo>
                  <a:cubicBezTo>
                    <a:pt x="2728" y="1652"/>
                    <a:pt x="2724" y="1654"/>
                    <a:pt x="2723" y="1656"/>
                  </a:cubicBezTo>
                  <a:cubicBezTo>
                    <a:pt x="2719" y="1659"/>
                    <a:pt x="2717" y="1661"/>
                    <a:pt x="2716" y="1663"/>
                  </a:cubicBezTo>
                  <a:cubicBezTo>
                    <a:pt x="2714" y="1659"/>
                    <a:pt x="2714" y="1652"/>
                    <a:pt x="2712" y="1647"/>
                  </a:cubicBezTo>
                  <a:cubicBezTo>
                    <a:pt x="2711" y="1629"/>
                    <a:pt x="2730" y="1614"/>
                    <a:pt x="2730" y="1612"/>
                  </a:cubicBezTo>
                  <a:cubicBezTo>
                    <a:pt x="2736" y="1612"/>
                    <a:pt x="2739" y="1611"/>
                    <a:pt x="2742" y="1611"/>
                  </a:cubicBezTo>
                  <a:cubicBezTo>
                    <a:pt x="2736" y="1619"/>
                    <a:pt x="2730" y="1627"/>
                    <a:pt x="2728" y="1637"/>
                  </a:cubicBezTo>
                  <a:cubicBezTo>
                    <a:pt x="2732" y="1627"/>
                    <a:pt x="2737" y="1621"/>
                    <a:pt x="2744" y="1614"/>
                  </a:cubicBezTo>
                  <a:close/>
                  <a:moveTo>
                    <a:pt x="2682" y="1624"/>
                  </a:moveTo>
                  <a:cubicBezTo>
                    <a:pt x="2684" y="1623"/>
                    <a:pt x="2684" y="1621"/>
                    <a:pt x="2684" y="1621"/>
                  </a:cubicBezTo>
                  <a:cubicBezTo>
                    <a:pt x="2691" y="1623"/>
                    <a:pt x="2697" y="1624"/>
                    <a:pt x="2700" y="1626"/>
                  </a:cubicBezTo>
                  <a:cubicBezTo>
                    <a:pt x="2700" y="1626"/>
                    <a:pt x="2699" y="1627"/>
                    <a:pt x="2699" y="1629"/>
                  </a:cubicBezTo>
                  <a:cubicBezTo>
                    <a:pt x="2697" y="1631"/>
                    <a:pt x="2697" y="1632"/>
                    <a:pt x="2696" y="1634"/>
                  </a:cubicBezTo>
                  <a:cubicBezTo>
                    <a:pt x="2691" y="1636"/>
                    <a:pt x="2687" y="1634"/>
                    <a:pt x="2684" y="1631"/>
                  </a:cubicBezTo>
                  <a:cubicBezTo>
                    <a:pt x="2682" y="1629"/>
                    <a:pt x="2682" y="1624"/>
                    <a:pt x="2682" y="1624"/>
                  </a:cubicBezTo>
                  <a:cubicBezTo>
                    <a:pt x="2682" y="1624"/>
                    <a:pt x="2682" y="1624"/>
                    <a:pt x="2682" y="1624"/>
                  </a:cubicBezTo>
                  <a:close/>
                  <a:moveTo>
                    <a:pt x="2665" y="1614"/>
                  </a:moveTo>
                  <a:cubicBezTo>
                    <a:pt x="2670" y="1616"/>
                    <a:pt x="2675" y="1618"/>
                    <a:pt x="2680" y="1619"/>
                  </a:cubicBezTo>
                  <a:cubicBezTo>
                    <a:pt x="2680" y="1623"/>
                    <a:pt x="2680" y="1626"/>
                    <a:pt x="2675" y="1627"/>
                  </a:cubicBezTo>
                  <a:cubicBezTo>
                    <a:pt x="2673" y="1627"/>
                    <a:pt x="2668" y="1627"/>
                    <a:pt x="2667" y="1626"/>
                  </a:cubicBezTo>
                  <a:cubicBezTo>
                    <a:pt x="2665" y="1624"/>
                    <a:pt x="2664" y="1623"/>
                    <a:pt x="2664" y="1621"/>
                  </a:cubicBezTo>
                  <a:cubicBezTo>
                    <a:pt x="2665" y="1619"/>
                    <a:pt x="2665" y="1616"/>
                    <a:pt x="2665" y="1614"/>
                  </a:cubicBezTo>
                  <a:close/>
                  <a:moveTo>
                    <a:pt x="2653" y="1611"/>
                  </a:moveTo>
                  <a:cubicBezTo>
                    <a:pt x="2657" y="1611"/>
                    <a:pt x="2659" y="1612"/>
                    <a:pt x="2662" y="1614"/>
                  </a:cubicBezTo>
                  <a:cubicBezTo>
                    <a:pt x="2662" y="1616"/>
                    <a:pt x="2662" y="1619"/>
                    <a:pt x="2659" y="1621"/>
                  </a:cubicBezTo>
                  <a:cubicBezTo>
                    <a:pt x="2657" y="1621"/>
                    <a:pt x="2655" y="1621"/>
                    <a:pt x="2653" y="1619"/>
                  </a:cubicBezTo>
                  <a:cubicBezTo>
                    <a:pt x="2652" y="1619"/>
                    <a:pt x="2652" y="1618"/>
                    <a:pt x="2652" y="1616"/>
                  </a:cubicBezTo>
                  <a:cubicBezTo>
                    <a:pt x="2652" y="1614"/>
                    <a:pt x="2653" y="1612"/>
                    <a:pt x="2653" y="1611"/>
                  </a:cubicBezTo>
                  <a:close/>
                  <a:moveTo>
                    <a:pt x="2640" y="1606"/>
                  </a:moveTo>
                  <a:cubicBezTo>
                    <a:pt x="2641" y="1607"/>
                    <a:pt x="2647" y="1607"/>
                    <a:pt x="2650" y="1609"/>
                  </a:cubicBezTo>
                  <a:cubicBezTo>
                    <a:pt x="2650" y="1614"/>
                    <a:pt x="2648" y="1616"/>
                    <a:pt x="2647" y="1616"/>
                  </a:cubicBezTo>
                  <a:cubicBezTo>
                    <a:pt x="2645" y="1616"/>
                    <a:pt x="2643" y="1616"/>
                    <a:pt x="2641" y="1614"/>
                  </a:cubicBezTo>
                  <a:cubicBezTo>
                    <a:pt x="2638" y="1612"/>
                    <a:pt x="2638" y="1609"/>
                    <a:pt x="2638" y="1609"/>
                  </a:cubicBezTo>
                  <a:cubicBezTo>
                    <a:pt x="2638" y="1609"/>
                    <a:pt x="2638" y="1609"/>
                    <a:pt x="2638" y="1609"/>
                  </a:cubicBezTo>
                  <a:cubicBezTo>
                    <a:pt x="2638" y="1607"/>
                    <a:pt x="2640" y="1607"/>
                    <a:pt x="2640" y="1606"/>
                  </a:cubicBezTo>
                  <a:close/>
                  <a:moveTo>
                    <a:pt x="2627" y="1600"/>
                  </a:moveTo>
                  <a:cubicBezTo>
                    <a:pt x="2630" y="1602"/>
                    <a:pt x="2630" y="1602"/>
                    <a:pt x="2633" y="1604"/>
                  </a:cubicBezTo>
                  <a:cubicBezTo>
                    <a:pt x="2633" y="1604"/>
                    <a:pt x="2635" y="1604"/>
                    <a:pt x="2636" y="1606"/>
                  </a:cubicBezTo>
                  <a:cubicBezTo>
                    <a:pt x="2636" y="1606"/>
                    <a:pt x="2636" y="1606"/>
                    <a:pt x="2636" y="1606"/>
                  </a:cubicBezTo>
                  <a:cubicBezTo>
                    <a:pt x="2636" y="1606"/>
                    <a:pt x="2636" y="1609"/>
                    <a:pt x="2635" y="1609"/>
                  </a:cubicBezTo>
                  <a:cubicBezTo>
                    <a:pt x="2633" y="1611"/>
                    <a:pt x="2632" y="1611"/>
                    <a:pt x="2630" y="1611"/>
                  </a:cubicBezTo>
                  <a:cubicBezTo>
                    <a:pt x="2628" y="1609"/>
                    <a:pt x="2628" y="1609"/>
                    <a:pt x="2627" y="1607"/>
                  </a:cubicBezTo>
                  <a:cubicBezTo>
                    <a:pt x="2627" y="1606"/>
                    <a:pt x="2627" y="1602"/>
                    <a:pt x="2627" y="1600"/>
                  </a:cubicBezTo>
                  <a:close/>
                  <a:moveTo>
                    <a:pt x="2605" y="1447"/>
                  </a:moveTo>
                  <a:cubicBezTo>
                    <a:pt x="2606" y="1443"/>
                    <a:pt x="2613" y="1438"/>
                    <a:pt x="2616" y="1435"/>
                  </a:cubicBezTo>
                  <a:cubicBezTo>
                    <a:pt x="2620" y="1438"/>
                    <a:pt x="2622" y="1447"/>
                    <a:pt x="2622" y="1450"/>
                  </a:cubicBezTo>
                  <a:cubicBezTo>
                    <a:pt x="2620" y="1455"/>
                    <a:pt x="2602" y="1535"/>
                    <a:pt x="2598" y="1551"/>
                  </a:cubicBezTo>
                  <a:lnTo>
                    <a:pt x="2578" y="1546"/>
                  </a:lnTo>
                  <a:cubicBezTo>
                    <a:pt x="2583" y="1532"/>
                    <a:pt x="2603" y="1450"/>
                    <a:pt x="2605" y="1447"/>
                  </a:cubicBezTo>
                  <a:close/>
                  <a:moveTo>
                    <a:pt x="2549" y="1554"/>
                  </a:moveTo>
                  <a:lnTo>
                    <a:pt x="2552" y="1544"/>
                  </a:lnTo>
                  <a:lnTo>
                    <a:pt x="2598" y="1554"/>
                  </a:lnTo>
                  <a:cubicBezTo>
                    <a:pt x="2598" y="1554"/>
                    <a:pt x="2598" y="1554"/>
                    <a:pt x="2598" y="1554"/>
                  </a:cubicBezTo>
                  <a:cubicBezTo>
                    <a:pt x="2598" y="1554"/>
                    <a:pt x="2598" y="1554"/>
                    <a:pt x="2598" y="1554"/>
                  </a:cubicBezTo>
                  <a:lnTo>
                    <a:pt x="2622" y="1560"/>
                  </a:lnTo>
                  <a:lnTo>
                    <a:pt x="2620" y="1571"/>
                  </a:lnTo>
                  <a:lnTo>
                    <a:pt x="2549" y="1554"/>
                  </a:lnTo>
                  <a:close/>
                  <a:moveTo>
                    <a:pt x="2583" y="1592"/>
                  </a:moveTo>
                  <a:cubicBezTo>
                    <a:pt x="2583" y="1592"/>
                    <a:pt x="2581" y="1592"/>
                    <a:pt x="2581" y="1594"/>
                  </a:cubicBezTo>
                  <a:cubicBezTo>
                    <a:pt x="2581" y="1591"/>
                    <a:pt x="2581" y="1589"/>
                    <a:pt x="2579" y="1586"/>
                  </a:cubicBezTo>
                  <a:cubicBezTo>
                    <a:pt x="2583" y="1587"/>
                    <a:pt x="2583" y="1587"/>
                    <a:pt x="2584" y="1589"/>
                  </a:cubicBezTo>
                  <a:cubicBezTo>
                    <a:pt x="2584" y="1589"/>
                    <a:pt x="2584" y="1589"/>
                    <a:pt x="2586" y="1589"/>
                  </a:cubicBezTo>
                  <a:cubicBezTo>
                    <a:pt x="2584" y="1591"/>
                    <a:pt x="2584" y="1591"/>
                    <a:pt x="2583" y="1592"/>
                  </a:cubicBezTo>
                  <a:close/>
                  <a:moveTo>
                    <a:pt x="2586" y="1596"/>
                  </a:moveTo>
                  <a:cubicBezTo>
                    <a:pt x="2586" y="1594"/>
                    <a:pt x="2586" y="1594"/>
                    <a:pt x="2586" y="1594"/>
                  </a:cubicBezTo>
                  <a:cubicBezTo>
                    <a:pt x="2588" y="1596"/>
                    <a:pt x="2588" y="1596"/>
                    <a:pt x="2588" y="1598"/>
                  </a:cubicBezTo>
                  <a:cubicBezTo>
                    <a:pt x="2588" y="1598"/>
                    <a:pt x="2586" y="1596"/>
                    <a:pt x="2584" y="1596"/>
                  </a:cubicBezTo>
                  <a:cubicBezTo>
                    <a:pt x="2584" y="1596"/>
                    <a:pt x="2584" y="1596"/>
                    <a:pt x="2586" y="1596"/>
                  </a:cubicBezTo>
                  <a:close/>
                  <a:moveTo>
                    <a:pt x="2578" y="1580"/>
                  </a:moveTo>
                  <a:cubicBezTo>
                    <a:pt x="2574" y="1582"/>
                    <a:pt x="2570" y="1582"/>
                    <a:pt x="2564" y="1579"/>
                  </a:cubicBezTo>
                  <a:cubicBezTo>
                    <a:pt x="2561" y="1576"/>
                    <a:pt x="2566" y="1567"/>
                    <a:pt x="2570" y="1562"/>
                  </a:cubicBezTo>
                  <a:lnTo>
                    <a:pt x="2588" y="1567"/>
                  </a:lnTo>
                  <a:cubicBezTo>
                    <a:pt x="2584" y="1577"/>
                    <a:pt x="2581" y="1579"/>
                    <a:pt x="2578" y="1580"/>
                  </a:cubicBezTo>
                  <a:close/>
                  <a:moveTo>
                    <a:pt x="2574" y="1596"/>
                  </a:moveTo>
                  <a:cubicBezTo>
                    <a:pt x="2574" y="1598"/>
                    <a:pt x="2573" y="1598"/>
                    <a:pt x="2571" y="1598"/>
                  </a:cubicBezTo>
                  <a:lnTo>
                    <a:pt x="2571" y="1598"/>
                  </a:lnTo>
                  <a:cubicBezTo>
                    <a:pt x="2573" y="1592"/>
                    <a:pt x="2574" y="1589"/>
                    <a:pt x="2576" y="1587"/>
                  </a:cubicBezTo>
                  <a:cubicBezTo>
                    <a:pt x="2576" y="1589"/>
                    <a:pt x="2576" y="1592"/>
                    <a:pt x="2574" y="1596"/>
                  </a:cubicBezTo>
                  <a:close/>
                  <a:moveTo>
                    <a:pt x="2571" y="1586"/>
                  </a:moveTo>
                  <a:cubicBezTo>
                    <a:pt x="2570" y="1589"/>
                    <a:pt x="2568" y="1592"/>
                    <a:pt x="2568" y="1598"/>
                  </a:cubicBezTo>
                  <a:cubicBezTo>
                    <a:pt x="2563" y="1592"/>
                    <a:pt x="2564" y="1587"/>
                    <a:pt x="2564" y="1584"/>
                  </a:cubicBezTo>
                  <a:cubicBezTo>
                    <a:pt x="2566" y="1586"/>
                    <a:pt x="2570" y="1586"/>
                    <a:pt x="2571" y="1586"/>
                  </a:cubicBezTo>
                  <a:close/>
                  <a:moveTo>
                    <a:pt x="2549" y="1589"/>
                  </a:moveTo>
                  <a:cubicBezTo>
                    <a:pt x="2547" y="1582"/>
                    <a:pt x="2551" y="1576"/>
                    <a:pt x="2554" y="1571"/>
                  </a:cubicBezTo>
                  <a:cubicBezTo>
                    <a:pt x="2556" y="1567"/>
                    <a:pt x="2561" y="1562"/>
                    <a:pt x="2561" y="1560"/>
                  </a:cubicBezTo>
                  <a:lnTo>
                    <a:pt x="2564" y="1562"/>
                  </a:lnTo>
                  <a:cubicBezTo>
                    <a:pt x="2561" y="1566"/>
                    <a:pt x="2556" y="1576"/>
                    <a:pt x="2561" y="1582"/>
                  </a:cubicBezTo>
                  <a:cubicBezTo>
                    <a:pt x="2559" y="1586"/>
                    <a:pt x="2558" y="1592"/>
                    <a:pt x="2563" y="1599"/>
                  </a:cubicBezTo>
                  <a:cubicBezTo>
                    <a:pt x="2561" y="1599"/>
                    <a:pt x="2559" y="1599"/>
                    <a:pt x="2558" y="1598"/>
                  </a:cubicBezTo>
                  <a:cubicBezTo>
                    <a:pt x="2552" y="1596"/>
                    <a:pt x="2549" y="1594"/>
                    <a:pt x="2549" y="1589"/>
                  </a:cubicBezTo>
                  <a:close/>
                  <a:moveTo>
                    <a:pt x="2554" y="1609"/>
                  </a:moveTo>
                  <a:cubicBezTo>
                    <a:pt x="2552" y="1606"/>
                    <a:pt x="2552" y="1602"/>
                    <a:pt x="2552" y="1600"/>
                  </a:cubicBezTo>
                  <a:cubicBezTo>
                    <a:pt x="2552" y="1600"/>
                    <a:pt x="2554" y="1600"/>
                    <a:pt x="2556" y="1602"/>
                  </a:cubicBezTo>
                  <a:cubicBezTo>
                    <a:pt x="2559" y="1602"/>
                    <a:pt x="2563" y="1604"/>
                    <a:pt x="2564" y="1604"/>
                  </a:cubicBezTo>
                  <a:cubicBezTo>
                    <a:pt x="2568" y="1604"/>
                    <a:pt x="2570" y="1602"/>
                    <a:pt x="2573" y="1602"/>
                  </a:cubicBezTo>
                  <a:lnTo>
                    <a:pt x="2573" y="1602"/>
                  </a:lnTo>
                  <a:cubicBezTo>
                    <a:pt x="2574" y="1600"/>
                    <a:pt x="2576" y="1600"/>
                    <a:pt x="2578" y="1599"/>
                  </a:cubicBezTo>
                  <a:cubicBezTo>
                    <a:pt x="2579" y="1600"/>
                    <a:pt x="2581" y="1602"/>
                    <a:pt x="2581" y="1606"/>
                  </a:cubicBezTo>
                  <a:cubicBezTo>
                    <a:pt x="2581" y="1612"/>
                    <a:pt x="2573" y="1612"/>
                    <a:pt x="2570" y="1614"/>
                  </a:cubicBezTo>
                  <a:cubicBezTo>
                    <a:pt x="2563" y="1614"/>
                    <a:pt x="2558" y="1612"/>
                    <a:pt x="2554" y="1609"/>
                  </a:cubicBezTo>
                  <a:close/>
                  <a:moveTo>
                    <a:pt x="2573" y="1656"/>
                  </a:moveTo>
                  <a:cubicBezTo>
                    <a:pt x="2573" y="1656"/>
                    <a:pt x="2573" y="1657"/>
                    <a:pt x="2570" y="1657"/>
                  </a:cubicBezTo>
                  <a:cubicBezTo>
                    <a:pt x="2568" y="1657"/>
                    <a:pt x="2564" y="1657"/>
                    <a:pt x="2563" y="1657"/>
                  </a:cubicBezTo>
                  <a:cubicBezTo>
                    <a:pt x="2559" y="1656"/>
                    <a:pt x="2556" y="1654"/>
                    <a:pt x="2554" y="1652"/>
                  </a:cubicBezTo>
                  <a:cubicBezTo>
                    <a:pt x="2554" y="1651"/>
                    <a:pt x="2554" y="1651"/>
                    <a:pt x="2554" y="1649"/>
                  </a:cubicBezTo>
                  <a:cubicBezTo>
                    <a:pt x="2556" y="1644"/>
                    <a:pt x="2561" y="1641"/>
                    <a:pt x="2564" y="1641"/>
                  </a:cubicBezTo>
                  <a:cubicBezTo>
                    <a:pt x="2566" y="1641"/>
                    <a:pt x="2566" y="1643"/>
                    <a:pt x="2566" y="1643"/>
                  </a:cubicBezTo>
                  <a:cubicBezTo>
                    <a:pt x="2570" y="1643"/>
                    <a:pt x="2571" y="1644"/>
                    <a:pt x="2573" y="1646"/>
                  </a:cubicBezTo>
                  <a:cubicBezTo>
                    <a:pt x="2574" y="1649"/>
                    <a:pt x="2574" y="1652"/>
                    <a:pt x="2573" y="1656"/>
                  </a:cubicBezTo>
                  <a:close/>
                  <a:moveTo>
                    <a:pt x="2573" y="1641"/>
                  </a:moveTo>
                  <a:cubicBezTo>
                    <a:pt x="2571" y="1639"/>
                    <a:pt x="2570" y="1637"/>
                    <a:pt x="2568" y="1637"/>
                  </a:cubicBezTo>
                  <a:cubicBezTo>
                    <a:pt x="2566" y="1637"/>
                    <a:pt x="2564" y="1637"/>
                    <a:pt x="2564" y="1637"/>
                  </a:cubicBezTo>
                  <a:lnTo>
                    <a:pt x="2566" y="1627"/>
                  </a:lnTo>
                  <a:cubicBezTo>
                    <a:pt x="2570" y="1629"/>
                    <a:pt x="2573" y="1629"/>
                    <a:pt x="2576" y="1629"/>
                  </a:cubicBezTo>
                  <a:lnTo>
                    <a:pt x="2573" y="1641"/>
                  </a:lnTo>
                  <a:close/>
                  <a:moveTo>
                    <a:pt x="2583" y="1623"/>
                  </a:moveTo>
                  <a:cubicBezTo>
                    <a:pt x="2578" y="1624"/>
                    <a:pt x="2573" y="1626"/>
                    <a:pt x="2564" y="1623"/>
                  </a:cubicBezTo>
                  <a:cubicBezTo>
                    <a:pt x="2561" y="1621"/>
                    <a:pt x="2559" y="1619"/>
                    <a:pt x="2559" y="1616"/>
                  </a:cubicBezTo>
                  <a:cubicBezTo>
                    <a:pt x="2561" y="1618"/>
                    <a:pt x="2563" y="1618"/>
                    <a:pt x="2566" y="1618"/>
                  </a:cubicBezTo>
                  <a:cubicBezTo>
                    <a:pt x="2568" y="1618"/>
                    <a:pt x="2568" y="1618"/>
                    <a:pt x="2570" y="1618"/>
                  </a:cubicBezTo>
                  <a:cubicBezTo>
                    <a:pt x="2574" y="1618"/>
                    <a:pt x="2578" y="1616"/>
                    <a:pt x="2581" y="1614"/>
                  </a:cubicBezTo>
                  <a:cubicBezTo>
                    <a:pt x="2583" y="1616"/>
                    <a:pt x="2584" y="1618"/>
                    <a:pt x="2584" y="1621"/>
                  </a:cubicBezTo>
                  <a:cubicBezTo>
                    <a:pt x="2584" y="1621"/>
                    <a:pt x="2584" y="1623"/>
                    <a:pt x="2583" y="1623"/>
                  </a:cubicBezTo>
                  <a:close/>
                  <a:moveTo>
                    <a:pt x="2584" y="1600"/>
                  </a:moveTo>
                  <a:cubicBezTo>
                    <a:pt x="2586" y="1600"/>
                    <a:pt x="2588" y="1600"/>
                    <a:pt x="2588" y="1600"/>
                  </a:cubicBezTo>
                  <a:cubicBezTo>
                    <a:pt x="2588" y="1602"/>
                    <a:pt x="2586" y="1604"/>
                    <a:pt x="2586" y="1604"/>
                  </a:cubicBezTo>
                  <a:cubicBezTo>
                    <a:pt x="2586" y="1602"/>
                    <a:pt x="2584" y="1602"/>
                    <a:pt x="2584" y="1600"/>
                  </a:cubicBezTo>
                  <a:close/>
                  <a:moveTo>
                    <a:pt x="2588" y="1619"/>
                  </a:moveTo>
                  <a:cubicBezTo>
                    <a:pt x="2588" y="1618"/>
                    <a:pt x="2588" y="1616"/>
                    <a:pt x="2586" y="1614"/>
                  </a:cubicBezTo>
                  <a:cubicBezTo>
                    <a:pt x="2588" y="1614"/>
                    <a:pt x="2590" y="1614"/>
                    <a:pt x="2591" y="1614"/>
                  </a:cubicBezTo>
                  <a:cubicBezTo>
                    <a:pt x="2591" y="1616"/>
                    <a:pt x="2590" y="1618"/>
                    <a:pt x="2588" y="1619"/>
                  </a:cubicBezTo>
                  <a:close/>
                  <a:moveTo>
                    <a:pt x="2618" y="1618"/>
                  </a:moveTo>
                  <a:cubicBezTo>
                    <a:pt x="2615" y="1618"/>
                    <a:pt x="2605" y="1616"/>
                    <a:pt x="2593" y="1619"/>
                  </a:cubicBezTo>
                  <a:cubicBezTo>
                    <a:pt x="2596" y="1616"/>
                    <a:pt x="2596" y="1612"/>
                    <a:pt x="2596" y="1612"/>
                  </a:cubicBezTo>
                  <a:lnTo>
                    <a:pt x="2596" y="1611"/>
                  </a:lnTo>
                  <a:lnTo>
                    <a:pt x="2593" y="1609"/>
                  </a:lnTo>
                  <a:cubicBezTo>
                    <a:pt x="2591" y="1609"/>
                    <a:pt x="2590" y="1609"/>
                    <a:pt x="2586" y="1609"/>
                  </a:cubicBezTo>
                  <a:cubicBezTo>
                    <a:pt x="2590" y="1607"/>
                    <a:pt x="2593" y="1604"/>
                    <a:pt x="2593" y="1602"/>
                  </a:cubicBezTo>
                  <a:cubicBezTo>
                    <a:pt x="2593" y="1602"/>
                    <a:pt x="2593" y="1602"/>
                    <a:pt x="2593" y="1602"/>
                  </a:cubicBezTo>
                  <a:cubicBezTo>
                    <a:pt x="2598" y="1606"/>
                    <a:pt x="2602" y="1606"/>
                    <a:pt x="2605" y="1606"/>
                  </a:cubicBezTo>
                  <a:cubicBezTo>
                    <a:pt x="2605" y="1606"/>
                    <a:pt x="2605" y="1606"/>
                    <a:pt x="2605" y="1606"/>
                  </a:cubicBezTo>
                  <a:cubicBezTo>
                    <a:pt x="2606" y="1606"/>
                    <a:pt x="2608" y="1604"/>
                    <a:pt x="2606" y="1604"/>
                  </a:cubicBezTo>
                  <a:cubicBezTo>
                    <a:pt x="2606" y="1602"/>
                    <a:pt x="2606" y="1602"/>
                    <a:pt x="2605" y="1602"/>
                  </a:cubicBezTo>
                  <a:cubicBezTo>
                    <a:pt x="2605" y="1602"/>
                    <a:pt x="2602" y="1602"/>
                    <a:pt x="2596" y="1599"/>
                  </a:cubicBezTo>
                  <a:cubicBezTo>
                    <a:pt x="2591" y="1596"/>
                    <a:pt x="2590" y="1591"/>
                    <a:pt x="2590" y="1591"/>
                  </a:cubicBezTo>
                  <a:cubicBezTo>
                    <a:pt x="2590" y="1589"/>
                    <a:pt x="2591" y="1589"/>
                    <a:pt x="2591" y="1589"/>
                  </a:cubicBezTo>
                  <a:lnTo>
                    <a:pt x="2591" y="1587"/>
                  </a:lnTo>
                  <a:lnTo>
                    <a:pt x="2590" y="1586"/>
                  </a:lnTo>
                  <a:cubicBezTo>
                    <a:pt x="2588" y="1586"/>
                    <a:pt x="2588" y="1586"/>
                    <a:pt x="2586" y="1586"/>
                  </a:cubicBezTo>
                  <a:cubicBezTo>
                    <a:pt x="2586" y="1584"/>
                    <a:pt x="2584" y="1584"/>
                    <a:pt x="2583" y="1582"/>
                  </a:cubicBezTo>
                  <a:cubicBezTo>
                    <a:pt x="2586" y="1580"/>
                    <a:pt x="2590" y="1576"/>
                    <a:pt x="2591" y="1567"/>
                  </a:cubicBezTo>
                  <a:lnTo>
                    <a:pt x="2602" y="1571"/>
                  </a:lnTo>
                  <a:cubicBezTo>
                    <a:pt x="2603" y="1574"/>
                    <a:pt x="2611" y="1589"/>
                    <a:pt x="2620" y="1596"/>
                  </a:cubicBezTo>
                  <a:cubicBezTo>
                    <a:pt x="2622" y="1598"/>
                    <a:pt x="2623" y="1598"/>
                    <a:pt x="2625" y="1599"/>
                  </a:cubicBezTo>
                  <a:cubicBezTo>
                    <a:pt x="2625" y="1600"/>
                    <a:pt x="2623" y="1606"/>
                    <a:pt x="2625" y="1609"/>
                  </a:cubicBezTo>
                  <a:cubicBezTo>
                    <a:pt x="2627" y="1611"/>
                    <a:pt x="2627" y="1612"/>
                    <a:pt x="2630" y="1612"/>
                  </a:cubicBezTo>
                  <a:cubicBezTo>
                    <a:pt x="2630" y="1612"/>
                    <a:pt x="2632" y="1612"/>
                    <a:pt x="2632" y="1612"/>
                  </a:cubicBezTo>
                  <a:cubicBezTo>
                    <a:pt x="2633" y="1612"/>
                    <a:pt x="2635" y="1612"/>
                    <a:pt x="2636" y="1612"/>
                  </a:cubicBezTo>
                  <a:cubicBezTo>
                    <a:pt x="2636" y="1612"/>
                    <a:pt x="2636" y="1612"/>
                    <a:pt x="2636" y="1611"/>
                  </a:cubicBezTo>
                  <a:cubicBezTo>
                    <a:pt x="2636" y="1612"/>
                    <a:pt x="2638" y="1616"/>
                    <a:pt x="2640" y="1618"/>
                  </a:cubicBezTo>
                  <a:cubicBezTo>
                    <a:pt x="2641" y="1618"/>
                    <a:pt x="2643" y="1619"/>
                    <a:pt x="2645" y="1619"/>
                  </a:cubicBezTo>
                  <a:cubicBezTo>
                    <a:pt x="2645" y="1619"/>
                    <a:pt x="2647" y="1618"/>
                    <a:pt x="2647" y="1618"/>
                  </a:cubicBezTo>
                  <a:cubicBezTo>
                    <a:pt x="2648" y="1618"/>
                    <a:pt x="2648" y="1618"/>
                    <a:pt x="2648" y="1618"/>
                  </a:cubicBezTo>
                  <a:cubicBezTo>
                    <a:pt x="2650" y="1619"/>
                    <a:pt x="2650" y="1621"/>
                    <a:pt x="2652" y="1623"/>
                  </a:cubicBezTo>
                  <a:cubicBezTo>
                    <a:pt x="2653" y="1623"/>
                    <a:pt x="2655" y="1624"/>
                    <a:pt x="2657" y="1624"/>
                  </a:cubicBezTo>
                  <a:cubicBezTo>
                    <a:pt x="2659" y="1624"/>
                    <a:pt x="2659" y="1624"/>
                    <a:pt x="2660" y="1623"/>
                  </a:cubicBezTo>
                  <a:cubicBezTo>
                    <a:pt x="2660" y="1623"/>
                    <a:pt x="2660" y="1623"/>
                    <a:pt x="2662" y="1623"/>
                  </a:cubicBezTo>
                  <a:cubicBezTo>
                    <a:pt x="2662" y="1624"/>
                    <a:pt x="2664" y="1626"/>
                    <a:pt x="2665" y="1627"/>
                  </a:cubicBezTo>
                  <a:cubicBezTo>
                    <a:pt x="2667" y="1629"/>
                    <a:pt x="2670" y="1629"/>
                    <a:pt x="2673" y="1629"/>
                  </a:cubicBezTo>
                  <a:cubicBezTo>
                    <a:pt x="2673" y="1629"/>
                    <a:pt x="2675" y="1629"/>
                    <a:pt x="2675" y="1629"/>
                  </a:cubicBezTo>
                  <a:cubicBezTo>
                    <a:pt x="2677" y="1629"/>
                    <a:pt x="2679" y="1629"/>
                    <a:pt x="2680" y="1627"/>
                  </a:cubicBezTo>
                  <a:cubicBezTo>
                    <a:pt x="2680" y="1629"/>
                    <a:pt x="2680" y="1632"/>
                    <a:pt x="2682" y="1632"/>
                  </a:cubicBezTo>
                  <a:cubicBezTo>
                    <a:pt x="2685" y="1636"/>
                    <a:pt x="2689" y="1637"/>
                    <a:pt x="2694" y="1637"/>
                  </a:cubicBezTo>
                  <a:lnTo>
                    <a:pt x="2696" y="1637"/>
                  </a:lnTo>
                  <a:cubicBezTo>
                    <a:pt x="2694" y="1639"/>
                    <a:pt x="2694" y="1641"/>
                    <a:pt x="2692" y="1643"/>
                  </a:cubicBezTo>
                  <a:cubicBezTo>
                    <a:pt x="2692" y="1644"/>
                    <a:pt x="2691" y="1647"/>
                    <a:pt x="2689" y="1649"/>
                  </a:cubicBezTo>
                  <a:cubicBezTo>
                    <a:pt x="2677" y="1644"/>
                    <a:pt x="2623" y="1619"/>
                    <a:pt x="2618" y="1618"/>
                  </a:cubicBezTo>
                  <a:close/>
                  <a:moveTo>
                    <a:pt x="2687" y="1661"/>
                  </a:moveTo>
                  <a:cubicBezTo>
                    <a:pt x="2689" y="1661"/>
                    <a:pt x="2689" y="1659"/>
                    <a:pt x="2689" y="1659"/>
                  </a:cubicBezTo>
                  <a:cubicBezTo>
                    <a:pt x="2692" y="1656"/>
                    <a:pt x="2694" y="1651"/>
                    <a:pt x="2697" y="1644"/>
                  </a:cubicBezTo>
                  <a:cubicBezTo>
                    <a:pt x="2699" y="1639"/>
                    <a:pt x="2700" y="1634"/>
                    <a:pt x="2702" y="1631"/>
                  </a:cubicBezTo>
                  <a:cubicBezTo>
                    <a:pt x="2705" y="1624"/>
                    <a:pt x="2711" y="1619"/>
                    <a:pt x="2712" y="1616"/>
                  </a:cubicBezTo>
                  <a:cubicBezTo>
                    <a:pt x="2714" y="1616"/>
                    <a:pt x="2714" y="1614"/>
                    <a:pt x="2716" y="1612"/>
                  </a:cubicBezTo>
                  <a:cubicBezTo>
                    <a:pt x="2717" y="1614"/>
                    <a:pt x="2719" y="1614"/>
                    <a:pt x="2721" y="1614"/>
                  </a:cubicBezTo>
                  <a:cubicBezTo>
                    <a:pt x="2723" y="1614"/>
                    <a:pt x="2723" y="1614"/>
                    <a:pt x="2724" y="1614"/>
                  </a:cubicBezTo>
                  <a:cubicBezTo>
                    <a:pt x="2721" y="1618"/>
                    <a:pt x="2714" y="1624"/>
                    <a:pt x="2711" y="1632"/>
                  </a:cubicBezTo>
                  <a:cubicBezTo>
                    <a:pt x="2711" y="1632"/>
                    <a:pt x="2711" y="1632"/>
                    <a:pt x="2711" y="1632"/>
                  </a:cubicBezTo>
                  <a:cubicBezTo>
                    <a:pt x="2704" y="1647"/>
                    <a:pt x="2696" y="1656"/>
                    <a:pt x="2687" y="1661"/>
                  </a:cubicBezTo>
                  <a:close/>
                  <a:moveTo>
                    <a:pt x="2692" y="1699"/>
                  </a:moveTo>
                  <a:cubicBezTo>
                    <a:pt x="2692" y="1699"/>
                    <a:pt x="2692" y="1697"/>
                    <a:pt x="2694" y="1697"/>
                  </a:cubicBezTo>
                  <a:cubicBezTo>
                    <a:pt x="2696" y="1699"/>
                    <a:pt x="2697" y="1703"/>
                    <a:pt x="2697" y="1704"/>
                  </a:cubicBezTo>
                  <a:cubicBezTo>
                    <a:pt x="2697" y="1706"/>
                    <a:pt x="2697" y="1708"/>
                    <a:pt x="2697" y="1709"/>
                  </a:cubicBezTo>
                  <a:cubicBezTo>
                    <a:pt x="2691" y="1715"/>
                    <a:pt x="2684" y="1711"/>
                    <a:pt x="2682" y="1711"/>
                  </a:cubicBezTo>
                  <a:cubicBezTo>
                    <a:pt x="2682" y="1708"/>
                    <a:pt x="2680" y="1706"/>
                    <a:pt x="2680" y="1706"/>
                  </a:cubicBezTo>
                  <a:cubicBezTo>
                    <a:pt x="2684" y="1703"/>
                    <a:pt x="2689" y="1701"/>
                    <a:pt x="2692" y="1699"/>
                  </a:cubicBezTo>
                  <a:close/>
                  <a:moveTo>
                    <a:pt x="2716" y="1697"/>
                  </a:moveTo>
                  <a:cubicBezTo>
                    <a:pt x="2716" y="1697"/>
                    <a:pt x="2716" y="1699"/>
                    <a:pt x="2714" y="1699"/>
                  </a:cubicBezTo>
                  <a:cubicBezTo>
                    <a:pt x="2712" y="1703"/>
                    <a:pt x="2709" y="1704"/>
                    <a:pt x="2705" y="1704"/>
                  </a:cubicBezTo>
                  <a:cubicBezTo>
                    <a:pt x="2702" y="1704"/>
                    <a:pt x="2700" y="1703"/>
                    <a:pt x="2699" y="1701"/>
                  </a:cubicBezTo>
                  <a:cubicBezTo>
                    <a:pt x="2699" y="1699"/>
                    <a:pt x="2697" y="1697"/>
                    <a:pt x="2696" y="1696"/>
                  </a:cubicBezTo>
                  <a:cubicBezTo>
                    <a:pt x="2700" y="1694"/>
                    <a:pt x="2704" y="1691"/>
                    <a:pt x="2709" y="1686"/>
                  </a:cubicBezTo>
                  <a:cubicBezTo>
                    <a:pt x="2712" y="1691"/>
                    <a:pt x="2716" y="1694"/>
                    <a:pt x="2716" y="1697"/>
                  </a:cubicBezTo>
                  <a:close/>
                  <a:moveTo>
                    <a:pt x="2711" y="1684"/>
                  </a:moveTo>
                  <a:cubicBezTo>
                    <a:pt x="2712" y="1683"/>
                    <a:pt x="2716" y="1679"/>
                    <a:pt x="2717" y="1677"/>
                  </a:cubicBezTo>
                  <a:cubicBezTo>
                    <a:pt x="2721" y="1674"/>
                    <a:pt x="2723" y="1672"/>
                    <a:pt x="2726" y="1672"/>
                  </a:cubicBezTo>
                  <a:cubicBezTo>
                    <a:pt x="2728" y="1674"/>
                    <a:pt x="2730" y="1681"/>
                    <a:pt x="2729" y="1688"/>
                  </a:cubicBezTo>
                  <a:cubicBezTo>
                    <a:pt x="2729" y="1689"/>
                    <a:pt x="2728" y="1693"/>
                    <a:pt x="2724" y="1694"/>
                  </a:cubicBezTo>
                  <a:cubicBezTo>
                    <a:pt x="2723" y="1694"/>
                    <a:pt x="2721" y="1694"/>
                    <a:pt x="2717" y="1693"/>
                  </a:cubicBezTo>
                  <a:cubicBezTo>
                    <a:pt x="2716" y="1689"/>
                    <a:pt x="2712" y="1686"/>
                    <a:pt x="2711" y="1684"/>
                  </a:cubicBezTo>
                  <a:close/>
                  <a:moveTo>
                    <a:pt x="2677" y="1706"/>
                  </a:moveTo>
                  <a:cubicBezTo>
                    <a:pt x="2679" y="1708"/>
                    <a:pt x="2680" y="1711"/>
                    <a:pt x="2680" y="1713"/>
                  </a:cubicBezTo>
                  <a:cubicBezTo>
                    <a:pt x="2680" y="1715"/>
                    <a:pt x="2680" y="1715"/>
                    <a:pt x="2679" y="1716"/>
                  </a:cubicBezTo>
                  <a:cubicBezTo>
                    <a:pt x="2673" y="1719"/>
                    <a:pt x="2668" y="1717"/>
                    <a:pt x="2667" y="1716"/>
                  </a:cubicBezTo>
                  <a:cubicBezTo>
                    <a:pt x="2667" y="1715"/>
                    <a:pt x="2667" y="1713"/>
                    <a:pt x="2665" y="1713"/>
                  </a:cubicBezTo>
                  <a:cubicBezTo>
                    <a:pt x="2670" y="1711"/>
                    <a:pt x="2673" y="1708"/>
                    <a:pt x="2677" y="1706"/>
                  </a:cubicBezTo>
                  <a:close/>
                  <a:moveTo>
                    <a:pt x="2652" y="1717"/>
                  </a:moveTo>
                  <a:cubicBezTo>
                    <a:pt x="2652" y="1717"/>
                    <a:pt x="2657" y="1716"/>
                    <a:pt x="2664" y="1713"/>
                  </a:cubicBezTo>
                  <a:cubicBezTo>
                    <a:pt x="2665" y="1716"/>
                    <a:pt x="2667" y="1719"/>
                    <a:pt x="2664" y="1722"/>
                  </a:cubicBezTo>
                  <a:cubicBezTo>
                    <a:pt x="2659" y="1728"/>
                    <a:pt x="2652" y="1724"/>
                    <a:pt x="2650" y="1722"/>
                  </a:cubicBezTo>
                  <a:cubicBezTo>
                    <a:pt x="2650" y="1721"/>
                    <a:pt x="2650" y="1721"/>
                    <a:pt x="2648" y="1719"/>
                  </a:cubicBezTo>
                  <a:cubicBezTo>
                    <a:pt x="2650" y="1719"/>
                    <a:pt x="2652" y="1717"/>
                    <a:pt x="2652" y="1717"/>
                  </a:cubicBezTo>
                  <a:close/>
                  <a:moveTo>
                    <a:pt x="2647" y="1721"/>
                  </a:moveTo>
                  <a:cubicBezTo>
                    <a:pt x="2647" y="1722"/>
                    <a:pt x="2648" y="1726"/>
                    <a:pt x="2647" y="1728"/>
                  </a:cubicBezTo>
                  <a:cubicBezTo>
                    <a:pt x="2643" y="1733"/>
                    <a:pt x="2636" y="1729"/>
                    <a:pt x="2635" y="1729"/>
                  </a:cubicBezTo>
                  <a:cubicBezTo>
                    <a:pt x="2635" y="1728"/>
                    <a:pt x="2635" y="1726"/>
                    <a:pt x="2633" y="1724"/>
                  </a:cubicBezTo>
                  <a:cubicBezTo>
                    <a:pt x="2638" y="1724"/>
                    <a:pt x="2643" y="1722"/>
                    <a:pt x="2647" y="1721"/>
                  </a:cubicBezTo>
                  <a:close/>
                  <a:moveTo>
                    <a:pt x="2622" y="1728"/>
                  </a:moveTo>
                  <a:cubicBezTo>
                    <a:pt x="2625" y="1728"/>
                    <a:pt x="2628" y="1728"/>
                    <a:pt x="2632" y="1726"/>
                  </a:cubicBezTo>
                  <a:cubicBezTo>
                    <a:pt x="2632" y="1728"/>
                    <a:pt x="2633" y="1731"/>
                    <a:pt x="2632" y="1733"/>
                  </a:cubicBezTo>
                  <a:cubicBezTo>
                    <a:pt x="2632" y="1734"/>
                    <a:pt x="2630" y="1734"/>
                    <a:pt x="2627" y="1734"/>
                  </a:cubicBezTo>
                  <a:cubicBezTo>
                    <a:pt x="2622" y="1736"/>
                    <a:pt x="2618" y="1731"/>
                    <a:pt x="2616" y="1729"/>
                  </a:cubicBezTo>
                  <a:cubicBezTo>
                    <a:pt x="2618" y="1728"/>
                    <a:pt x="2620" y="1728"/>
                    <a:pt x="2622" y="1728"/>
                  </a:cubicBezTo>
                  <a:close/>
                  <a:moveTo>
                    <a:pt x="2541" y="1713"/>
                  </a:moveTo>
                  <a:cubicBezTo>
                    <a:pt x="2543" y="1711"/>
                    <a:pt x="2546" y="1709"/>
                    <a:pt x="2547" y="1709"/>
                  </a:cubicBezTo>
                  <a:cubicBezTo>
                    <a:pt x="2549" y="1709"/>
                    <a:pt x="2551" y="1709"/>
                    <a:pt x="2551" y="1709"/>
                  </a:cubicBezTo>
                  <a:cubicBezTo>
                    <a:pt x="2549" y="1713"/>
                    <a:pt x="2549" y="1715"/>
                    <a:pt x="2547" y="1716"/>
                  </a:cubicBezTo>
                  <a:cubicBezTo>
                    <a:pt x="2546" y="1716"/>
                    <a:pt x="2544" y="1715"/>
                    <a:pt x="2541" y="1713"/>
                  </a:cubicBezTo>
                  <a:close/>
                  <a:moveTo>
                    <a:pt x="2534" y="1769"/>
                  </a:moveTo>
                  <a:cubicBezTo>
                    <a:pt x="2533" y="1764"/>
                    <a:pt x="2534" y="1761"/>
                    <a:pt x="2536" y="1760"/>
                  </a:cubicBezTo>
                  <a:cubicBezTo>
                    <a:pt x="2536" y="1761"/>
                    <a:pt x="2538" y="1764"/>
                    <a:pt x="2539" y="1766"/>
                  </a:cubicBezTo>
                  <a:cubicBezTo>
                    <a:pt x="2538" y="1768"/>
                    <a:pt x="2536" y="1768"/>
                    <a:pt x="2534" y="1769"/>
                  </a:cubicBezTo>
                  <a:close/>
                  <a:moveTo>
                    <a:pt x="2570" y="1801"/>
                  </a:moveTo>
                  <a:cubicBezTo>
                    <a:pt x="2571" y="1801"/>
                    <a:pt x="2573" y="1800"/>
                    <a:pt x="2573" y="1798"/>
                  </a:cubicBezTo>
                  <a:cubicBezTo>
                    <a:pt x="2574" y="1798"/>
                    <a:pt x="2576" y="1800"/>
                    <a:pt x="2579" y="1800"/>
                  </a:cubicBezTo>
                  <a:cubicBezTo>
                    <a:pt x="2574" y="1801"/>
                    <a:pt x="2573" y="1803"/>
                    <a:pt x="2570" y="1801"/>
                  </a:cubicBezTo>
                  <a:close/>
                  <a:moveTo>
                    <a:pt x="2704" y="1760"/>
                  </a:moveTo>
                  <a:cubicBezTo>
                    <a:pt x="2705" y="1753"/>
                    <a:pt x="2705" y="1742"/>
                    <a:pt x="2702" y="1728"/>
                  </a:cubicBezTo>
                  <a:cubicBezTo>
                    <a:pt x="2705" y="1728"/>
                    <a:pt x="2709" y="1726"/>
                    <a:pt x="2712" y="1728"/>
                  </a:cubicBezTo>
                  <a:cubicBezTo>
                    <a:pt x="2712" y="1728"/>
                    <a:pt x="2712" y="1728"/>
                    <a:pt x="2712" y="1729"/>
                  </a:cubicBezTo>
                  <a:cubicBezTo>
                    <a:pt x="2714" y="1734"/>
                    <a:pt x="2714" y="1738"/>
                    <a:pt x="2712" y="1746"/>
                  </a:cubicBezTo>
                  <a:cubicBezTo>
                    <a:pt x="2711" y="1753"/>
                    <a:pt x="2707" y="1756"/>
                    <a:pt x="2704" y="1760"/>
                  </a:cubicBezTo>
                  <a:close/>
                  <a:moveTo>
                    <a:pt x="2732" y="1788"/>
                  </a:moveTo>
                  <a:cubicBezTo>
                    <a:pt x="2730" y="1789"/>
                    <a:pt x="2730" y="1793"/>
                    <a:pt x="2729" y="1794"/>
                  </a:cubicBezTo>
                  <a:cubicBezTo>
                    <a:pt x="2729" y="1789"/>
                    <a:pt x="2728" y="1781"/>
                    <a:pt x="2723" y="1776"/>
                  </a:cubicBezTo>
                  <a:cubicBezTo>
                    <a:pt x="2716" y="1768"/>
                    <a:pt x="2714" y="1756"/>
                    <a:pt x="2714" y="1754"/>
                  </a:cubicBezTo>
                  <a:cubicBezTo>
                    <a:pt x="2716" y="1753"/>
                    <a:pt x="2716" y="1749"/>
                    <a:pt x="2717" y="1748"/>
                  </a:cubicBezTo>
                  <a:cubicBezTo>
                    <a:pt x="2717" y="1746"/>
                    <a:pt x="2717" y="1746"/>
                    <a:pt x="2717" y="1744"/>
                  </a:cubicBezTo>
                  <a:cubicBezTo>
                    <a:pt x="2719" y="1746"/>
                    <a:pt x="2721" y="1749"/>
                    <a:pt x="2724" y="1751"/>
                  </a:cubicBezTo>
                  <a:cubicBezTo>
                    <a:pt x="2728" y="1754"/>
                    <a:pt x="2730" y="1756"/>
                    <a:pt x="2732" y="1758"/>
                  </a:cubicBezTo>
                  <a:cubicBezTo>
                    <a:pt x="2732" y="1761"/>
                    <a:pt x="2736" y="1776"/>
                    <a:pt x="2732" y="1788"/>
                  </a:cubicBezTo>
                  <a:close/>
                  <a:moveTo>
                    <a:pt x="2734" y="1753"/>
                  </a:moveTo>
                  <a:cubicBezTo>
                    <a:pt x="2732" y="1751"/>
                    <a:pt x="2729" y="1749"/>
                    <a:pt x="2728" y="1748"/>
                  </a:cubicBezTo>
                  <a:cubicBezTo>
                    <a:pt x="2723" y="1744"/>
                    <a:pt x="2719" y="1741"/>
                    <a:pt x="2717" y="1734"/>
                  </a:cubicBezTo>
                  <a:cubicBezTo>
                    <a:pt x="2717" y="1734"/>
                    <a:pt x="2717" y="1734"/>
                    <a:pt x="2717" y="1734"/>
                  </a:cubicBezTo>
                  <a:cubicBezTo>
                    <a:pt x="2717" y="1733"/>
                    <a:pt x="2717" y="1729"/>
                    <a:pt x="2717" y="1728"/>
                  </a:cubicBezTo>
                  <a:cubicBezTo>
                    <a:pt x="2717" y="1728"/>
                    <a:pt x="2717" y="1728"/>
                    <a:pt x="2717" y="1728"/>
                  </a:cubicBezTo>
                  <a:cubicBezTo>
                    <a:pt x="2724" y="1729"/>
                    <a:pt x="2732" y="1731"/>
                    <a:pt x="2739" y="1731"/>
                  </a:cubicBezTo>
                  <a:cubicBezTo>
                    <a:pt x="2739" y="1731"/>
                    <a:pt x="2739" y="1731"/>
                    <a:pt x="2739" y="1731"/>
                  </a:cubicBezTo>
                  <a:cubicBezTo>
                    <a:pt x="2739" y="1733"/>
                    <a:pt x="2739" y="1736"/>
                    <a:pt x="2739" y="1740"/>
                  </a:cubicBezTo>
                  <a:cubicBezTo>
                    <a:pt x="2737" y="1744"/>
                    <a:pt x="2736" y="1751"/>
                    <a:pt x="2734" y="1753"/>
                  </a:cubicBezTo>
                  <a:close/>
                  <a:moveTo>
                    <a:pt x="2588" y="1967"/>
                  </a:moveTo>
                  <a:cubicBezTo>
                    <a:pt x="2586" y="1963"/>
                    <a:pt x="2584" y="1962"/>
                    <a:pt x="2584" y="1958"/>
                  </a:cubicBezTo>
                  <a:cubicBezTo>
                    <a:pt x="2588" y="1962"/>
                    <a:pt x="2591" y="1963"/>
                    <a:pt x="2596" y="1962"/>
                  </a:cubicBezTo>
                  <a:cubicBezTo>
                    <a:pt x="2600" y="1962"/>
                    <a:pt x="2603" y="1962"/>
                    <a:pt x="2605" y="1958"/>
                  </a:cubicBezTo>
                  <a:cubicBezTo>
                    <a:pt x="2605" y="1960"/>
                    <a:pt x="2605" y="1962"/>
                    <a:pt x="2605" y="1963"/>
                  </a:cubicBezTo>
                  <a:cubicBezTo>
                    <a:pt x="2605" y="1965"/>
                    <a:pt x="2605" y="1967"/>
                    <a:pt x="2605" y="1967"/>
                  </a:cubicBezTo>
                  <a:cubicBezTo>
                    <a:pt x="2605" y="1970"/>
                    <a:pt x="2605" y="1972"/>
                    <a:pt x="2605" y="1974"/>
                  </a:cubicBezTo>
                  <a:cubicBezTo>
                    <a:pt x="2602" y="1974"/>
                    <a:pt x="2593" y="1974"/>
                    <a:pt x="2588" y="1967"/>
                  </a:cubicBezTo>
                  <a:close/>
                  <a:moveTo>
                    <a:pt x="2533" y="2132"/>
                  </a:moveTo>
                  <a:cubicBezTo>
                    <a:pt x="2527" y="2127"/>
                    <a:pt x="2527" y="2124"/>
                    <a:pt x="2527" y="2120"/>
                  </a:cubicBezTo>
                  <a:cubicBezTo>
                    <a:pt x="2531" y="2120"/>
                    <a:pt x="2534" y="2122"/>
                    <a:pt x="2538" y="2124"/>
                  </a:cubicBezTo>
                  <a:cubicBezTo>
                    <a:pt x="2536" y="2125"/>
                    <a:pt x="2533" y="2127"/>
                    <a:pt x="2533" y="2132"/>
                  </a:cubicBezTo>
                  <a:close/>
                  <a:moveTo>
                    <a:pt x="2544" y="2130"/>
                  </a:moveTo>
                  <a:cubicBezTo>
                    <a:pt x="2544" y="2129"/>
                    <a:pt x="2543" y="2127"/>
                    <a:pt x="2543" y="2125"/>
                  </a:cubicBezTo>
                  <a:lnTo>
                    <a:pt x="2543" y="2125"/>
                  </a:lnTo>
                  <a:lnTo>
                    <a:pt x="2543" y="2124"/>
                  </a:lnTo>
                  <a:cubicBezTo>
                    <a:pt x="2543" y="2124"/>
                    <a:pt x="2543" y="2122"/>
                    <a:pt x="2543" y="2122"/>
                  </a:cubicBezTo>
                  <a:cubicBezTo>
                    <a:pt x="2544" y="2122"/>
                    <a:pt x="2549" y="2122"/>
                    <a:pt x="2552" y="2124"/>
                  </a:cubicBezTo>
                  <a:cubicBezTo>
                    <a:pt x="2549" y="2125"/>
                    <a:pt x="2546" y="2127"/>
                    <a:pt x="2544" y="2130"/>
                  </a:cubicBezTo>
                  <a:close/>
                  <a:moveTo>
                    <a:pt x="2561" y="2134"/>
                  </a:moveTo>
                  <a:cubicBezTo>
                    <a:pt x="2559" y="2130"/>
                    <a:pt x="2559" y="2125"/>
                    <a:pt x="2559" y="2124"/>
                  </a:cubicBezTo>
                  <a:cubicBezTo>
                    <a:pt x="2563" y="2125"/>
                    <a:pt x="2564" y="2127"/>
                    <a:pt x="2566" y="2130"/>
                  </a:cubicBezTo>
                  <a:cubicBezTo>
                    <a:pt x="2564" y="2130"/>
                    <a:pt x="2563" y="2130"/>
                    <a:pt x="2561" y="2134"/>
                  </a:cubicBezTo>
                  <a:close/>
                  <a:moveTo>
                    <a:pt x="2746" y="2005"/>
                  </a:moveTo>
                  <a:cubicBezTo>
                    <a:pt x="2742" y="2005"/>
                    <a:pt x="2737" y="2005"/>
                    <a:pt x="2732" y="2007"/>
                  </a:cubicBezTo>
                  <a:cubicBezTo>
                    <a:pt x="2732" y="2007"/>
                    <a:pt x="2732" y="2007"/>
                    <a:pt x="2732" y="2007"/>
                  </a:cubicBezTo>
                  <a:cubicBezTo>
                    <a:pt x="2714" y="2012"/>
                    <a:pt x="2702" y="2005"/>
                    <a:pt x="2700" y="2003"/>
                  </a:cubicBezTo>
                  <a:cubicBezTo>
                    <a:pt x="2697" y="2002"/>
                    <a:pt x="2696" y="1998"/>
                    <a:pt x="2694" y="1997"/>
                  </a:cubicBezTo>
                  <a:cubicBezTo>
                    <a:pt x="2697" y="1995"/>
                    <a:pt x="2699" y="1994"/>
                    <a:pt x="2700" y="1994"/>
                  </a:cubicBezTo>
                  <a:cubicBezTo>
                    <a:pt x="2702" y="1994"/>
                    <a:pt x="2704" y="1995"/>
                    <a:pt x="2704" y="1995"/>
                  </a:cubicBezTo>
                  <a:cubicBezTo>
                    <a:pt x="2705" y="1997"/>
                    <a:pt x="2705" y="1997"/>
                    <a:pt x="2707" y="1998"/>
                  </a:cubicBezTo>
                  <a:cubicBezTo>
                    <a:pt x="2716" y="2003"/>
                    <a:pt x="2728" y="2002"/>
                    <a:pt x="2732" y="2002"/>
                  </a:cubicBezTo>
                  <a:lnTo>
                    <a:pt x="2734" y="2002"/>
                  </a:lnTo>
                  <a:cubicBezTo>
                    <a:pt x="2741" y="2000"/>
                    <a:pt x="2746" y="2003"/>
                    <a:pt x="2748" y="2005"/>
                  </a:cubicBezTo>
                  <a:lnTo>
                    <a:pt x="2748" y="2005"/>
                  </a:lnTo>
                  <a:cubicBezTo>
                    <a:pt x="2748" y="2005"/>
                    <a:pt x="2748" y="2005"/>
                    <a:pt x="2746" y="2005"/>
                  </a:cubicBezTo>
                  <a:close/>
                  <a:moveTo>
                    <a:pt x="2904" y="2025"/>
                  </a:moveTo>
                  <a:cubicBezTo>
                    <a:pt x="2897" y="2027"/>
                    <a:pt x="2890" y="2027"/>
                    <a:pt x="2881" y="2027"/>
                  </a:cubicBezTo>
                  <a:cubicBezTo>
                    <a:pt x="2881" y="2027"/>
                    <a:pt x="2881" y="2025"/>
                    <a:pt x="2881" y="2025"/>
                  </a:cubicBezTo>
                  <a:cubicBezTo>
                    <a:pt x="2881" y="2022"/>
                    <a:pt x="2881" y="2019"/>
                    <a:pt x="2881" y="2015"/>
                  </a:cubicBezTo>
                  <a:cubicBezTo>
                    <a:pt x="2901" y="2015"/>
                    <a:pt x="2915" y="2012"/>
                    <a:pt x="2931" y="2008"/>
                  </a:cubicBezTo>
                  <a:lnTo>
                    <a:pt x="2934" y="2007"/>
                  </a:lnTo>
                  <a:cubicBezTo>
                    <a:pt x="2944" y="2005"/>
                    <a:pt x="2956" y="2002"/>
                    <a:pt x="2973" y="1985"/>
                  </a:cubicBezTo>
                  <a:cubicBezTo>
                    <a:pt x="2975" y="1987"/>
                    <a:pt x="2975" y="1988"/>
                    <a:pt x="2976" y="1990"/>
                  </a:cubicBezTo>
                  <a:lnTo>
                    <a:pt x="2976" y="1990"/>
                  </a:lnTo>
                  <a:cubicBezTo>
                    <a:pt x="2976" y="1992"/>
                    <a:pt x="2978" y="1994"/>
                    <a:pt x="2978" y="1995"/>
                  </a:cubicBezTo>
                  <a:cubicBezTo>
                    <a:pt x="2971" y="2002"/>
                    <a:pt x="2963" y="2007"/>
                    <a:pt x="2956" y="2010"/>
                  </a:cubicBezTo>
                  <a:lnTo>
                    <a:pt x="2951" y="2012"/>
                  </a:lnTo>
                  <a:cubicBezTo>
                    <a:pt x="2947" y="2012"/>
                    <a:pt x="2946" y="2013"/>
                    <a:pt x="2943" y="2013"/>
                  </a:cubicBezTo>
                  <a:cubicBezTo>
                    <a:pt x="2939" y="2015"/>
                    <a:pt x="2938" y="2017"/>
                    <a:pt x="2936" y="2019"/>
                  </a:cubicBezTo>
                  <a:cubicBezTo>
                    <a:pt x="2922" y="2023"/>
                    <a:pt x="2913" y="2025"/>
                    <a:pt x="2904" y="2025"/>
                  </a:cubicBezTo>
                  <a:close/>
                  <a:moveTo>
                    <a:pt x="2875" y="2002"/>
                  </a:moveTo>
                  <a:cubicBezTo>
                    <a:pt x="2882" y="1998"/>
                    <a:pt x="2902" y="1992"/>
                    <a:pt x="2911" y="1983"/>
                  </a:cubicBezTo>
                  <a:cubicBezTo>
                    <a:pt x="2919" y="1978"/>
                    <a:pt x="2924" y="1974"/>
                    <a:pt x="2936" y="1975"/>
                  </a:cubicBezTo>
                  <a:cubicBezTo>
                    <a:pt x="2947" y="1975"/>
                    <a:pt x="2956" y="1975"/>
                    <a:pt x="2966" y="1978"/>
                  </a:cubicBezTo>
                  <a:cubicBezTo>
                    <a:pt x="2968" y="1980"/>
                    <a:pt x="2968" y="1982"/>
                    <a:pt x="2970" y="1982"/>
                  </a:cubicBezTo>
                  <a:cubicBezTo>
                    <a:pt x="2954" y="1997"/>
                    <a:pt x="2943" y="2000"/>
                    <a:pt x="2932" y="2003"/>
                  </a:cubicBezTo>
                  <a:lnTo>
                    <a:pt x="2929" y="2003"/>
                  </a:lnTo>
                  <a:cubicBezTo>
                    <a:pt x="2915" y="2008"/>
                    <a:pt x="2899" y="2010"/>
                    <a:pt x="2881" y="2012"/>
                  </a:cubicBezTo>
                  <a:cubicBezTo>
                    <a:pt x="2879" y="2008"/>
                    <a:pt x="2877" y="2005"/>
                    <a:pt x="2875" y="2002"/>
                  </a:cubicBezTo>
                  <a:close/>
                  <a:moveTo>
                    <a:pt x="2979" y="2000"/>
                  </a:moveTo>
                  <a:cubicBezTo>
                    <a:pt x="2981" y="2002"/>
                    <a:pt x="2981" y="2005"/>
                    <a:pt x="2979" y="2007"/>
                  </a:cubicBezTo>
                  <a:cubicBezTo>
                    <a:pt x="2976" y="2010"/>
                    <a:pt x="2973" y="2010"/>
                    <a:pt x="2970" y="2010"/>
                  </a:cubicBezTo>
                  <a:cubicBezTo>
                    <a:pt x="2968" y="2010"/>
                    <a:pt x="2966" y="2010"/>
                    <a:pt x="2966" y="2010"/>
                  </a:cubicBezTo>
                  <a:cubicBezTo>
                    <a:pt x="2964" y="2010"/>
                    <a:pt x="2964" y="2010"/>
                    <a:pt x="2964" y="2010"/>
                  </a:cubicBezTo>
                  <a:cubicBezTo>
                    <a:pt x="2970" y="2007"/>
                    <a:pt x="2975" y="2003"/>
                    <a:pt x="2979" y="2000"/>
                  </a:cubicBezTo>
                  <a:close/>
                  <a:moveTo>
                    <a:pt x="2929" y="2052"/>
                  </a:moveTo>
                  <a:cubicBezTo>
                    <a:pt x="2927" y="2050"/>
                    <a:pt x="2926" y="2047"/>
                    <a:pt x="2926" y="2044"/>
                  </a:cubicBezTo>
                  <a:cubicBezTo>
                    <a:pt x="2929" y="2044"/>
                    <a:pt x="2932" y="2045"/>
                    <a:pt x="2934" y="2047"/>
                  </a:cubicBezTo>
                  <a:cubicBezTo>
                    <a:pt x="2932" y="2047"/>
                    <a:pt x="2931" y="2048"/>
                    <a:pt x="2929" y="2052"/>
                  </a:cubicBezTo>
                  <a:close/>
                  <a:moveTo>
                    <a:pt x="2946" y="2055"/>
                  </a:moveTo>
                  <a:cubicBezTo>
                    <a:pt x="2941" y="2059"/>
                    <a:pt x="2938" y="2062"/>
                    <a:pt x="2938" y="2065"/>
                  </a:cubicBezTo>
                  <a:cubicBezTo>
                    <a:pt x="2934" y="2062"/>
                    <a:pt x="2932" y="2059"/>
                    <a:pt x="2932" y="2057"/>
                  </a:cubicBezTo>
                  <a:cubicBezTo>
                    <a:pt x="2932" y="2053"/>
                    <a:pt x="2936" y="2050"/>
                    <a:pt x="2938" y="2050"/>
                  </a:cubicBezTo>
                  <a:cubicBezTo>
                    <a:pt x="2939" y="2050"/>
                    <a:pt x="2944" y="2050"/>
                    <a:pt x="2947" y="2052"/>
                  </a:cubicBezTo>
                  <a:cubicBezTo>
                    <a:pt x="2946" y="2053"/>
                    <a:pt x="2946" y="2053"/>
                    <a:pt x="2946" y="2055"/>
                  </a:cubicBezTo>
                  <a:close/>
                  <a:moveTo>
                    <a:pt x="2954" y="2068"/>
                  </a:moveTo>
                  <a:cubicBezTo>
                    <a:pt x="2952" y="2067"/>
                    <a:pt x="2951" y="2065"/>
                    <a:pt x="2951" y="2064"/>
                  </a:cubicBezTo>
                  <a:cubicBezTo>
                    <a:pt x="2949" y="2062"/>
                    <a:pt x="2949" y="2060"/>
                    <a:pt x="2949" y="2059"/>
                  </a:cubicBezTo>
                  <a:lnTo>
                    <a:pt x="2951" y="2057"/>
                  </a:lnTo>
                  <a:lnTo>
                    <a:pt x="2951" y="2057"/>
                  </a:lnTo>
                  <a:cubicBezTo>
                    <a:pt x="2951" y="2055"/>
                    <a:pt x="2951" y="2053"/>
                    <a:pt x="2951" y="2052"/>
                  </a:cubicBezTo>
                  <a:cubicBezTo>
                    <a:pt x="2956" y="2052"/>
                    <a:pt x="2963" y="2053"/>
                    <a:pt x="2966" y="2055"/>
                  </a:cubicBezTo>
                  <a:cubicBezTo>
                    <a:pt x="2963" y="2057"/>
                    <a:pt x="2958" y="2060"/>
                    <a:pt x="2954" y="2068"/>
                  </a:cubicBezTo>
                  <a:close/>
                  <a:moveTo>
                    <a:pt x="2975" y="2068"/>
                  </a:moveTo>
                  <a:cubicBezTo>
                    <a:pt x="2971" y="2065"/>
                    <a:pt x="2971" y="2060"/>
                    <a:pt x="2971" y="2059"/>
                  </a:cubicBezTo>
                  <a:lnTo>
                    <a:pt x="2971" y="2059"/>
                  </a:lnTo>
                  <a:lnTo>
                    <a:pt x="2971" y="2057"/>
                  </a:lnTo>
                  <a:cubicBezTo>
                    <a:pt x="2971" y="2057"/>
                    <a:pt x="2971" y="2055"/>
                    <a:pt x="2971" y="2055"/>
                  </a:cubicBezTo>
                  <a:cubicBezTo>
                    <a:pt x="2976" y="2055"/>
                    <a:pt x="2979" y="2057"/>
                    <a:pt x="2981" y="2059"/>
                  </a:cubicBezTo>
                  <a:cubicBezTo>
                    <a:pt x="2979" y="2060"/>
                    <a:pt x="2976" y="2064"/>
                    <a:pt x="2975" y="2068"/>
                  </a:cubicBezTo>
                  <a:close/>
                  <a:moveTo>
                    <a:pt x="2894" y="1788"/>
                  </a:moveTo>
                  <a:cubicBezTo>
                    <a:pt x="2894" y="1789"/>
                    <a:pt x="2895" y="1789"/>
                    <a:pt x="2895" y="1791"/>
                  </a:cubicBezTo>
                  <a:cubicBezTo>
                    <a:pt x="2897" y="1794"/>
                    <a:pt x="2899" y="1798"/>
                    <a:pt x="2907" y="1801"/>
                  </a:cubicBezTo>
                  <a:cubicBezTo>
                    <a:pt x="2913" y="1805"/>
                    <a:pt x="2917" y="1805"/>
                    <a:pt x="2924" y="1805"/>
                  </a:cubicBezTo>
                  <a:cubicBezTo>
                    <a:pt x="2926" y="1805"/>
                    <a:pt x="2926" y="1805"/>
                    <a:pt x="2927" y="1805"/>
                  </a:cubicBezTo>
                  <a:cubicBezTo>
                    <a:pt x="2934" y="1805"/>
                    <a:pt x="2956" y="1806"/>
                    <a:pt x="2970" y="1811"/>
                  </a:cubicBezTo>
                  <a:cubicBezTo>
                    <a:pt x="2981" y="1814"/>
                    <a:pt x="2995" y="1821"/>
                    <a:pt x="3006" y="1838"/>
                  </a:cubicBezTo>
                  <a:cubicBezTo>
                    <a:pt x="3016" y="1851"/>
                    <a:pt x="3030" y="1875"/>
                    <a:pt x="3023" y="1925"/>
                  </a:cubicBezTo>
                  <a:cubicBezTo>
                    <a:pt x="3022" y="1936"/>
                    <a:pt x="3015" y="1951"/>
                    <a:pt x="3005" y="1965"/>
                  </a:cubicBezTo>
                  <a:cubicBezTo>
                    <a:pt x="3005" y="1963"/>
                    <a:pt x="3003" y="1963"/>
                    <a:pt x="3003" y="1962"/>
                  </a:cubicBezTo>
                  <a:cubicBezTo>
                    <a:pt x="3002" y="1958"/>
                    <a:pt x="3002" y="1956"/>
                    <a:pt x="3000" y="1955"/>
                  </a:cubicBezTo>
                  <a:cubicBezTo>
                    <a:pt x="3013" y="1935"/>
                    <a:pt x="3013" y="1913"/>
                    <a:pt x="3013" y="1898"/>
                  </a:cubicBezTo>
                  <a:lnTo>
                    <a:pt x="3015" y="1897"/>
                  </a:lnTo>
                  <a:cubicBezTo>
                    <a:pt x="3015" y="1881"/>
                    <a:pt x="3008" y="1848"/>
                    <a:pt x="2981" y="1830"/>
                  </a:cubicBezTo>
                  <a:cubicBezTo>
                    <a:pt x="2970" y="1823"/>
                    <a:pt x="2959" y="1820"/>
                    <a:pt x="2951" y="1818"/>
                  </a:cubicBezTo>
                  <a:lnTo>
                    <a:pt x="2951" y="1816"/>
                  </a:lnTo>
                  <a:cubicBezTo>
                    <a:pt x="2951" y="1816"/>
                    <a:pt x="2949" y="1814"/>
                    <a:pt x="2949" y="1814"/>
                  </a:cubicBezTo>
                  <a:cubicBezTo>
                    <a:pt x="2949" y="1814"/>
                    <a:pt x="2947" y="1816"/>
                    <a:pt x="2947" y="1816"/>
                  </a:cubicBezTo>
                  <a:lnTo>
                    <a:pt x="2947" y="1818"/>
                  </a:lnTo>
                  <a:cubicBezTo>
                    <a:pt x="2946" y="1818"/>
                    <a:pt x="2943" y="1818"/>
                    <a:pt x="2941" y="1818"/>
                  </a:cubicBezTo>
                  <a:lnTo>
                    <a:pt x="2941" y="1814"/>
                  </a:lnTo>
                  <a:cubicBezTo>
                    <a:pt x="2941" y="1814"/>
                    <a:pt x="2941" y="1814"/>
                    <a:pt x="2939" y="1814"/>
                  </a:cubicBezTo>
                  <a:cubicBezTo>
                    <a:pt x="2939" y="1814"/>
                    <a:pt x="2938" y="1814"/>
                    <a:pt x="2938" y="1814"/>
                  </a:cubicBezTo>
                  <a:lnTo>
                    <a:pt x="2939" y="1818"/>
                  </a:lnTo>
                  <a:cubicBezTo>
                    <a:pt x="2936" y="1818"/>
                    <a:pt x="2934" y="1818"/>
                    <a:pt x="2932" y="1818"/>
                  </a:cubicBezTo>
                  <a:cubicBezTo>
                    <a:pt x="2932" y="1816"/>
                    <a:pt x="2932" y="1814"/>
                    <a:pt x="2932" y="1814"/>
                  </a:cubicBezTo>
                  <a:cubicBezTo>
                    <a:pt x="2931" y="1813"/>
                    <a:pt x="2931" y="1813"/>
                    <a:pt x="2929" y="1813"/>
                  </a:cubicBezTo>
                  <a:cubicBezTo>
                    <a:pt x="2929" y="1813"/>
                    <a:pt x="2929" y="1814"/>
                    <a:pt x="2929" y="1814"/>
                  </a:cubicBezTo>
                  <a:cubicBezTo>
                    <a:pt x="2929" y="1816"/>
                    <a:pt x="2929" y="1816"/>
                    <a:pt x="2931" y="1818"/>
                  </a:cubicBezTo>
                  <a:cubicBezTo>
                    <a:pt x="2927" y="1818"/>
                    <a:pt x="2926" y="1818"/>
                    <a:pt x="2924" y="1818"/>
                  </a:cubicBezTo>
                  <a:cubicBezTo>
                    <a:pt x="2924" y="1818"/>
                    <a:pt x="2922" y="1816"/>
                    <a:pt x="2922" y="1816"/>
                  </a:cubicBezTo>
                  <a:cubicBezTo>
                    <a:pt x="2922" y="1816"/>
                    <a:pt x="2922" y="1816"/>
                    <a:pt x="2921" y="1816"/>
                  </a:cubicBezTo>
                  <a:cubicBezTo>
                    <a:pt x="2921" y="1816"/>
                    <a:pt x="2921" y="1818"/>
                    <a:pt x="2921" y="1818"/>
                  </a:cubicBezTo>
                  <a:cubicBezTo>
                    <a:pt x="2921" y="1818"/>
                    <a:pt x="2921" y="1818"/>
                    <a:pt x="2921" y="1820"/>
                  </a:cubicBezTo>
                  <a:cubicBezTo>
                    <a:pt x="2921" y="1820"/>
                    <a:pt x="2921" y="1820"/>
                    <a:pt x="2921" y="1820"/>
                  </a:cubicBezTo>
                  <a:cubicBezTo>
                    <a:pt x="2919" y="1820"/>
                    <a:pt x="2919" y="1820"/>
                    <a:pt x="2917" y="1820"/>
                  </a:cubicBezTo>
                  <a:cubicBezTo>
                    <a:pt x="2915" y="1820"/>
                    <a:pt x="2915" y="1818"/>
                    <a:pt x="2915" y="1818"/>
                  </a:cubicBezTo>
                  <a:cubicBezTo>
                    <a:pt x="2914" y="1818"/>
                    <a:pt x="2914" y="1818"/>
                    <a:pt x="2914" y="1818"/>
                  </a:cubicBezTo>
                  <a:cubicBezTo>
                    <a:pt x="2913" y="1820"/>
                    <a:pt x="2913" y="1820"/>
                    <a:pt x="2914" y="1820"/>
                  </a:cubicBezTo>
                  <a:cubicBezTo>
                    <a:pt x="2914" y="1820"/>
                    <a:pt x="2914" y="1821"/>
                    <a:pt x="2915" y="1821"/>
                  </a:cubicBezTo>
                  <a:cubicBezTo>
                    <a:pt x="2914" y="1823"/>
                    <a:pt x="2913" y="1825"/>
                    <a:pt x="2913" y="1825"/>
                  </a:cubicBezTo>
                  <a:cubicBezTo>
                    <a:pt x="2911" y="1825"/>
                    <a:pt x="2909" y="1823"/>
                    <a:pt x="2909" y="1823"/>
                  </a:cubicBezTo>
                  <a:cubicBezTo>
                    <a:pt x="2907" y="1823"/>
                    <a:pt x="2907" y="1823"/>
                    <a:pt x="2907" y="1825"/>
                  </a:cubicBezTo>
                  <a:cubicBezTo>
                    <a:pt x="2907" y="1825"/>
                    <a:pt x="2907" y="1825"/>
                    <a:pt x="2907" y="1826"/>
                  </a:cubicBezTo>
                  <a:cubicBezTo>
                    <a:pt x="2909" y="1826"/>
                    <a:pt x="2911" y="1826"/>
                    <a:pt x="2913" y="1828"/>
                  </a:cubicBezTo>
                  <a:cubicBezTo>
                    <a:pt x="2911" y="1830"/>
                    <a:pt x="2911" y="1830"/>
                    <a:pt x="2911" y="1831"/>
                  </a:cubicBezTo>
                  <a:cubicBezTo>
                    <a:pt x="2909" y="1831"/>
                    <a:pt x="2907" y="1830"/>
                    <a:pt x="2907" y="1830"/>
                  </a:cubicBezTo>
                  <a:cubicBezTo>
                    <a:pt x="2906" y="1830"/>
                    <a:pt x="2906" y="1830"/>
                    <a:pt x="2906" y="1831"/>
                  </a:cubicBezTo>
                  <a:cubicBezTo>
                    <a:pt x="2906" y="1831"/>
                    <a:pt x="2906" y="1833"/>
                    <a:pt x="2906" y="1833"/>
                  </a:cubicBezTo>
                  <a:cubicBezTo>
                    <a:pt x="2907" y="1833"/>
                    <a:pt x="2909" y="1834"/>
                    <a:pt x="2913" y="1834"/>
                  </a:cubicBezTo>
                  <a:cubicBezTo>
                    <a:pt x="2913" y="1836"/>
                    <a:pt x="2913" y="1836"/>
                    <a:pt x="2913" y="1838"/>
                  </a:cubicBezTo>
                  <a:lnTo>
                    <a:pt x="2913" y="1839"/>
                  </a:lnTo>
                  <a:cubicBezTo>
                    <a:pt x="2913" y="1839"/>
                    <a:pt x="2913" y="1839"/>
                    <a:pt x="2913" y="1839"/>
                  </a:cubicBezTo>
                  <a:cubicBezTo>
                    <a:pt x="2911" y="1839"/>
                    <a:pt x="2909" y="1839"/>
                    <a:pt x="2907" y="1838"/>
                  </a:cubicBezTo>
                  <a:cubicBezTo>
                    <a:pt x="2906" y="1838"/>
                    <a:pt x="2906" y="1839"/>
                    <a:pt x="2906" y="1839"/>
                  </a:cubicBezTo>
                  <a:cubicBezTo>
                    <a:pt x="2906" y="1841"/>
                    <a:pt x="2906" y="1841"/>
                    <a:pt x="2907" y="1841"/>
                  </a:cubicBezTo>
                  <a:cubicBezTo>
                    <a:pt x="2909" y="1841"/>
                    <a:pt x="2911" y="1843"/>
                    <a:pt x="2913" y="1843"/>
                  </a:cubicBezTo>
                  <a:cubicBezTo>
                    <a:pt x="2914" y="1846"/>
                    <a:pt x="2914" y="1848"/>
                    <a:pt x="2914" y="1851"/>
                  </a:cubicBezTo>
                  <a:cubicBezTo>
                    <a:pt x="2913" y="1851"/>
                    <a:pt x="2911" y="1850"/>
                    <a:pt x="2909" y="1850"/>
                  </a:cubicBezTo>
                  <a:cubicBezTo>
                    <a:pt x="2909" y="1850"/>
                    <a:pt x="2907" y="1850"/>
                    <a:pt x="2907" y="1850"/>
                  </a:cubicBezTo>
                  <a:cubicBezTo>
                    <a:pt x="2907" y="1851"/>
                    <a:pt x="2907" y="1851"/>
                    <a:pt x="2909" y="1851"/>
                  </a:cubicBezTo>
                  <a:cubicBezTo>
                    <a:pt x="2911" y="1853"/>
                    <a:pt x="2914" y="1855"/>
                    <a:pt x="2915" y="1855"/>
                  </a:cubicBezTo>
                  <a:cubicBezTo>
                    <a:pt x="2915" y="1855"/>
                    <a:pt x="2915" y="1855"/>
                    <a:pt x="2915" y="1857"/>
                  </a:cubicBezTo>
                  <a:cubicBezTo>
                    <a:pt x="2915" y="1858"/>
                    <a:pt x="2917" y="1859"/>
                    <a:pt x="2917" y="1863"/>
                  </a:cubicBezTo>
                  <a:cubicBezTo>
                    <a:pt x="2915" y="1861"/>
                    <a:pt x="2914" y="1859"/>
                    <a:pt x="2913" y="1859"/>
                  </a:cubicBezTo>
                  <a:cubicBezTo>
                    <a:pt x="2911" y="1859"/>
                    <a:pt x="2911" y="1859"/>
                    <a:pt x="2909" y="1859"/>
                  </a:cubicBezTo>
                  <a:cubicBezTo>
                    <a:pt x="2909" y="1861"/>
                    <a:pt x="2911" y="1861"/>
                    <a:pt x="2911" y="1861"/>
                  </a:cubicBezTo>
                  <a:cubicBezTo>
                    <a:pt x="2913" y="1863"/>
                    <a:pt x="2915" y="1865"/>
                    <a:pt x="2917" y="1866"/>
                  </a:cubicBezTo>
                  <a:cubicBezTo>
                    <a:pt x="2917" y="1868"/>
                    <a:pt x="2919" y="1871"/>
                    <a:pt x="2919" y="1875"/>
                  </a:cubicBezTo>
                  <a:cubicBezTo>
                    <a:pt x="2915" y="1873"/>
                    <a:pt x="2914" y="1870"/>
                    <a:pt x="2911" y="1870"/>
                  </a:cubicBezTo>
                  <a:cubicBezTo>
                    <a:pt x="2911" y="1868"/>
                    <a:pt x="2909" y="1868"/>
                    <a:pt x="2909" y="1870"/>
                  </a:cubicBezTo>
                  <a:cubicBezTo>
                    <a:pt x="2909" y="1870"/>
                    <a:pt x="2909" y="1871"/>
                    <a:pt x="2909" y="1871"/>
                  </a:cubicBezTo>
                  <a:cubicBezTo>
                    <a:pt x="2913" y="1873"/>
                    <a:pt x="2917" y="1877"/>
                    <a:pt x="2919" y="1878"/>
                  </a:cubicBezTo>
                  <a:cubicBezTo>
                    <a:pt x="2919" y="1880"/>
                    <a:pt x="2919" y="1883"/>
                    <a:pt x="2919" y="1885"/>
                  </a:cubicBezTo>
                  <a:cubicBezTo>
                    <a:pt x="2915" y="1883"/>
                    <a:pt x="2911" y="1880"/>
                    <a:pt x="2911" y="1880"/>
                  </a:cubicBezTo>
                  <a:cubicBezTo>
                    <a:pt x="2911" y="1880"/>
                    <a:pt x="2909" y="1880"/>
                    <a:pt x="2909" y="1880"/>
                  </a:cubicBezTo>
                  <a:cubicBezTo>
                    <a:pt x="2909" y="1881"/>
                    <a:pt x="2909" y="1881"/>
                    <a:pt x="2909" y="1881"/>
                  </a:cubicBezTo>
                  <a:cubicBezTo>
                    <a:pt x="2909" y="1881"/>
                    <a:pt x="2915" y="1885"/>
                    <a:pt x="2919" y="1888"/>
                  </a:cubicBezTo>
                  <a:cubicBezTo>
                    <a:pt x="2919" y="1890"/>
                    <a:pt x="2919" y="1893"/>
                    <a:pt x="2919" y="1895"/>
                  </a:cubicBezTo>
                  <a:cubicBezTo>
                    <a:pt x="2914" y="1891"/>
                    <a:pt x="2909" y="1890"/>
                    <a:pt x="2909" y="1888"/>
                  </a:cubicBezTo>
                  <a:cubicBezTo>
                    <a:pt x="2909" y="1888"/>
                    <a:pt x="2907" y="1888"/>
                    <a:pt x="2907" y="1890"/>
                  </a:cubicBezTo>
                  <a:cubicBezTo>
                    <a:pt x="2907" y="1890"/>
                    <a:pt x="2907" y="1891"/>
                    <a:pt x="2907" y="1891"/>
                  </a:cubicBezTo>
                  <a:cubicBezTo>
                    <a:pt x="2907" y="1891"/>
                    <a:pt x="2914" y="1895"/>
                    <a:pt x="2919" y="1898"/>
                  </a:cubicBezTo>
                  <a:cubicBezTo>
                    <a:pt x="2917" y="1900"/>
                    <a:pt x="2917" y="1903"/>
                    <a:pt x="2917" y="1905"/>
                  </a:cubicBezTo>
                  <a:cubicBezTo>
                    <a:pt x="2914" y="1903"/>
                    <a:pt x="2909" y="1900"/>
                    <a:pt x="2909" y="1900"/>
                  </a:cubicBezTo>
                  <a:cubicBezTo>
                    <a:pt x="2909" y="1900"/>
                    <a:pt x="2907" y="1900"/>
                    <a:pt x="2907" y="1902"/>
                  </a:cubicBezTo>
                  <a:cubicBezTo>
                    <a:pt x="2907" y="1902"/>
                    <a:pt x="2907" y="1902"/>
                    <a:pt x="2907" y="1903"/>
                  </a:cubicBezTo>
                  <a:cubicBezTo>
                    <a:pt x="2907" y="1903"/>
                    <a:pt x="2913" y="1906"/>
                    <a:pt x="2915" y="1908"/>
                  </a:cubicBezTo>
                  <a:cubicBezTo>
                    <a:pt x="2915" y="1910"/>
                    <a:pt x="2915" y="1910"/>
                    <a:pt x="2915" y="1910"/>
                  </a:cubicBezTo>
                  <a:cubicBezTo>
                    <a:pt x="2915" y="1911"/>
                    <a:pt x="2914" y="1913"/>
                    <a:pt x="2914" y="1915"/>
                  </a:cubicBezTo>
                  <a:cubicBezTo>
                    <a:pt x="2911" y="1913"/>
                    <a:pt x="2907" y="1910"/>
                    <a:pt x="2907" y="1910"/>
                  </a:cubicBezTo>
                  <a:cubicBezTo>
                    <a:pt x="2907" y="1910"/>
                    <a:pt x="2906" y="1910"/>
                    <a:pt x="2906" y="1911"/>
                  </a:cubicBezTo>
                  <a:cubicBezTo>
                    <a:pt x="2906" y="1911"/>
                    <a:pt x="2906" y="1911"/>
                    <a:pt x="2906" y="1913"/>
                  </a:cubicBezTo>
                  <a:cubicBezTo>
                    <a:pt x="2906" y="1913"/>
                    <a:pt x="2911" y="1915"/>
                    <a:pt x="2914" y="1917"/>
                  </a:cubicBezTo>
                  <a:cubicBezTo>
                    <a:pt x="2913" y="1920"/>
                    <a:pt x="2913" y="1922"/>
                    <a:pt x="2913" y="1923"/>
                  </a:cubicBezTo>
                  <a:cubicBezTo>
                    <a:pt x="2909" y="1922"/>
                    <a:pt x="2907" y="1922"/>
                    <a:pt x="2907" y="1922"/>
                  </a:cubicBezTo>
                  <a:cubicBezTo>
                    <a:pt x="2906" y="1922"/>
                    <a:pt x="2906" y="1922"/>
                    <a:pt x="2906" y="1922"/>
                  </a:cubicBezTo>
                  <a:cubicBezTo>
                    <a:pt x="2906" y="1923"/>
                    <a:pt x="2906" y="1923"/>
                    <a:pt x="2906" y="1923"/>
                  </a:cubicBezTo>
                  <a:cubicBezTo>
                    <a:pt x="2906" y="1923"/>
                    <a:pt x="2909" y="1925"/>
                    <a:pt x="2911" y="1927"/>
                  </a:cubicBezTo>
                  <a:cubicBezTo>
                    <a:pt x="2911" y="1928"/>
                    <a:pt x="2909" y="1930"/>
                    <a:pt x="2909" y="1931"/>
                  </a:cubicBezTo>
                  <a:cubicBezTo>
                    <a:pt x="2909" y="1931"/>
                    <a:pt x="2907" y="1931"/>
                    <a:pt x="2907" y="1931"/>
                  </a:cubicBezTo>
                  <a:cubicBezTo>
                    <a:pt x="2906" y="1931"/>
                    <a:pt x="2906" y="1931"/>
                    <a:pt x="2906" y="1933"/>
                  </a:cubicBezTo>
                  <a:cubicBezTo>
                    <a:pt x="2906" y="1933"/>
                    <a:pt x="2906" y="1933"/>
                    <a:pt x="2907" y="1933"/>
                  </a:cubicBezTo>
                  <a:cubicBezTo>
                    <a:pt x="2907" y="1933"/>
                    <a:pt x="2907" y="1935"/>
                    <a:pt x="2909" y="1935"/>
                  </a:cubicBezTo>
                  <a:cubicBezTo>
                    <a:pt x="2907" y="1936"/>
                    <a:pt x="2907" y="1938"/>
                    <a:pt x="2907" y="1940"/>
                  </a:cubicBezTo>
                  <a:cubicBezTo>
                    <a:pt x="2907" y="1942"/>
                    <a:pt x="2909" y="1942"/>
                    <a:pt x="2909" y="1942"/>
                  </a:cubicBezTo>
                  <a:cubicBezTo>
                    <a:pt x="2911" y="1942"/>
                    <a:pt x="2913" y="1942"/>
                    <a:pt x="2913" y="1940"/>
                  </a:cubicBezTo>
                  <a:cubicBezTo>
                    <a:pt x="2913" y="1938"/>
                    <a:pt x="2914" y="1933"/>
                    <a:pt x="2915" y="1927"/>
                  </a:cubicBezTo>
                  <a:cubicBezTo>
                    <a:pt x="2919" y="1928"/>
                    <a:pt x="2922" y="1935"/>
                    <a:pt x="2924" y="1940"/>
                  </a:cubicBezTo>
                  <a:cubicBezTo>
                    <a:pt x="2924" y="1942"/>
                    <a:pt x="2924" y="1942"/>
                    <a:pt x="2926" y="1942"/>
                  </a:cubicBezTo>
                  <a:cubicBezTo>
                    <a:pt x="2926" y="1942"/>
                    <a:pt x="2926" y="1942"/>
                    <a:pt x="2926" y="1942"/>
                  </a:cubicBezTo>
                  <a:cubicBezTo>
                    <a:pt x="2927" y="1942"/>
                    <a:pt x="2927" y="1940"/>
                    <a:pt x="2927" y="1940"/>
                  </a:cubicBezTo>
                  <a:cubicBezTo>
                    <a:pt x="2927" y="1936"/>
                    <a:pt x="2924" y="1930"/>
                    <a:pt x="2921" y="1925"/>
                  </a:cubicBezTo>
                  <a:cubicBezTo>
                    <a:pt x="2931" y="1923"/>
                    <a:pt x="2949" y="1922"/>
                    <a:pt x="2952" y="1922"/>
                  </a:cubicBezTo>
                  <a:lnTo>
                    <a:pt x="2954" y="1920"/>
                  </a:lnTo>
                  <a:cubicBezTo>
                    <a:pt x="2959" y="1920"/>
                    <a:pt x="2968" y="1918"/>
                    <a:pt x="2970" y="1908"/>
                  </a:cubicBezTo>
                  <a:cubicBezTo>
                    <a:pt x="2971" y="1903"/>
                    <a:pt x="2973" y="1900"/>
                    <a:pt x="2973" y="1895"/>
                  </a:cubicBezTo>
                  <a:lnTo>
                    <a:pt x="2975" y="1890"/>
                  </a:lnTo>
                  <a:cubicBezTo>
                    <a:pt x="2975" y="1886"/>
                    <a:pt x="2976" y="1883"/>
                    <a:pt x="2979" y="1881"/>
                  </a:cubicBezTo>
                  <a:cubicBezTo>
                    <a:pt x="2978" y="1883"/>
                    <a:pt x="2978" y="1885"/>
                    <a:pt x="2978" y="1888"/>
                  </a:cubicBezTo>
                  <a:cubicBezTo>
                    <a:pt x="2978" y="1890"/>
                    <a:pt x="2978" y="1891"/>
                    <a:pt x="2978" y="1895"/>
                  </a:cubicBezTo>
                  <a:cubicBezTo>
                    <a:pt x="2979" y="1902"/>
                    <a:pt x="2981" y="1908"/>
                    <a:pt x="2976" y="1913"/>
                  </a:cubicBezTo>
                  <a:cubicBezTo>
                    <a:pt x="2976" y="1915"/>
                    <a:pt x="2976" y="1915"/>
                    <a:pt x="2976" y="1917"/>
                  </a:cubicBezTo>
                  <a:cubicBezTo>
                    <a:pt x="2978" y="1917"/>
                    <a:pt x="2979" y="1917"/>
                    <a:pt x="2979" y="1917"/>
                  </a:cubicBezTo>
                  <a:cubicBezTo>
                    <a:pt x="2983" y="1911"/>
                    <a:pt x="2984" y="1906"/>
                    <a:pt x="2983" y="1902"/>
                  </a:cubicBezTo>
                  <a:cubicBezTo>
                    <a:pt x="2984" y="1903"/>
                    <a:pt x="2986" y="1905"/>
                    <a:pt x="2988" y="1908"/>
                  </a:cubicBezTo>
                  <a:cubicBezTo>
                    <a:pt x="2990" y="1920"/>
                    <a:pt x="2981" y="1927"/>
                    <a:pt x="2981" y="1927"/>
                  </a:cubicBezTo>
                  <a:cubicBezTo>
                    <a:pt x="2979" y="1927"/>
                    <a:pt x="2979" y="1928"/>
                    <a:pt x="2981" y="1930"/>
                  </a:cubicBezTo>
                  <a:cubicBezTo>
                    <a:pt x="2981" y="1930"/>
                    <a:pt x="2981" y="1930"/>
                    <a:pt x="2983" y="1930"/>
                  </a:cubicBezTo>
                  <a:cubicBezTo>
                    <a:pt x="2983" y="1930"/>
                    <a:pt x="2983" y="1930"/>
                    <a:pt x="2983" y="1930"/>
                  </a:cubicBezTo>
                  <a:cubicBezTo>
                    <a:pt x="2983" y="1930"/>
                    <a:pt x="2988" y="1927"/>
                    <a:pt x="2990" y="1922"/>
                  </a:cubicBezTo>
                  <a:cubicBezTo>
                    <a:pt x="2991" y="1925"/>
                    <a:pt x="2991" y="1928"/>
                    <a:pt x="2991" y="1931"/>
                  </a:cubicBezTo>
                  <a:cubicBezTo>
                    <a:pt x="2990" y="1938"/>
                    <a:pt x="2984" y="1943"/>
                    <a:pt x="2984" y="1943"/>
                  </a:cubicBezTo>
                  <a:cubicBezTo>
                    <a:pt x="2983" y="1945"/>
                    <a:pt x="2983" y="1945"/>
                    <a:pt x="2984" y="1947"/>
                  </a:cubicBezTo>
                  <a:cubicBezTo>
                    <a:pt x="2984" y="1947"/>
                    <a:pt x="2984" y="1947"/>
                    <a:pt x="2986" y="1947"/>
                  </a:cubicBezTo>
                  <a:cubicBezTo>
                    <a:pt x="2986" y="1947"/>
                    <a:pt x="2986" y="1947"/>
                    <a:pt x="2988" y="1947"/>
                  </a:cubicBezTo>
                  <a:cubicBezTo>
                    <a:pt x="2988" y="1947"/>
                    <a:pt x="2990" y="1945"/>
                    <a:pt x="2991" y="1943"/>
                  </a:cubicBezTo>
                  <a:cubicBezTo>
                    <a:pt x="2991" y="1943"/>
                    <a:pt x="2991" y="1943"/>
                    <a:pt x="2991" y="1945"/>
                  </a:cubicBezTo>
                  <a:cubicBezTo>
                    <a:pt x="2991" y="1947"/>
                    <a:pt x="2993" y="1950"/>
                    <a:pt x="2995" y="1953"/>
                  </a:cubicBezTo>
                  <a:cubicBezTo>
                    <a:pt x="2991" y="1953"/>
                    <a:pt x="2986" y="1951"/>
                    <a:pt x="2984" y="1953"/>
                  </a:cubicBezTo>
                  <a:cubicBezTo>
                    <a:pt x="2984" y="1953"/>
                    <a:pt x="2983" y="1953"/>
                    <a:pt x="2983" y="1953"/>
                  </a:cubicBezTo>
                  <a:cubicBezTo>
                    <a:pt x="2983" y="1955"/>
                    <a:pt x="2984" y="1955"/>
                    <a:pt x="2984" y="1955"/>
                  </a:cubicBezTo>
                  <a:cubicBezTo>
                    <a:pt x="2986" y="1955"/>
                    <a:pt x="2991" y="1955"/>
                    <a:pt x="2995" y="1956"/>
                  </a:cubicBezTo>
                  <a:cubicBezTo>
                    <a:pt x="2996" y="1958"/>
                    <a:pt x="2998" y="1960"/>
                    <a:pt x="2998" y="1963"/>
                  </a:cubicBezTo>
                  <a:cubicBezTo>
                    <a:pt x="2996" y="1962"/>
                    <a:pt x="2991" y="1962"/>
                    <a:pt x="2988" y="1962"/>
                  </a:cubicBezTo>
                  <a:cubicBezTo>
                    <a:pt x="2988" y="1962"/>
                    <a:pt x="2986" y="1962"/>
                    <a:pt x="2986" y="1963"/>
                  </a:cubicBezTo>
                  <a:cubicBezTo>
                    <a:pt x="2986" y="1963"/>
                    <a:pt x="2988" y="1965"/>
                    <a:pt x="2988" y="1965"/>
                  </a:cubicBezTo>
                  <a:cubicBezTo>
                    <a:pt x="2993" y="1965"/>
                    <a:pt x="2998" y="1965"/>
                    <a:pt x="3000" y="1965"/>
                  </a:cubicBezTo>
                  <a:cubicBezTo>
                    <a:pt x="3002" y="1968"/>
                    <a:pt x="3003" y="1970"/>
                    <a:pt x="3003" y="1974"/>
                  </a:cubicBezTo>
                  <a:cubicBezTo>
                    <a:pt x="3000" y="1972"/>
                    <a:pt x="2996" y="1972"/>
                    <a:pt x="2993" y="1972"/>
                  </a:cubicBezTo>
                  <a:lnTo>
                    <a:pt x="2993" y="1972"/>
                  </a:lnTo>
                  <a:cubicBezTo>
                    <a:pt x="2993" y="1972"/>
                    <a:pt x="2991" y="1972"/>
                    <a:pt x="2991" y="1974"/>
                  </a:cubicBezTo>
                  <a:cubicBezTo>
                    <a:pt x="2991" y="1974"/>
                    <a:pt x="2991" y="1974"/>
                    <a:pt x="2993" y="1974"/>
                  </a:cubicBezTo>
                  <a:cubicBezTo>
                    <a:pt x="2996" y="1975"/>
                    <a:pt x="3002" y="1975"/>
                    <a:pt x="3005" y="1975"/>
                  </a:cubicBezTo>
                  <a:cubicBezTo>
                    <a:pt x="3006" y="1978"/>
                    <a:pt x="3006" y="1980"/>
                    <a:pt x="3006" y="1982"/>
                  </a:cubicBezTo>
                  <a:cubicBezTo>
                    <a:pt x="3005" y="1982"/>
                    <a:pt x="3000" y="1980"/>
                    <a:pt x="2998" y="1980"/>
                  </a:cubicBezTo>
                  <a:cubicBezTo>
                    <a:pt x="2996" y="1980"/>
                    <a:pt x="2996" y="1982"/>
                    <a:pt x="2996" y="1982"/>
                  </a:cubicBezTo>
                  <a:cubicBezTo>
                    <a:pt x="2996" y="1983"/>
                    <a:pt x="2996" y="1983"/>
                    <a:pt x="2998" y="1983"/>
                  </a:cubicBezTo>
                  <a:cubicBezTo>
                    <a:pt x="3000" y="1983"/>
                    <a:pt x="3005" y="1985"/>
                    <a:pt x="3008" y="1985"/>
                  </a:cubicBezTo>
                  <a:cubicBezTo>
                    <a:pt x="3008" y="1987"/>
                    <a:pt x="3008" y="1988"/>
                    <a:pt x="3010" y="1990"/>
                  </a:cubicBezTo>
                  <a:cubicBezTo>
                    <a:pt x="3006" y="1990"/>
                    <a:pt x="3005" y="1990"/>
                    <a:pt x="3003" y="1990"/>
                  </a:cubicBezTo>
                  <a:cubicBezTo>
                    <a:pt x="3002" y="1990"/>
                    <a:pt x="3002" y="1990"/>
                    <a:pt x="3002" y="1992"/>
                  </a:cubicBezTo>
                  <a:cubicBezTo>
                    <a:pt x="3002" y="1992"/>
                    <a:pt x="3002" y="1994"/>
                    <a:pt x="3003" y="1994"/>
                  </a:cubicBezTo>
                  <a:cubicBezTo>
                    <a:pt x="3005" y="1994"/>
                    <a:pt x="3008" y="1994"/>
                    <a:pt x="3010" y="1994"/>
                  </a:cubicBezTo>
                  <a:cubicBezTo>
                    <a:pt x="3010" y="1994"/>
                    <a:pt x="3010" y="1995"/>
                    <a:pt x="3010" y="1995"/>
                  </a:cubicBezTo>
                  <a:cubicBezTo>
                    <a:pt x="3010" y="1997"/>
                    <a:pt x="3010" y="1998"/>
                    <a:pt x="3010" y="1998"/>
                  </a:cubicBezTo>
                  <a:cubicBezTo>
                    <a:pt x="3008" y="1998"/>
                    <a:pt x="3006" y="1998"/>
                    <a:pt x="3005" y="1998"/>
                  </a:cubicBezTo>
                  <a:cubicBezTo>
                    <a:pt x="3005" y="1998"/>
                    <a:pt x="3005" y="1998"/>
                    <a:pt x="3005" y="2000"/>
                  </a:cubicBezTo>
                  <a:cubicBezTo>
                    <a:pt x="3005" y="2000"/>
                    <a:pt x="3005" y="2002"/>
                    <a:pt x="3005" y="2002"/>
                  </a:cubicBezTo>
                  <a:cubicBezTo>
                    <a:pt x="3006" y="2002"/>
                    <a:pt x="3008" y="2002"/>
                    <a:pt x="3010" y="2002"/>
                  </a:cubicBezTo>
                  <a:cubicBezTo>
                    <a:pt x="3010" y="2003"/>
                    <a:pt x="3010" y="2005"/>
                    <a:pt x="3010" y="2007"/>
                  </a:cubicBezTo>
                  <a:cubicBezTo>
                    <a:pt x="3008" y="2007"/>
                    <a:pt x="3006" y="2007"/>
                    <a:pt x="3005" y="2007"/>
                  </a:cubicBezTo>
                  <a:cubicBezTo>
                    <a:pt x="3005" y="2007"/>
                    <a:pt x="3003" y="2007"/>
                    <a:pt x="3003" y="2008"/>
                  </a:cubicBezTo>
                  <a:cubicBezTo>
                    <a:pt x="3003" y="2008"/>
                    <a:pt x="3005" y="2008"/>
                    <a:pt x="3005" y="2008"/>
                  </a:cubicBezTo>
                  <a:cubicBezTo>
                    <a:pt x="3006" y="2008"/>
                    <a:pt x="3008" y="2008"/>
                    <a:pt x="3008" y="2010"/>
                  </a:cubicBezTo>
                  <a:cubicBezTo>
                    <a:pt x="3008" y="2012"/>
                    <a:pt x="3008" y="2013"/>
                    <a:pt x="3006" y="2015"/>
                  </a:cubicBezTo>
                  <a:cubicBezTo>
                    <a:pt x="3006" y="2019"/>
                    <a:pt x="3005" y="2020"/>
                    <a:pt x="3005" y="2022"/>
                  </a:cubicBezTo>
                  <a:cubicBezTo>
                    <a:pt x="3005" y="2023"/>
                    <a:pt x="3003" y="2023"/>
                    <a:pt x="3003" y="2025"/>
                  </a:cubicBezTo>
                  <a:cubicBezTo>
                    <a:pt x="3003" y="2025"/>
                    <a:pt x="3003" y="2027"/>
                    <a:pt x="3003" y="2027"/>
                  </a:cubicBezTo>
                  <a:lnTo>
                    <a:pt x="3003" y="2028"/>
                  </a:lnTo>
                  <a:cubicBezTo>
                    <a:pt x="3003" y="2033"/>
                    <a:pt x="3002" y="2047"/>
                    <a:pt x="2996" y="2052"/>
                  </a:cubicBezTo>
                  <a:cubicBezTo>
                    <a:pt x="2993" y="2053"/>
                    <a:pt x="2991" y="2055"/>
                    <a:pt x="2988" y="2055"/>
                  </a:cubicBezTo>
                  <a:cubicBezTo>
                    <a:pt x="2988" y="2055"/>
                    <a:pt x="2988" y="2055"/>
                    <a:pt x="2988" y="2055"/>
                  </a:cubicBezTo>
                  <a:lnTo>
                    <a:pt x="2988" y="2055"/>
                  </a:lnTo>
                  <a:lnTo>
                    <a:pt x="2986" y="2055"/>
                  </a:lnTo>
                  <a:cubicBezTo>
                    <a:pt x="2984" y="2055"/>
                    <a:pt x="2978" y="2052"/>
                    <a:pt x="2971" y="2050"/>
                  </a:cubicBezTo>
                  <a:cubicBezTo>
                    <a:pt x="2971" y="2050"/>
                    <a:pt x="2970" y="2047"/>
                    <a:pt x="2970" y="2044"/>
                  </a:cubicBezTo>
                  <a:cubicBezTo>
                    <a:pt x="2970" y="2040"/>
                    <a:pt x="2970" y="2037"/>
                    <a:pt x="2976" y="2033"/>
                  </a:cubicBezTo>
                  <a:cubicBezTo>
                    <a:pt x="2979" y="2032"/>
                    <a:pt x="2983" y="2032"/>
                    <a:pt x="2984" y="2032"/>
                  </a:cubicBezTo>
                  <a:cubicBezTo>
                    <a:pt x="2986" y="2032"/>
                    <a:pt x="2986" y="2030"/>
                    <a:pt x="2986" y="2030"/>
                  </a:cubicBezTo>
                  <a:cubicBezTo>
                    <a:pt x="2988" y="2030"/>
                    <a:pt x="2988" y="2030"/>
                    <a:pt x="2990" y="2030"/>
                  </a:cubicBezTo>
                  <a:cubicBezTo>
                    <a:pt x="2990" y="2027"/>
                    <a:pt x="2991" y="2025"/>
                    <a:pt x="2991" y="2023"/>
                  </a:cubicBezTo>
                  <a:cubicBezTo>
                    <a:pt x="2993" y="2020"/>
                    <a:pt x="2995" y="2019"/>
                    <a:pt x="2995" y="2017"/>
                  </a:cubicBezTo>
                  <a:cubicBezTo>
                    <a:pt x="2995" y="2015"/>
                    <a:pt x="2993" y="2013"/>
                    <a:pt x="2993" y="2013"/>
                  </a:cubicBezTo>
                  <a:cubicBezTo>
                    <a:pt x="2991" y="2013"/>
                    <a:pt x="2990" y="2015"/>
                    <a:pt x="2990" y="2015"/>
                  </a:cubicBezTo>
                  <a:cubicBezTo>
                    <a:pt x="2990" y="2017"/>
                    <a:pt x="2990" y="2019"/>
                    <a:pt x="2988" y="2020"/>
                  </a:cubicBezTo>
                  <a:cubicBezTo>
                    <a:pt x="2986" y="2022"/>
                    <a:pt x="2986" y="2023"/>
                    <a:pt x="2984" y="2027"/>
                  </a:cubicBezTo>
                  <a:cubicBezTo>
                    <a:pt x="2984" y="2027"/>
                    <a:pt x="2984" y="2027"/>
                    <a:pt x="2984" y="2027"/>
                  </a:cubicBezTo>
                  <a:cubicBezTo>
                    <a:pt x="2981" y="2027"/>
                    <a:pt x="2978" y="2027"/>
                    <a:pt x="2973" y="2030"/>
                  </a:cubicBezTo>
                  <a:cubicBezTo>
                    <a:pt x="2966" y="2035"/>
                    <a:pt x="2964" y="2040"/>
                    <a:pt x="2964" y="2044"/>
                  </a:cubicBezTo>
                  <a:cubicBezTo>
                    <a:pt x="2964" y="2047"/>
                    <a:pt x="2966" y="2050"/>
                    <a:pt x="2966" y="2052"/>
                  </a:cubicBezTo>
                  <a:cubicBezTo>
                    <a:pt x="2963" y="2050"/>
                    <a:pt x="2958" y="2048"/>
                    <a:pt x="2951" y="2048"/>
                  </a:cubicBezTo>
                  <a:cubicBezTo>
                    <a:pt x="2951" y="2045"/>
                    <a:pt x="2951" y="2037"/>
                    <a:pt x="2956" y="2033"/>
                  </a:cubicBezTo>
                  <a:cubicBezTo>
                    <a:pt x="2959" y="2032"/>
                    <a:pt x="2963" y="2030"/>
                    <a:pt x="2966" y="2030"/>
                  </a:cubicBezTo>
                  <a:cubicBezTo>
                    <a:pt x="2968" y="2030"/>
                    <a:pt x="2970" y="2030"/>
                    <a:pt x="2971" y="2028"/>
                  </a:cubicBezTo>
                  <a:cubicBezTo>
                    <a:pt x="2976" y="2027"/>
                    <a:pt x="2981" y="2022"/>
                    <a:pt x="2981" y="2022"/>
                  </a:cubicBezTo>
                  <a:cubicBezTo>
                    <a:pt x="2981" y="2020"/>
                    <a:pt x="2981" y="2019"/>
                    <a:pt x="2979" y="2019"/>
                  </a:cubicBezTo>
                  <a:cubicBezTo>
                    <a:pt x="2979" y="2019"/>
                    <a:pt x="2978" y="2019"/>
                    <a:pt x="2978" y="2019"/>
                  </a:cubicBezTo>
                  <a:cubicBezTo>
                    <a:pt x="2976" y="2020"/>
                    <a:pt x="2973" y="2023"/>
                    <a:pt x="2971" y="2025"/>
                  </a:cubicBezTo>
                  <a:cubicBezTo>
                    <a:pt x="2970" y="2025"/>
                    <a:pt x="2968" y="2025"/>
                    <a:pt x="2966" y="2027"/>
                  </a:cubicBezTo>
                  <a:cubicBezTo>
                    <a:pt x="2961" y="2027"/>
                    <a:pt x="2958" y="2027"/>
                    <a:pt x="2954" y="2030"/>
                  </a:cubicBezTo>
                  <a:cubicBezTo>
                    <a:pt x="2946" y="2035"/>
                    <a:pt x="2946" y="2042"/>
                    <a:pt x="2947" y="2047"/>
                  </a:cubicBezTo>
                  <a:cubicBezTo>
                    <a:pt x="2944" y="2047"/>
                    <a:pt x="2943" y="2045"/>
                    <a:pt x="2939" y="2045"/>
                  </a:cubicBezTo>
                  <a:cubicBezTo>
                    <a:pt x="2939" y="2045"/>
                    <a:pt x="2939" y="2045"/>
                    <a:pt x="2939" y="2045"/>
                  </a:cubicBezTo>
                  <a:cubicBezTo>
                    <a:pt x="2939" y="2042"/>
                    <a:pt x="2939" y="2037"/>
                    <a:pt x="2941" y="2035"/>
                  </a:cubicBezTo>
                  <a:cubicBezTo>
                    <a:pt x="2943" y="2030"/>
                    <a:pt x="2946" y="2028"/>
                    <a:pt x="2949" y="2025"/>
                  </a:cubicBezTo>
                  <a:cubicBezTo>
                    <a:pt x="2952" y="2023"/>
                    <a:pt x="2956" y="2023"/>
                    <a:pt x="2959" y="2023"/>
                  </a:cubicBezTo>
                  <a:cubicBezTo>
                    <a:pt x="2963" y="2023"/>
                    <a:pt x="2966" y="2023"/>
                    <a:pt x="2970" y="2022"/>
                  </a:cubicBezTo>
                  <a:cubicBezTo>
                    <a:pt x="2971" y="2022"/>
                    <a:pt x="2971" y="2020"/>
                    <a:pt x="2971" y="2019"/>
                  </a:cubicBezTo>
                  <a:cubicBezTo>
                    <a:pt x="2971" y="2019"/>
                    <a:pt x="2970" y="2017"/>
                    <a:pt x="2968" y="2017"/>
                  </a:cubicBezTo>
                  <a:cubicBezTo>
                    <a:pt x="2964" y="2019"/>
                    <a:pt x="2961" y="2019"/>
                    <a:pt x="2958" y="2020"/>
                  </a:cubicBezTo>
                  <a:cubicBezTo>
                    <a:pt x="2954" y="2020"/>
                    <a:pt x="2951" y="2020"/>
                    <a:pt x="2947" y="2022"/>
                  </a:cubicBezTo>
                  <a:cubicBezTo>
                    <a:pt x="2943" y="2023"/>
                    <a:pt x="2939" y="2028"/>
                    <a:pt x="2936" y="2033"/>
                  </a:cubicBezTo>
                  <a:cubicBezTo>
                    <a:pt x="2936" y="2035"/>
                    <a:pt x="2936" y="2039"/>
                    <a:pt x="2936" y="2042"/>
                  </a:cubicBezTo>
                  <a:cubicBezTo>
                    <a:pt x="2932" y="2040"/>
                    <a:pt x="2929" y="2040"/>
                    <a:pt x="2926" y="2040"/>
                  </a:cubicBezTo>
                  <a:lnTo>
                    <a:pt x="2926" y="2040"/>
                  </a:lnTo>
                  <a:cubicBezTo>
                    <a:pt x="2927" y="2037"/>
                    <a:pt x="2927" y="2033"/>
                    <a:pt x="2931" y="2030"/>
                  </a:cubicBezTo>
                  <a:cubicBezTo>
                    <a:pt x="2934" y="2023"/>
                    <a:pt x="2939" y="2020"/>
                    <a:pt x="2944" y="2019"/>
                  </a:cubicBezTo>
                  <a:cubicBezTo>
                    <a:pt x="2951" y="2015"/>
                    <a:pt x="2959" y="2015"/>
                    <a:pt x="2966" y="2015"/>
                  </a:cubicBezTo>
                  <a:cubicBezTo>
                    <a:pt x="2966" y="2015"/>
                    <a:pt x="2968" y="2015"/>
                    <a:pt x="2970" y="2015"/>
                  </a:cubicBezTo>
                  <a:cubicBezTo>
                    <a:pt x="2975" y="2015"/>
                    <a:pt x="2978" y="2013"/>
                    <a:pt x="2981" y="2010"/>
                  </a:cubicBezTo>
                  <a:cubicBezTo>
                    <a:pt x="2990" y="2003"/>
                    <a:pt x="2983" y="1995"/>
                    <a:pt x="2979" y="1988"/>
                  </a:cubicBezTo>
                  <a:lnTo>
                    <a:pt x="2979" y="1988"/>
                  </a:lnTo>
                  <a:cubicBezTo>
                    <a:pt x="2978" y="1987"/>
                    <a:pt x="2976" y="1983"/>
                    <a:pt x="2975" y="1982"/>
                  </a:cubicBezTo>
                  <a:cubicBezTo>
                    <a:pt x="2975" y="1982"/>
                    <a:pt x="2975" y="1982"/>
                    <a:pt x="2975" y="1982"/>
                  </a:cubicBezTo>
                  <a:cubicBezTo>
                    <a:pt x="2975" y="1982"/>
                    <a:pt x="2975" y="1982"/>
                    <a:pt x="2975" y="1982"/>
                  </a:cubicBezTo>
                  <a:cubicBezTo>
                    <a:pt x="2973" y="1978"/>
                    <a:pt x="2970" y="1976"/>
                    <a:pt x="2968" y="1975"/>
                  </a:cubicBezTo>
                  <a:cubicBezTo>
                    <a:pt x="2961" y="1972"/>
                    <a:pt x="2954" y="1972"/>
                    <a:pt x="2947" y="1970"/>
                  </a:cubicBezTo>
                  <a:cubicBezTo>
                    <a:pt x="2947" y="1970"/>
                    <a:pt x="2947" y="1968"/>
                    <a:pt x="2947" y="1968"/>
                  </a:cubicBezTo>
                  <a:cubicBezTo>
                    <a:pt x="2947" y="1968"/>
                    <a:pt x="2946" y="1967"/>
                    <a:pt x="2946" y="1967"/>
                  </a:cubicBezTo>
                  <a:cubicBezTo>
                    <a:pt x="2946" y="1967"/>
                    <a:pt x="2944" y="1967"/>
                    <a:pt x="2944" y="1968"/>
                  </a:cubicBezTo>
                  <a:cubicBezTo>
                    <a:pt x="2944" y="1968"/>
                    <a:pt x="2944" y="1970"/>
                    <a:pt x="2944" y="1970"/>
                  </a:cubicBezTo>
                  <a:cubicBezTo>
                    <a:pt x="2943" y="1970"/>
                    <a:pt x="2941" y="1970"/>
                    <a:pt x="2939" y="1970"/>
                  </a:cubicBezTo>
                  <a:cubicBezTo>
                    <a:pt x="2938" y="1968"/>
                    <a:pt x="2938" y="1967"/>
                    <a:pt x="2938" y="1965"/>
                  </a:cubicBezTo>
                  <a:cubicBezTo>
                    <a:pt x="2938" y="1965"/>
                    <a:pt x="2936" y="1965"/>
                    <a:pt x="2936" y="1965"/>
                  </a:cubicBezTo>
                  <a:cubicBezTo>
                    <a:pt x="2934" y="1965"/>
                    <a:pt x="2934" y="1965"/>
                    <a:pt x="2934" y="1967"/>
                  </a:cubicBezTo>
                  <a:cubicBezTo>
                    <a:pt x="2934" y="1967"/>
                    <a:pt x="2936" y="1968"/>
                    <a:pt x="2936" y="1970"/>
                  </a:cubicBezTo>
                  <a:cubicBezTo>
                    <a:pt x="2932" y="1970"/>
                    <a:pt x="2931" y="1970"/>
                    <a:pt x="2929" y="1970"/>
                  </a:cubicBezTo>
                  <a:cubicBezTo>
                    <a:pt x="2927" y="1968"/>
                    <a:pt x="2926" y="1967"/>
                    <a:pt x="2926" y="1965"/>
                  </a:cubicBezTo>
                  <a:cubicBezTo>
                    <a:pt x="2926" y="1965"/>
                    <a:pt x="2926" y="1965"/>
                    <a:pt x="2924" y="1965"/>
                  </a:cubicBezTo>
                  <a:cubicBezTo>
                    <a:pt x="2924" y="1965"/>
                    <a:pt x="2922" y="1965"/>
                    <a:pt x="2924" y="1967"/>
                  </a:cubicBezTo>
                  <a:cubicBezTo>
                    <a:pt x="2924" y="1967"/>
                    <a:pt x="2924" y="1970"/>
                    <a:pt x="2926" y="1972"/>
                  </a:cubicBezTo>
                  <a:cubicBezTo>
                    <a:pt x="2924" y="1972"/>
                    <a:pt x="2921" y="1972"/>
                    <a:pt x="2919" y="1974"/>
                  </a:cubicBezTo>
                  <a:cubicBezTo>
                    <a:pt x="2917" y="1972"/>
                    <a:pt x="2915" y="1970"/>
                    <a:pt x="2914" y="1968"/>
                  </a:cubicBezTo>
                  <a:cubicBezTo>
                    <a:pt x="2914" y="1968"/>
                    <a:pt x="2914" y="1968"/>
                    <a:pt x="2913" y="1968"/>
                  </a:cubicBezTo>
                  <a:cubicBezTo>
                    <a:pt x="2913" y="1968"/>
                    <a:pt x="2913" y="1970"/>
                    <a:pt x="2913" y="1970"/>
                  </a:cubicBezTo>
                  <a:cubicBezTo>
                    <a:pt x="2914" y="1972"/>
                    <a:pt x="2915" y="1974"/>
                    <a:pt x="2917" y="1975"/>
                  </a:cubicBezTo>
                  <a:cubicBezTo>
                    <a:pt x="2914" y="1976"/>
                    <a:pt x="2913" y="1978"/>
                    <a:pt x="2911" y="1980"/>
                  </a:cubicBezTo>
                  <a:cubicBezTo>
                    <a:pt x="2909" y="1978"/>
                    <a:pt x="2906" y="1976"/>
                    <a:pt x="2902" y="1974"/>
                  </a:cubicBezTo>
                  <a:cubicBezTo>
                    <a:pt x="2902" y="1974"/>
                    <a:pt x="2902" y="1974"/>
                    <a:pt x="2901" y="1974"/>
                  </a:cubicBezTo>
                  <a:cubicBezTo>
                    <a:pt x="2901" y="1974"/>
                    <a:pt x="2901" y="1975"/>
                    <a:pt x="2901" y="1975"/>
                  </a:cubicBezTo>
                  <a:cubicBezTo>
                    <a:pt x="2904" y="1978"/>
                    <a:pt x="2906" y="1980"/>
                    <a:pt x="2907" y="1982"/>
                  </a:cubicBezTo>
                  <a:cubicBezTo>
                    <a:pt x="2906" y="1982"/>
                    <a:pt x="2904" y="1983"/>
                    <a:pt x="2901" y="1985"/>
                  </a:cubicBezTo>
                  <a:cubicBezTo>
                    <a:pt x="2899" y="1983"/>
                    <a:pt x="2895" y="1982"/>
                    <a:pt x="2894" y="1980"/>
                  </a:cubicBezTo>
                  <a:cubicBezTo>
                    <a:pt x="2894" y="1978"/>
                    <a:pt x="2892" y="1978"/>
                    <a:pt x="2892" y="1978"/>
                  </a:cubicBezTo>
                  <a:cubicBezTo>
                    <a:pt x="2890" y="1980"/>
                    <a:pt x="2890" y="1980"/>
                    <a:pt x="2892" y="1982"/>
                  </a:cubicBezTo>
                  <a:cubicBezTo>
                    <a:pt x="2892" y="1983"/>
                    <a:pt x="2895" y="1985"/>
                    <a:pt x="2897" y="1987"/>
                  </a:cubicBezTo>
                  <a:cubicBezTo>
                    <a:pt x="2895" y="1988"/>
                    <a:pt x="2894" y="1990"/>
                    <a:pt x="2890" y="1990"/>
                  </a:cubicBezTo>
                  <a:cubicBezTo>
                    <a:pt x="2889" y="1988"/>
                    <a:pt x="2887" y="1987"/>
                    <a:pt x="2887" y="1985"/>
                  </a:cubicBezTo>
                  <a:cubicBezTo>
                    <a:pt x="2887" y="1985"/>
                    <a:pt x="2885" y="1985"/>
                    <a:pt x="2885" y="1985"/>
                  </a:cubicBezTo>
                  <a:cubicBezTo>
                    <a:pt x="2883" y="1985"/>
                    <a:pt x="2883" y="1987"/>
                    <a:pt x="2883" y="1987"/>
                  </a:cubicBezTo>
                  <a:cubicBezTo>
                    <a:pt x="2885" y="1988"/>
                    <a:pt x="2887" y="1990"/>
                    <a:pt x="2889" y="1992"/>
                  </a:cubicBezTo>
                  <a:cubicBezTo>
                    <a:pt x="2885" y="1994"/>
                    <a:pt x="2883" y="1994"/>
                    <a:pt x="2882" y="1995"/>
                  </a:cubicBezTo>
                  <a:cubicBezTo>
                    <a:pt x="2881" y="1994"/>
                    <a:pt x="2879" y="1992"/>
                    <a:pt x="2879" y="1992"/>
                  </a:cubicBezTo>
                  <a:cubicBezTo>
                    <a:pt x="2879" y="1990"/>
                    <a:pt x="2877" y="1990"/>
                    <a:pt x="2877" y="1990"/>
                  </a:cubicBezTo>
                  <a:cubicBezTo>
                    <a:pt x="2877" y="1992"/>
                    <a:pt x="2875" y="1992"/>
                    <a:pt x="2877" y="1994"/>
                  </a:cubicBezTo>
                  <a:cubicBezTo>
                    <a:pt x="2877" y="1994"/>
                    <a:pt x="2879" y="1995"/>
                    <a:pt x="2879" y="1997"/>
                  </a:cubicBezTo>
                  <a:cubicBezTo>
                    <a:pt x="2877" y="1997"/>
                    <a:pt x="2874" y="1998"/>
                    <a:pt x="2874" y="1998"/>
                  </a:cubicBezTo>
                  <a:cubicBezTo>
                    <a:pt x="2870" y="1995"/>
                    <a:pt x="2867" y="1992"/>
                    <a:pt x="2865" y="1988"/>
                  </a:cubicBezTo>
                  <a:cubicBezTo>
                    <a:pt x="2875" y="1980"/>
                    <a:pt x="2874" y="1967"/>
                    <a:pt x="2874" y="1965"/>
                  </a:cubicBezTo>
                  <a:cubicBezTo>
                    <a:pt x="2874" y="1965"/>
                    <a:pt x="2874" y="1965"/>
                    <a:pt x="2874" y="1965"/>
                  </a:cubicBezTo>
                  <a:cubicBezTo>
                    <a:pt x="2874" y="1965"/>
                    <a:pt x="2874" y="1965"/>
                    <a:pt x="2874" y="1965"/>
                  </a:cubicBezTo>
                  <a:cubicBezTo>
                    <a:pt x="2874" y="1963"/>
                    <a:pt x="2874" y="1963"/>
                    <a:pt x="2874" y="1963"/>
                  </a:cubicBezTo>
                  <a:cubicBezTo>
                    <a:pt x="2872" y="1963"/>
                    <a:pt x="2872" y="1963"/>
                    <a:pt x="2872" y="1963"/>
                  </a:cubicBezTo>
                  <a:lnTo>
                    <a:pt x="2872" y="1963"/>
                  </a:lnTo>
                  <a:cubicBezTo>
                    <a:pt x="2872" y="1963"/>
                    <a:pt x="2872" y="1963"/>
                    <a:pt x="2872" y="1963"/>
                  </a:cubicBezTo>
                  <a:cubicBezTo>
                    <a:pt x="2870" y="1963"/>
                    <a:pt x="2870" y="1963"/>
                    <a:pt x="2870" y="1963"/>
                  </a:cubicBezTo>
                  <a:cubicBezTo>
                    <a:pt x="2870" y="1963"/>
                    <a:pt x="2870" y="1963"/>
                    <a:pt x="2870" y="1963"/>
                  </a:cubicBezTo>
                  <a:cubicBezTo>
                    <a:pt x="2870" y="1963"/>
                    <a:pt x="2867" y="1967"/>
                    <a:pt x="2862" y="1965"/>
                  </a:cubicBezTo>
                  <a:cubicBezTo>
                    <a:pt x="2857" y="1963"/>
                    <a:pt x="2857" y="1960"/>
                    <a:pt x="2855" y="1955"/>
                  </a:cubicBezTo>
                  <a:lnTo>
                    <a:pt x="2855" y="1953"/>
                  </a:lnTo>
                  <a:cubicBezTo>
                    <a:pt x="2855" y="1953"/>
                    <a:pt x="2855" y="1953"/>
                    <a:pt x="2855" y="1953"/>
                  </a:cubicBezTo>
                  <a:cubicBezTo>
                    <a:pt x="2858" y="1947"/>
                    <a:pt x="2858" y="1942"/>
                    <a:pt x="2857" y="1936"/>
                  </a:cubicBezTo>
                  <a:cubicBezTo>
                    <a:pt x="2860" y="1930"/>
                    <a:pt x="2860" y="1925"/>
                    <a:pt x="2857" y="1920"/>
                  </a:cubicBezTo>
                  <a:cubicBezTo>
                    <a:pt x="2858" y="1920"/>
                    <a:pt x="2860" y="1917"/>
                    <a:pt x="2858" y="1911"/>
                  </a:cubicBezTo>
                  <a:cubicBezTo>
                    <a:pt x="2858" y="1908"/>
                    <a:pt x="2857" y="1906"/>
                    <a:pt x="2853" y="1903"/>
                  </a:cubicBezTo>
                  <a:cubicBezTo>
                    <a:pt x="2851" y="1903"/>
                    <a:pt x="2851" y="1903"/>
                    <a:pt x="2850" y="1905"/>
                  </a:cubicBezTo>
                  <a:cubicBezTo>
                    <a:pt x="2850" y="1905"/>
                    <a:pt x="2850" y="1906"/>
                    <a:pt x="2851" y="1908"/>
                  </a:cubicBezTo>
                  <a:cubicBezTo>
                    <a:pt x="2855" y="1910"/>
                    <a:pt x="2855" y="1915"/>
                    <a:pt x="2853" y="1917"/>
                  </a:cubicBezTo>
                  <a:cubicBezTo>
                    <a:pt x="2853" y="1915"/>
                    <a:pt x="2851" y="1915"/>
                    <a:pt x="2851" y="1915"/>
                  </a:cubicBezTo>
                  <a:cubicBezTo>
                    <a:pt x="2850" y="1913"/>
                    <a:pt x="2850" y="1913"/>
                    <a:pt x="2849" y="1915"/>
                  </a:cubicBezTo>
                  <a:cubicBezTo>
                    <a:pt x="2849" y="1915"/>
                    <a:pt x="2849" y="1917"/>
                    <a:pt x="2849" y="1918"/>
                  </a:cubicBezTo>
                  <a:cubicBezTo>
                    <a:pt x="2850" y="1918"/>
                    <a:pt x="2857" y="1923"/>
                    <a:pt x="2853" y="1931"/>
                  </a:cubicBezTo>
                  <a:cubicBezTo>
                    <a:pt x="2853" y="1930"/>
                    <a:pt x="2851" y="1928"/>
                    <a:pt x="2850" y="1928"/>
                  </a:cubicBezTo>
                  <a:cubicBezTo>
                    <a:pt x="2849" y="1927"/>
                    <a:pt x="2849" y="1927"/>
                    <a:pt x="2847" y="1928"/>
                  </a:cubicBezTo>
                  <a:cubicBezTo>
                    <a:pt x="2847" y="1930"/>
                    <a:pt x="2847" y="1930"/>
                    <a:pt x="2847" y="1931"/>
                  </a:cubicBezTo>
                  <a:cubicBezTo>
                    <a:pt x="2849" y="1931"/>
                    <a:pt x="2857" y="1938"/>
                    <a:pt x="2853" y="1947"/>
                  </a:cubicBezTo>
                  <a:cubicBezTo>
                    <a:pt x="2850" y="1943"/>
                    <a:pt x="2847" y="1940"/>
                    <a:pt x="2847" y="1940"/>
                  </a:cubicBezTo>
                  <a:cubicBezTo>
                    <a:pt x="2847" y="1938"/>
                    <a:pt x="2845" y="1938"/>
                    <a:pt x="2843" y="1940"/>
                  </a:cubicBezTo>
                  <a:cubicBezTo>
                    <a:pt x="2843" y="1940"/>
                    <a:pt x="2843" y="1942"/>
                    <a:pt x="2845" y="1943"/>
                  </a:cubicBezTo>
                  <a:cubicBezTo>
                    <a:pt x="2845" y="1943"/>
                    <a:pt x="2850" y="1948"/>
                    <a:pt x="2850" y="1955"/>
                  </a:cubicBezTo>
                  <a:lnTo>
                    <a:pt x="2851" y="1955"/>
                  </a:lnTo>
                  <a:cubicBezTo>
                    <a:pt x="2851" y="1960"/>
                    <a:pt x="2853" y="1965"/>
                    <a:pt x="2860" y="1968"/>
                  </a:cubicBezTo>
                  <a:cubicBezTo>
                    <a:pt x="2862" y="1970"/>
                    <a:pt x="2863" y="1970"/>
                    <a:pt x="2865" y="1970"/>
                  </a:cubicBezTo>
                  <a:cubicBezTo>
                    <a:pt x="2865" y="1970"/>
                    <a:pt x="2865" y="1970"/>
                    <a:pt x="2865" y="1970"/>
                  </a:cubicBezTo>
                  <a:cubicBezTo>
                    <a:pt x="2863" y="1972"/>
                    <a:pt x="2862" y="1974"/>
                    <a:pt x="2858" y="1975"/>
                  </a:cubicBezTo>
                  <a:cubicBezTo>
                    <a:pt x="2857" y="1975"/>
                    <a:pt x="2855" y="1975"/>
                    <a:pt x="2853" y="1975"/>
                  </a:cubicBezTo>
                  <a:cubicBezTo>
                    <a:pt x="2845" y="1975"/>
                    <a:pt x="2845" y="1970"/>
                    <a:pt x="2843" y="1963"/>
                  </a:cubicBezTo>
                  <a:cubicBezTo>
                    <a:pt x="2842" y="1962"/>
                    <a:pt x="2842" y="1958"/>
                    <a:pt x="2840" y="1956"/>
                  </a:cubicBezTo>
                  <a:cubicBezTo>
                    <a:pt x="2838" y="1955"/>
                    <a:pt x="2838" y="1955"/>
                    <a:pt x="2837" y="1955"/>
                  </a:cubicBezTo>
                  <a:cubicBezTo>
                    <a:pt x="2837" y="1956"/>
                    <a:pt x="2835" y="1958"/>
                    <a:pt x="2837" y="1958"/>
                  </a:cubicBezTo>
                  <a:cubicBezTo>
                    <a:pt x="2838" y="1960"/>
                    <a:pt x="2838" y="1962"/>
                    <a:pt x="2838" y="1965"/>
                  </a:cubicBezTo>
                  <a:cubicBezTo>
                    <a:pt x="2838" y="1967"/>
                    <a:pt x="2840" y="1970"/>
                    <a:pt x="2842" y="1972"/>
                  </a:cubicBezTo>
                  <a:cubicBezTo>
                    <a:pt x="2837" y="1970"/>
                    <a:pt x="2833" y="1965"/>
                    <a:pt x="2833" y="1965"/>
                  </a:cubicBezTo>
                  <a:cubicBezTo>
                    <a:pt x="2831" y="1963"/>
                    <a:pt x="2830" y="1963"/>
                    <a:pt x="2830" y="1963"/>
                  </a:cubicBezTo>
                  <a:cubicBezTo>
                    <a:pt x="2828" y="1965"/>
                    <a:pt x="2828" y="1967"/>
                    <a:pt x="2828" y="1967"/>
                  </a:cubicBezTo>
                  <a:cubicBezTo>
                    <a:pt x="2828" y="1967"/>
                    <a:pt x="2838" y="1980"/>
                    <a:pt x="2851" y="1980"/>
                  </a:cubicBezTo>
                  <a:cubicBezTo>
                    <a:pt x="2853" y="1980"/>
                    <a:pt x="2853" y="1980"/>
                    <a:pt x="2853" y="1980"/>
                  </a:cubicBezTo>
                  <a:lnTo>
                    <a:pt x="2853" y="1980"/>
                  </a:lnTo>
                  <a:cubicBezTo>
                    <a:pt x="2853" y="1980"/>
                    <a:pt x="2853" y="1980"/>
                    <a:pt x="2853" y="1980"/>
                  </a:cubicBezTo>
                  <a:cubicBezTo>
                    <a:pt x="2855" y="1980"/>
                    <a:pt x="2858" y="1978"/>
                    <a:pt x="2860" y="1978"/>
                  </a:cubicBezTo>
                  <a:cubicBezTo>
                    <a:pt x="2863" y="1976"/>
                    <a:pt x="2867" y="1975"/>
                    <a:pt x="2869" y="1972"/>
                  </a:cubicBezTo>
                  <a:cubicBezTo>
                    <a:pt x="2869" y="1976"/>
                    <a:pt x="2867" y="1983"/>
                    <a:pt x="2860" y="1987"/>
                  </a:cubicBezTo>
                  <a:cubicBezTo>
                    <a:pt x="2860" y="1987"/>
                    <a:pt x="2860" y="1987"/>
                    <a:pt x="2860" y="1987"/>
                  </a:cubicBezTo>
                  <a:cubicBezTo>
                    <a:pt x="2860" y="1987"/>
                    <a:pt x="2860" y="1987"/>
                    <a:pt x="2860" y="1987"/>
                  </a:cubicBezTo>
                  <a:cubicBezTo>
                    <a:pt x="2847" y="1995"/>
                    <a:pt x="2835" y="1983"/>
                    <a:pt x="2835" y="1983"/>
                  </a:cubicBezTo>
                  <a:cubicBezTo>
                    <a:pt x="2835" y="1983"/>
                    <a:pt x="2833" y="1983"/>
                    <a:pt x="2831" y="1983"/>
                  </a:cubicBezTo>
                  <a:cubicBezTo>
                    <a:pt x="2831" y="1985"/>
                    <a:pt x="2831" y="1987"/>
                    <a:pt x="2831" y="1987"/>
                  </a:cubicBezTo>
                  <a:cubicBezTo>
                    <a:pt x="2831" y="1987"/>
                    <a:pt x="2840" y="1994"/>
                    <a:pt x="2850" y="1994"/>
                  </a:cubicBezTo>
                  <a:cubicBezTo>
                    <a:pt x="2853" y="1994"/>
                    <a:pt x="2857" y="1994"/>
                    <a:pt x="2860" y="1992"/>
                  </a:cubicBezTo>
                  <a:cubicBezTo>
                    <a:pt x="2863" y="1994"/>
                    <a:pt x="2870" y="2000"/>
                    <a:pt x="2872" y="2003"/>
                  </a:cubicBezTo>
                  <a:cubicBezTo>
                    <a:pt x="2875" y="2010"/>
                    <a:pt x="2877" y="2015"/>
                    <a:pt x="2875" y="2025"/>
                  </a:cubicBezTo>
                  <a:cubicBezTo>
                    <a:pt x="2875" y="2030"/>
                    <a:pt x="2872" y="2035"/>
                    <a:pt x="2869" y="2040"/>
                  </a:cubicBezTo>
                  <a:cubicBezTo>
                    <a:pt x="2865" y="2045"/>
                    <a:pt x="2860" y="2050"/>
                    <a:pt x="2860" y="2057"/>
                  </a:cubicBezTo>
                  <a:lnTo>
                    <a:pt x="2860" y="2057"/>
                  </a:lnTo>
                  <a:cubicBezTo>
                    <a:pt x="2860" y="2062"/>
                    <a:pt x="2862" y="2064"/>
                    <a:pt x="2865" y="2065"/>
                  </a:cubicBezTo>
                  <a:cubicBezTo>
                    <a:pt x="2862" y="2065"/>
                    <a:pt x="2858" y="2064"/>
                    <a:pt x="2857" y="2062"/>
                  </a:cubicBezTo>
                  <a:cubicBezTo>
                    <a:pt x="2855" y="2060"/>
                    <a:pt x="2853" y="2057"/>
                    <a:pt x="2853" y="2053"/>
                  </a:cubicBezTo>
                  <a:cubicBezTo>
                    <a:pt x="2851" y="2052"/>
                    <a:pt x="2853" y="2050"/>
                    <a:pt x="2853" y="2047"/>
                  </a:cubicBezTo>
                  <a:cubicBezTo>
                    <a:pt x="2853" y="2045"/>
                    <a:pt x="2853" y="2044"/>
                    <a:pt x="2853" y="2042"/>
                  </a:cubicBezTo>
                  <a:cubicBezTo>
                    <a:pt x="2853" y="2033"/>
                    <a:pt x="2850" y="2025"/>
                    <a:pt x="2845" y="2022"/>
                  </a:cubicBezTo>
                  <a:cubicBezTo>
                    <a:pt x="2837" y="2019"/>
                    <a:pt x="2833" y="2015"/>
                    <a:pt x="2833" y="2010"/>
                  </a:cubicBezTo>
                  <a:cubicBezTo>
                    <a:pt x="2833" y="2010"/>
                    <a:pt x="2831" y="2008"/>
                    <a:pt x="2830" y="2008"/>
                  </a:cubicBezTo>
                  <a:cubicBezTo>
                    <a:pt x="2830" y="2008"/>
                    <a:pt x="2828" y="2010"/>
                    <a:pt x="2828" y="2012"/>
                  </a:cubicBezTo>
                  <a:cubicBezTo>
                    <a:pt x="2828" y="2017"/>
                    <a:pt x="2833" y="2022"/>
                    <a:pt x="2842" y="2027"/>
                  </a:cubicBezTo>
                  <a:cubicBezTo>
                    <a:pt x="2849" y="2030"/>
                    <a:pt x="2849" y="2039"/>
                    <a:pt x="2849" y="2042"/>
                  </a:cubicBezTo>
                  <a:cubicBezTo>
                    <a:pt x="2849" y="2044"/>
                    <a:pt x="2849" y="2045"/>
                    <a:pt x="2849" y="2047"/>
                  </a:cubicBezTo>
                  <a:cubicBezTo>
                    <a:pt x="2849" y="2047"/>
                    <a:pt x="2849" y="2047"/>
                    <a:pt x="2849" y="2047"/>
                  </a:cubicBezTo>
                  <a:cubicBezTo>
                    <a:pt x="2847" y="2042"/>
                    <a:pt x="2843" y="2035"/>
                    <a:pt x="2838" y="2032"/>
                  </a:cubicBezTo>
                  <a:cubicBezTo>
                    <a:pt x="2838" y="2030"/>
                    <a:pt x="2837" y="2030"/>
                    <a:pt x="2837" y="2030"/>
                  </a:cubicBezTo>
                  <a:cubicBezTo>
                    <a:pt x="2835" y="2030"/>
                    <a:pt x="2835" y="2032"/>
                    <a:pt x="2835" y="2032"/>
                  </a:cubicBezTo>
                  <a:cubicBezTo>
                    <a:pt x="2835" y="2032"/>
                    <a:pt x="2830" y="2039"/>
                    <a:pt x="2823" y="2040"/>
                  </a:cubicBezTo>
                  <a:cubicBezTo>
                    <a:pt x="2820" y="2042"/>
                    <a:pt x="2817" y="2040"/>
                    <a:pt x="2813" y="2040"/>
                  </a:cubicBezTo>
                  <a:cubicBezTo>
                    <a:pt x="2828" y="2035"/>
                    <a:pt x="2826" y="2022"/>
                    <a:pt x="2826" y="2022"/>
                  </a:cubicBezTo>
                  <a:cubicBezTo>
                    <a:pt x="2825" y="2020"/>
                    <a:pt x="2825" y="2020"/>
                    <a:pt x="2823" y="2020"/>
                  </a:cubicBezTo>
                  <a:cubicBezTo>
                    <a:pt x="2821" y="2020"/>
                    <a:pt x="2821" y="2022"/>
                    <a:pt x="2821" y="2022"/>
                  </a:cubicBezTo>
                  <a:cubicBezTo>
                    <a:pt x="2821" y="2023"/>
                    <a:pt x="2821" y="2023"/>
                    <a:pt x="2821" y="2027"/>
                  </a:cubicBezTo>
                  <a:cubicBezTo>
                    <a:pt x="2812" y="2027"/>
                    <a:pt x="2803" y="2027"/>
                    <a:pt x="2796" y="2027"/>
                  </a:cubicBezTo>
                  <a:cubicBezTo>
                    <a:pt x="2791" y="2027"/>
                    <a:pt x="2769" y="2030"/>
                    <a:pt x="2756" y="2039"/>
                  </a:cubicBezTo>
                  <a:cubicBezTo>
                    <a:pt x="2751" y="2042"/>
                    <a:pt x="2744" y="2050"/>
                    <a:pt x="2746" y="2059"/>
                  </a:cubicBezTo>
                  <a:cubicBezTo>
                    <a:pt x="2746" y="2065"/>
                    <a:pt x="2751" y="2073"/>
                    <a:pt x="2761" y="2073"/>
                  </a:cubicBezTo>
                  <a:cubicBezTo>
                    <a:pt x="2768" y="2073"/>
                    <a:pt x="2773" y="2070"/>
                    <a:pt x="2776" y="2065"/>
                  </a:cubicBezTo>
                  <a:cubicBezTo>
                    <a:pt x="2778" y="2070"/>
                    <a:pt x="2776" y="2080"/>
                    <a:pt x="2766" y="2084"/>
                  </a:cubicBezTo>
                  <a:cubicBezTo>
                    <a:pt x="2759" y="2085"/>
                    <a:pt x="2754" y="2085"/>
                    <a:pt x="2749" y="2082"/>
                  </a:cubicBezTo>
                  <a:cubicBezTo>
                    <a:pt x="2742" y="2079"/>
                    <a:pt x="2739" y="2072"/>
                    <a:pt x="2739" y="2067"/>
                  </a:cubicBezTo>
                  <a:cubicBezTo>
                    <a:pt x="2739" y="2067"/>
                    <a:pt x="2737" y="2065"/>
                    <a:pt x="2736" y="2065"/>
                  </a:cubicBezTo>
                  <a:cubicBezTo>
                    <a:pt x="2736" y="2065"/>
                    <a:pt x="2734" y="2067"/>
                    <a:pt x="2734" y="2068"/>
                  </a:cubicBezTo>
                  <a:cubicBezTo>
                    <a:pt x="2736" y="2073"/>
                    <a:pt x="2739" y="2082"/>
                    <a:pt x="2748" y="2087"/>
                  </a:cubicBezTo>
                  <a:cubicBezTo>
                    <a:pt x="2749" y="2087"/>
                    <a:pt x="2751" y="2089"/>
                    <a:pt x="2753" y="2089"/>
                  </a:cubicBezTo>
                  <a:cubicBezTo>
                    <a:pt x="2753" y="2089"/>
                    <a:pt x="2753" y="2089"/>
                    <a:pt x="2754" y="2089"/>
                  </a:cubicBezTo>
                  <a:cubicBezTo>
                    <a:pt x="2754" y="2089"/>
                    <a:pt x="2766" y="2092"/>
                    <a:pt x="2773" y="2097"/>
                  </a:cubicBezTo>
                  <a:cubicBezTo>
                    <a:pt x="2774" y="2099"/>
                    <a:pt x="2785" y="2109"/>
                    <a:pt x="2780" y="2122"/>
                  </a:cubicBezTo>
                  <a:cubicBezTo>
                    <a:pt x="2780" y="2124"/>
                    <a:pt x="2778" y="2127"/>
                    <a:pt x="2776" y="2129"/>
                  </a:cubicBezTo>
                  <a:cubicBezTo>
                    <a:pt x="2776" y="2125"/>
                    <a:pt x="2776" y="2124"/>
                    <a:pt x="2774" y="2120"/>
                  </a:cubicBezTo>
                  <a:cubicBezTo>
                    <a:pt x="2773" y="2112"/>
                    <a:pt x="2764" y="2105"/>
                    <a:pt x="2756" y="2105"/>
                  </a:cubicBezTo>
                  <a:cubicBezTo>
                    <a:pt x="2748" y="2105"/>
                    <a:pt x="2744" y="2104"/>
                    <a:pt x="2741" y="2099"/>
                  </a:cubicBezTo>
                  <a:cubicBezTo>
                    <a:pt x="2736" y="2095"/>
                    <a:pt x="2734" y="2085"/>
                    <a:pt x="2734" y="2082"/>
                  </a:cubicBezTo>
                  <a:cubicBezTo>
                    <a:pt x="2734" y="2080"/>
                    <a:pt x="2732" y="2080"/>
                    <a:pt x="2730" y="2080"/>
                  </a:cubicBezTo>
                  <a:cubicBezTo>
                    <a:pt x="2730" y="2080"/>
                    <a:pt x="2729" y="2080"/>
                    <a:pt x="2729" y="2082"/>
                  </a:cubicBezTo>
                  <a:cubicBezTo>
                    <a:pt x="2729" y="2082"/>
                    <a:pt x="2730" y="2092"/>
                    <a:pt x="2734" y="2099"/>
                  </a:cubicBezTo>
                  <a:cubicBezTo>
                    <a:pt x="2732" y="2107"/>
                    <a:pt x="2724" y="2115"/>
                    <a:pt x="2716" y="2117"/>
                  </a:cubicBezTo>
                  <a:cubicBezTo>
                    <a:pt x="2711" y="2117"/>
                    <a:pt x="2707" y="2115"/>
                    <a:pt x="2705" y="2112"/>
                  </a:cubicBezTo>
                  <a:cubicBezTo>
                    <a:pt x="2709" y="2112"/>
                    <a:pt x="2712" y="2112"/>
                    <a:pt x="2716" y="2111"/>
                  </a:cubicBezTo>
                  <a:cubicBezTo>
                    <a:pt x="2723" y="2107"/>
                    <a:pt x="2724" y="2100"/>
                    <a:pt x="2724" y="2095"/>
                  </a:cubicBezTo>
                  <a:cubicBezTo>
                    <a:pt x="2724" y="2092"/>
                    <a:pt x="2724" y="2089"/>
                    <a:pt x="2724" y="2087"/>
                  </a:cubicBezTo>
                  <a:cubicBezTo>
                    <a:pt x="2724" y="2084"/>
                    <a:pt x="2724" y="2080"/>
                    <a:pt x="2724" y="2073"/>
                  </a:cubicBezTo>
                  <a:cubicBezTo>
                    <a:pt x="2724" y="2057"/>
                    <a:pt x="2736" y="2035"/>
                    <a:pt x="2751" y="2028"/>
                  </a:cubicBezTo>
                  <a:cubicBezTo>
                    <a:pt x="2768" y="2019"/>
                    <a:pt x="2785" y="2017"/>
                    <a:pt x="2803" y="2015"/>
                  </a:cubicBezTo>
                  <a:cubicBezTo>
                    <a:pt x="2806" y="2015"/>
                    <a:pt x="2812" y="2015"/>
                    <a:pt x="2817" y="2015"/>
                  </a:cubicBezTo>
                  <a:cubicBezTo>
                    <a:pt x="2818" y="2015"/>
                    <a:pt x="2818" y="2015"/>
                    <a:pt x="2820" y="2015"/>
                  </a:cubicBezTo>
                  <a:cubicBezTo>
                    <a:pt x="2820" y="2013"/>
                    <a:pt x="2820" y="2013"/>
                    <a:pt x="2820" y="2012"/>
                  </a:cubicBezTo>
                  <a:cubicBezTo>
                    <a:pt x="2817" y="2007"/>
                    <a:pt x="2817" y="2002"/>
                    <a:pt x="2817" y="1997"/>
                  </a:cubicBezTo>
                  <a:lnTo>
                    <a:pt x="2815" y="1995"/>
                  </a:lnTo>
                  <a:cubicBezTo>
                    <a:pt x="2815" y="1992"/>
                    <a:pt x="2815" y="1988"/>
                    <a:pt x="2815" y="1987"/>
                  </a:cubicBezTo>
                  <a:cubicBezTo>
                    <a:pt x="2813" y="1976"/>
                    <a:pt x="2813" y="1970"/>
                    <a:pt x="2813" y="1962"/>
                  </a:cubicBezTo>
                  <a:cubicBezTo>
                    <a:pt x="2813" y="1948"/>
                    <a:pt x="2817" y="1938"/>
                    <a:pt x="2818" y="1930"/>
                  </a:cubicBezTo>
                  <a:cubicBezTo>
                    <a:pt x="2820" y="1927"/>
                    <a:pt x="2820" y="1923"/>
                    <a:pt x="2821" y="1922"/>
                  </a:cubicBezTo>
                  <a:lnTo>
                    <a:pt x="2821" y="1920"/>
                  </a:lnTo>
                  <a:cubicBezTo>
                    <a:pt x="2825" y="1905"/>
                    <a:pt x="2826" y="1898"/>
                    <a:pt x="2830" y="1888"/>
                  </a:cubicBezTo>
                  <a:cubicBezTo>
                    <a:pt x="2831" y="1888"/>
                    <a:pt x="2831" y="1886"/>
                    <a:pt x="2831" y="1886"/>
                  </a:cubicBezTo>
                  <a:cubicBezTo>
                    <a:pt x="2833" y="1885"/>
                    <a:pt x="2833" y="1883"/>
                    <a:pt x="2831" y="1883"/>
                  </a:cubicBezTo>
                  <a:cubicBezTo>
                    <a:pt x="2831" y="1883"/>
                    <a:pt x="2831" y="1883"/>
                    <a:pt x="2831" y="1883"/>
                  </a:cubicBezTo>
                  <a:cubicBezTo>
                    <a:pt x="2831" y="1883"/>
                    <a:pt x="2831" y="1883"/>
                    <a:pt x="2831" y="1881"/>
                  </a:cubicBezTo>
                  <a:cubicBezTo>
                    <a:pt x="2831" y="1881"/>
                    <a:pt x="2828" y="1878"/>
                    <a:pt x="2826" y="1875"/>
                  </a:cubicBezTo>
                  <a:cubicBezTo>
                    <a:pt x="2826" y="1875"/>
                    <a:pt x="2825" y="1875"/>
                    <a:pt x="2825" y="1875"/>
                  </a:cubicBezTo>
                  <a:cubicBezTo>
                    <a:pt x="2823" y="1875"/>
                    <a:pt x="2823" y="1877"/>
                    <a:pt x="2823" y="1877"/>
                  </a:cubicBezTo>
                  <a:cubicBezTo>
                    <a:pt x="2825" y="1878"/>
                    <a:pt x="2826" y="1881"/>
                    <a:pt x="2828" y="1883"/>
                  </a:cubicBezTo>
                  <a:cubicBezTo>
                    <a:pt x="2826" y="1883"/>
                    <a:pt x="2825" y="1883"/>
                    <a:pt x="2823" y="1883"/>
                  </a:cubicBezTo>
                  <a:lnTo>
                    <a:pt x="2820" y="1878"/>
                  </a:lnTo>
                  <a:cubicBezTo>
                    <a:pt x="2820" y="1877"/>
                    <a:pt x="2818" y="1877"/>
                    <a:pt x="2818" y="1878"/>
                  </a:cubicBezTo>
                  <a:cubicBezTo>
                    <a:pt x="2817" y="1878"/>
                    <a:pt x="2817" y="1878"/>
                    <a:pt x="2818" y="1880"/>
                  </a:cubicBezTo>
                  <a:lnTo>
                    <a:pt x="2821" y="1885"/>
                  </a:lnTo>
                  <a:cubicBezTo>
                    <a:pt x="2820" y="1885"/>
                    <a:pt x="2818" y="1885"/>
                    <a:pt x="2817" y="1886"/>
                  </a:cubicBezTo>
                  <a:cubicBezTo>
                    <a:pt x="2815" y="1885"/>
                    <a:pt x="2813" y="1883"/>
                    <a:pt x="2812" y="1881"/>
                  </a:cubicBezTo>
                  <a:cubicBezTo>
                    <a:pt x="2812" y="1881"/>
                    <a:pt x="2812" y="1881"/>
                    <a:pt x="2810" y="1881"/>
                  </a:cubicBezTo>
                  <a:cubicBezTo>
                    <a:pt x="2810" y="1881"/>
                    <a:pt x="2810" y="1883"/>
                    <a:pt x="2810" y="1883"/>
                  </a:cubicBezTo>
                  <a:cubicBezTo>
                    <a:pt x="2810" y="1885"/>
                    <a:pt x="2812" y="1886"/>
                    <a:pt x="2813" y="1888"/>
                  </a:cubicBezTo>
                  <a:cubicBezTo>
                    <a:pt x="2812" y="1888"/>
                    <a:pt x="2812" y="1888"/>
                    <a:pt x="2810" y="1890"/>
                  </a:cubicBezTo>
                  <a:cubicBezTo>
                    <a:pt x="2810" y="1890"/>
                    <a:pt x="2810" y="1890"/>
                    <a:pt x="2810" y="1891"/>
                  </a:cubicBezTo>
                  <a:cubicBezTo>
                    <a:pt x="2808" y="1890"/>
                    <a:pt x="2808" y="1890"/>
                    <a:pt x="2808" y="1888"/>
                  </a:cubicBezTo>
                  <a:cubicBezTo>
                    <a:pt x="2806" y="1888"/>
                    <a:pt x="2806" y="1888"/>
                    <a:pt x="2805" y="1888"/>
                  </a:cubicBezTo>
                  <a:cubicBezTo>
                    <a:pt x="2805" y="1888"/>
                    <a:pt x="2805" y="1890"/>
                    <a:pt x="2805" y="1890"/>
                  </a:cubicBezTo>
                  <a:cubicBezTo>
                    <a:pt x="2806" y="1891"/>
                    <a:pt x="2806" y="1891"/>
                    <a:pt x="2808" y="1893"/>
                  </a:cubicBezTo>
                  <a:cubicBezTo>
                    <a:pt x="2806" y="1893"/>
                    <a:pt x="2806" y="1895"/>
                    <a:pt x="2805" y="1897"/>
                  </a:cubicBezTo>
                  <a:lnTo>
                    <a:pt x="2803" y="1893"/>
                  </a:lnTo>
                  <a:cubicBezTo>
                    <a:pt x="2801" y="1893"/>
                    <a:pt x="2801" y="1893"/>
                    <a:pt x="2800" y="1895"/>
                  </a:cubicBezTo>
                  <a:cubicBezTo>
                    <a:pt x="2800" y="1895"/>
                    <a:pt x="2800" y="1895"/>
                    <a:pt x="2800" y="1897"/>
                  </a:cubicBezTo>
                  <a:lnTo>
                    <a:pt x="2803" y="1898"/>
                  </a:lnTo>
                  <a:cubicBezTo>
                    <a:pt x="2803" y="1900"/>
                    <a:pt x="2801" y="1902"/>
                    <a:pt x="2801" y="1903"/>
                  </a:cubicBezTo>
                  <a:cubicBezTo>
                    <a:pt x="2800" y="1902"/>
                    <a:pt x="2798" y="1900"/>
                    <a:pt x="2796" y="1900"/>
                  </a:cubicBezTo>
                  <a:cubicBezTo>
                    <a:pt x="2796" y="1898"/>
                    <a:pt x="2794" y="1898"/>
                    <a:pt x="2794" y="1900"/>
                  </a:cubicBezTo>
                  <a:cubicBezTo>
                    <a:pt x="2794" y="1900"/>
                    <a:pt x="2794" y="1900"/>
                    <a:pt x="2794" y="1902"/>
                  </a:cubicBezTo>
                  <a:cubicBezTo>
                    <a:pt x="2794" y="1902"/>
                    <a:pt x="2798" y="1903"/>
                    <a:pt x="2800" y="1905"/>
                  </a:cubicBezTo>
                  <a:cubicBezTo>
                    <a:pt x="2798" y="1906"/>
                    <a:pt x="2796" y="1906"/>
                    <a:pt x="2794" y="1908"/>
                  </a:cubicBezTo>
                  <a:cubicBezTo>
                    <a:pt x="2794" y="1908"/>
                    <a:pt x="2791" y="1906"/>
                    <a:pt x="2790" y="1905"/>
                  </a:cubicBezTo>
                  <a:cubicBezTo>
                    <a:pt x="2790" y="1903"/>
                    <a:pt x="2788" y="1903"/>
                    <a:pt x="2788" y="1905"/>
                  </a:cubicBezTo>
                  <a:cubicBezTo>
                    <a:pt x="2788" y="1905"/>
                    <a:pt x="2788" y="1905"/>
                    <a:pt x="2788" y="1906"/>
                  </a:cubicBezTo>
                  <a:cubicBezTo>
                    <a:pt x="2790" y="1908"/>
                    <a:pt x="2791" y="1910"/>
                    <a:pt x="2793" y="1911"/>
                  </a:cubicBezTo>
                  <a:cubicBezTo>
                    <a:pt x="2791" y="1911"/>
                    <a:pt x="2791" y="1913"/>
                    <a:pt x="2790" y="1915"/>
                  </a:cubicBezTo>
                  <a:cubicBezTo>
                    <a:pt x="2786" y="1913"/>
                    <a:pt x="2783" y="1910"/>
                    <a:pt x="2783" y="1910"/>
                  </a:cubicBezTo>
                  <a:cubicBezTo>
                    <a:pt x="2783" y="1910"/>
                    <a:pt x="2781" y="1910"/>
                    <a:pt x="2781" y="1910"/>
                  </a:cubicBezTo>
                  <a:cubicBezTo>
                    <a:pt x="2780" y="1910"/>
                    <a:pt x="2780" y="1911"/>
                    <a:pt x="2781" y="1911"/>
                  </a:cubicBezTo>
                  <a:cubicBezTo>
                    <a:pt x="2781" y="1913"/>
                    <a:pt x="2785" y="1915"/>
                    <a:pt x="2786" y="1917"/>
                  </a:cubicBezTo>
                  <a:cubicBezTo>
                    <a:pt x="2785" y="1918"/>
                    <a:pt x="2783" y="1920"/>
                    <a:pt x="2781" y="1922"/>
                  </a:cubicBezTo>
                  <a:cubicBezTo>
                    <a:pt x="2778" y="1918"/>
                    <a:pt x="2776" y="1917"/>
                    <a:pt x="2774" y="1915"/>
                  </a:cubicBezTo>
                  <a:cubicBezTo>
                    <a:pt x="2774" y="1915"/>
                    <a:pt x="2773" y="1915"/>
                    <a:pt x="2773" y="1915"/>
                  </a:cubicBezTo>
                  <a:cubicBezTo>
                    <a:pt x="2773" y="1915"/>
                    <a:pt x="2773" y="1917"/>
                    <a:pt x="2773" y="1917"/>
                  </a:cubicBezTo>
                  <a:cubicBezTo>
                    <a:pt x="2773" y="1918"/>
                    <a:pt x="2776" y="1922"/>
                    <a:pt x="2778" y="1923"/>
                  </a:cubicBezTo>
                  <a:cubicBezTo>
                    <a:pt x="2776" y="1923"/>
                    <a:pt x="2774" y="1925"/>
                    <a:pt x="2773" y="1927"/>
                  </a:cubicBezTo>
                  <a:cubicBezTo>
                    <a:pt x="2769" y="1925"/>
                    <a:pt x="2766" y="1922"/>
                    <a:pt x="2764" y="1920"/>
                  </a:cubicBezTo>
                  <a:cubicBezTo>
                    <a:pt x="2764" y="1918"/>
                    <a:pt x="2764" y="1918"/>
                    <a:pt x="2762" y="1920"/>
                  </a:cubicBezTo>
                  <a:cubicBezTo>
                    <a:pt x="2762" y="1920"/>
                    <a:pt x="2762" y="1920"/>
                    <a:pt x="2762" y="1922"/>
                  </a:cubicBezTo>
                  <a:cubicBezTo>
                    <a:pt x="2764" y="1923"/>
                    <a:pt x="2768" y="1925"/>
                    <a:pt x="2769" y="1928"/>
                  </a:cubicBezTo>
                  <a:cubicBezTo>
                    <a:pt x="2768" y="1928"/>
                    <a:pt x="2766" y="1930"/>
                    <a:pt x="2762" y="1930"/>
                  </a:cubicBezTo>
                  <a:cubicBezTo>
                    <a:pt x="2761" y="1928"/>
                    <a:pt x="2756" y="1923"/>
                    <a:pt x="2756" y="1923"/>
                  </a:cubicBezTo>
                  <a:cubicBezTo>
                    <a:pt x="2754" y="1922"/>
                    <a:pt x="2754" y="1922"/>
                    <a:pt x="2753" y="1922"/>
                  </a:cubicBezTo>
                  <a:cubicBezTo>
                    <a:pt x="2753" y="1923"/>
                    <a:pt x="2753" y="1923"/>
                    <a:pt x="2753" y="1925"/>
                  </a:cubicBezTo>
                  <a:cubicBezTo>
                    <a:pt x="2754" y="1927"/>
                    <a:pt x="2758" y="1930"/>
                    <a:pt x="2761" y="1931"/>
                  </a:cubicBezTo>
                  <a:cubicBezTo>
                    <a:pt x="2759" y="1931"/>
                    <a:pt x="2759" y="1931"/>
                    <a:pt x="2759" y="1933"/>
                  </a:cubicBezTo>
                  <a:cubicBezTo>
                    <a:pt x="2756" y="1933"/>
                    <a:pt x="2754" y="1933"/>
                    <a:pt x="2753" y="1935"/>
                  </a:cubicBezTo>
                  <a:cubicBezTo>
                    <a:pt x="2751" y="1933"/>
                    <a:pt x="2748" y="1928"/>
                    <a:pt x="2746" y="1927"/>
                  </a:cubicBezTo>
                  <a:cubicBezTo>
                    <a:pt x="2746" y="1925"/>
                    <a:pt x="2744" y="1925"/>
                    <a:pt x="2744" y="1927"/>
                  </a:cubicBezTo>
                  <a:cubicBezTo>
                    <a:pt x="2744" y="1927"/>
                    <a:pt x="2742" y="1927"/>
                    <a:pt x="2744" y="1928"/>
                  </a:cubicBezTo>
                  <a:cubicBezTo>
                    <a:pt x="2746" y="1930"/>
                    <a:pt x="2748" y="1933"/>
                    <a:pt x="2751" y="1935"/>
                  </a:cubicBezTo>
                  <a:cubicBezTo>
                    <a:pt x="2748" y="1936"/>
                    <a:pt x="2746" y="1936"/>
                    <a:pt x="2742" y="1936"/>
                  </a:cubicBezTo>
                  <a:cubicBezTo>
                    <a:pt x="2741" y="1935"/>
                    <a:pt x="2737" y="1931"/>
                    <a:pt x="2737" y="1930"/>
                  </a:cubicBezTo>
                  <a:cubicBezTo>
                    <a:pt x="2736" y="1930"/>
                    <a:pt x="2736" y="1928"/>
                    <a:pt x="2736" y="1930"/>
                  </a:cubicBezTo>
                  <a:cubicBezTo>
                    <a:pt x="2734" y="1930"/>
                    <a:pt x="2734" y="1930"/>
                    <a:pt x="2734" y="1931"/>
                  </a:cubicBezTo>
                  <a:cubicBezTo>
                    <a:pt x="2736" y="1933"/>
                    <a:pt x="2737" y="1936"/>
                    <a:pt x="2739" y="1938"/>
                  </a:cubicBezTo>
                  <a:cubicBezTo>
                    <a:pt x="2737" y="1938"/>
                    <a:pt x="2736" y="1938"/>
                    <a:pt x="2734" y="1938"/>
                  </a:cubicBezTo>
                  <a:cubicBezTo>
                    <a:pt x="2732" y="1940"/>
                    <a:pt x="2732" y="1940"/>
                    <a:pt x="2730" y="1940"/>
                  </a:cubicBezTo>
                  <a:cubicBezTo>
                    <a:pt x="2730" y="1938"/>
                    <a:pt x="2728" y="1935"/>
                    <a:pt x="2728" y="1933"/>
                  </a:cubicBezTo>
                  <a:cubicBezTo>
                    <a:pt x="2728" y="1933"/>
                    <a:pt x="2726" y="1933"/>
                    <a:pt x="2726" y="1933"/>
                  </a:cubicBezTo>
                  <a:cubicBezTo>
                    <a:pt x="2724" y="1933"/>
                    <a:pt x="2724" y="1935"/>
                    <a:pt x="2724" y="1935"/>
                  </a:cubicBezTo>
                  <a:cubicBezTo>
                    <a:pt x="2726" y="1936"/>
                    <a:pt x="2728" y="1938"/>
                    <a:pt x="2729" y="1940"/>
                  </a:cubicBezTo>
                  <a:cubicBezTo>
                    <a:pt x="2728" y="1942"/>
                    <a:pt x="2724" y="1942"/>
                    <a:pt x="2723" y="1942"/>
                  </a:cubicBezTo>
                  <a:cubicBezTo>
                    <a:pt x="2723" y="1942"/>
                    <a:pt x="2721" y="1938"/>
                    <a:pt x="2719" y="1938"/>
                  </a:cubicBezTo>
                  <a:cubicBezTo>
                    <a:pt x="2719" y="1936"/>
                    <a:pt x="2719" y="1936"/>
                    <a:pt x="2717" y="1936"/>
                  </a:cubicBezTo>
                  <a:cubicBezTo>
                    <a:pt x="2717" y="1938"/>
                    <a:pt x="2717" y="1938"/>
                    <a:pt x="2717" y="1940"/>
                  </a:cubicBezTo>
                  <a:cubicBezTo>
                    <a:pt x="2719" y="1940"/>
                    <a:pt x="2719" y="1942"/>
                    <a:pt x="2721" y="1943"/>
                  </a:cubicBezTo>
                  <a:cubicBezTo>
                    <a:pt x="2719" y="1943"/>
                    <a:pt x="2717" y="1945"/>
                    <a:pt x="2716" y="1945"/>
                  </a:cubicBezTo>
                  <a:lnTo>
                    <a:pt x="2716" y="1945"/>
                  </a:lnTo>
                  <a:cubicBezTo>
                    <a:pt x="2714" y="1945"/>
                    <a:pt x="2714" y="1943"/>
                    <a:pt x="2714" y="1943"/>
                  </a:cubicBezTo>
                  <a:cubicBezTo>
                    <a:pt x="2712" y="1942"/>
                    <a:pt x="2712" y="1942"/>
                    <a:pt x="2711" y="1942"/>
                  </a:cubicBezTo>
                  <a:cubicBezTo>
                    <a:pt x="2711" y="1942"/>
                    <a:pt x="2711" y="1943"/>
                    <a:pt x="2711" y="1943"/>
                  </a:cubicBezTo>
                  <a:cubicBezTo>
                    <a:pt x="2711" y="1945"/>
                    <a:pt x="2712" y="1945"/>
                    <a:pt x="2712" y="1947"/>
                  </a:cubicBezTo>
                  <a:cubicBezTo>
                    <a:pt x="2711" y="1948"/>
                    <a:pt x="2709" y="1948"/>
                    <a:pt x="2707" y="1950"/>
                  </a:cubicBezTo>
                  <a:cubicBezTo>
                    <a:pt x="2707" y="1948"/>
                    <a:pt x="2707" y="1948"/>
                    <a:pt x="2707" y="1948"/>
                  </a:cubicBezTo>
                  <a:cubicBezTo>
                    <a:pt x="2707" y="1947"/>
                    <a:pt x="2705" y="1947"/>
                    <a:pt x="2705" y="1947"/>
                  </a:cubicBezTo>
                  <a:cubicBezTo>
                    <a:pt x="2704" y="1947"/>
                    <a:pt x="2704" y="1948"/>
                    <a:pt x="2704" y="1948"/>
                  </a:cubicBezTo>
                  <a:cubicBezTo>
                    <a:pt x="2704" y="1950"/>
                    <a:pt x="2705" y="1950"/>
                    <a:pt x="2705" y="1951"/>
                  </a:cubicBezTo>
                  <a:cubicBezTo>
                    <a:pt x="2704" y="1951"/>
                    <a:pt x="2704" y="1951"/>
                    <a:pt x="2704" y="1953"/>
                  </a:cubicBezTo>
                  <a:cubicBezTo>
                    <a:pt x="2702" y="1955"/>
                    <a:pt x="2702" y="1956"/>
                    <a:pt x="2702" y="1958"/>
                  </a:cubicBezTo>
                  <a:cubicBezTo>
                    <a:pt x="2702" y="1958"/>
                    <a:pt x="2702" y="1960"/>
                    <a:pt x="2702" y="1960"/>
                  </a:cubicBezTo>
                  <a:cubicBezTo>
                    <a:pt x="2700" y="1962"/>
                    <a:pt x="2702" y="1963"/>
                    <a:pt x="2702" y="1963"/>
                  </a:cubicBezTo>
                  <a:lnTo>
                    <a:pt x="2704" y="1963"/>
                  </a:lnTo>
                  <a:cubicBezTo>
                    <a:pt x="2707" y="1965"/>
                    <a:pt x="2709" y="1965"/>
                    <a:pt x="2711" y="1967"/>
                  </a:cubicBezTo>
                  <a:cubicBezTo>
                    <a:pt x="2714" y="1970"/>
                    <a:pt x="2716" y="1972"/>
                    <a:pt x="2717" y="1975"/>
                  </a:cubicBezTo>
                  <a:cubicBezTo>
                    <a:pt x="2717" y="1975"/>
                    <a:pt x="2717" y="1976"/>
                    <a:pt x="2717" y="1976"/>
                  </a:cubicBezTo>
                  <a:cubicBezTo>
                    <a:pt x="2721" y="1983"/>
                    <a:pt x="2724" y="1987"/>
                    <a:pt x="2730" y="1987"/>
                  </a:cubicBezTo>
                  <a:cubicBezTo>
                    <a:pt x="2730" y="1987"/>
                    <a:pt x="2732" y="1987"/>
                    <a:pt x="2732" y="1987"/>
                  </a:cubicBezTo>
                  <a:cubicBezTo>
                    <a:pt x="2736" y="1988"/>
                    <a:pt x="2739" y="1988"/>
                    <a:pt x="2746" y="1990"/>
                  </a:cubicBezTo>
                  <a:cubicBezTo>
                    <a:pt x="2751" y="1994"/>
                    <a:pt x="2754" y="1997"/>
                    <a:pt x="2756" y="2002"/>
                  </a:cubicBezTo>
                  <a:cubicBezTo>
                    <a:pt x="2758" y="2003"/>
                    <a:pt x="2758" y="2007"/>
                    <a:pt x="2758" y="2008"/>
                  </a:cubicBezTo>
                  <a:cubicBezTo>
                    <a:pt x="2756" y="2007"/>
                    <a:pt x="2753" y="2003"/>
                    <a:pt x="2751" y="2003"/>
                  </a:cubicBezTo>
                  <a:lnTo>
                    <a:pt x="2751" y="2002"/>
                  </a:lnTo>
                  <a:cubicBezTo>
                    <a:pt x="2748" y="2000"/>
                    <a:pt x="2744" y="1998"/>
                    <a:pt x="2737" y="1997"/>
                  </a:cubicBezTo>
                  <a:cubicBezTo>
                    <a:pt x="2737" y="1997"/>
                    <a:pt x="2737" y="1997"/>
                    <a:pt x="2737" y="1997"/>
                  </a:cubicBezTo>
                  <a:cubicBezTo>
                    <a:pt x="2734" y="1997"/>
                    <a:pt x="2724" y="1997"/>
                    <a:pt x="2719" y="1994"/>
                  </a:cubicBezTo>
                  <a:cubicBezTo>
                    <a:pt x="2714" y="1988"/>
                    <a:pt x="2711" y="1983"/>
                    <a:pt x="2711" y="1982"/>
                  </a:cubicBezTo>
                  <a:cubicBezTo>
                    <a:pt x="2711" y="1982"/>
                    <a:pt x="2709" y="1982"/>
                    <a:pt x="2707" y="1982"/>
                  </a:cubicBezTo>
                  <a:cubicBezTo>
                    <a:pt x="2707" y="1982"/>
                    <a:pt x="2705" y="1983"/>
                    <a:pt x="2707" y="1983"/>
                  </a:cubicBezTo>
                  <a:cubicBezTo>
                    <a:pt x="2707" y="1985"/>
                    <a:pt x="2711" y="1992"/>
                    <a:pt x="2716" y="1997"/>
                  </a:cubicBezTo>
                  <a:cubicBezTo>
                    <a:pt x="2717" y="1997"/>
                    <a:pt x="2719" y="1997"/>
                    <a:pt x="2719" y="1998"/>
                  </a:cubicBezTo>
                  <a:cubicBezTo>
                    <a:pt x="2716" y="1998"/>
                    <a:pt x="2712" y="1997"/>
                    <a:pt x="2709" y="1995"/>
                  </a:cubicBezTo>
                  <a:cubicBezTo>
                    <a:pt x="2709" y="1994"/>
                    <a:pt x="2707" y="1994"/>
                    <a:pt x="2707" y="1992"/>
                  </a:cubicBezTo>
                  <a:cubicBezTo>
                    <a:pt x="2705" y="1992"/>
                    <a:pt x="2704" y="1990"/>
                    <a:pt x="2702" y="1988"/>
                  </a:cubicBezTo>
                  <a:cubicBezTo>
                    <a:pt x="2699" y="1987"/>
                    <a:pt x="2697" y="1987"/>
                    <a:pt x="2696" y="1987"/>
                  </a:cubicBezTo>
                  <a:cubicBezTo>
                    <a:pt x="2692" y="1985"/>
                    <a:pt x="2691" y="1985"/>
                    <a:pt x="2687" y="1983"/>
                  </a:cubicBezTo>
                  <a:cubicBezTo>
                    <a:pt x="2684" y="1980"/>
                    <a:pt x="2685" y="1974"/>
                    <a:pt x="2685" y="1974"/>
                  </a:cubicBezTo>
                  <a:cubicBezTo>
                    <a:pt x="2685" y="1974"/>
                    <a:pt x="2684" y="1972"/>
                    <a:pt x="2684" y="1972"/>
                  </a:cubicBezTo>
                  <a:cubicBezTo>
                    <a:pt x="2682" y="1972"/>
                    <a:pt x="2680" y="1972"/>
                    <a:pt x="2680" y="1974"/>
                  </a:cubicBezTo>
                  <a:cubicBezTo>
                    <a:pt x="2680" y="1974"/>
                    <a:pt x="2679" y="1982"/>
                    <a:pt x="2685" y="1987"/>
                  </a:cubicBezTo>
                  <a:cubicBezTo>
                    <a:pt x="2689" y="1988"/>
                    <a:pt x="2692" y="1990"/>
                    <a:pt x="2694" y="1990"/>
                  </a:cubicBezTo>
                  <a:cubicBezTo>
                    <a:pt x="2696" y="1990"/>
                    <a:pt x="2696" y="1990"/>
                    <a:pt x="2696" y="1990"/>
                  </a:cubicBezTo>
                  <a:cubicBezTo>
                    <a:pt x="2692" y="1994"/>
                    <a:pt x="2684" y="1995"/>
                    <a:pt x="2675" y="1990"/>
                  </a:cubicBezTo>
                  <a:cubicBezTo>
                    <a:pt x="2675" y="1990"/>
                    <a:pt x="2673" y="1990"/>
                    <a:pt x="2673" y="1992"/>
                  </a:cubicBezTo>
                  <a:cubicBezTo>
                    <a:pt x="2672" y="1994"/>
                    <a:pt x="2673" y="1994"/>
                    <a:pt x="2673" y="1995"/>
                  </a:cubicBezTo>
                  <a:cubicBezTo>
                    <a:pt x="2679" y="1997"/>
                    <a:pt x="2682" y="1997"/>
                    <a:pt x="2685" y="1997"/>
                  </a:cubicBezTo>
                  <a:cubicBezTo>
                    <a:pt x="2687" y="1997"/>
                    <a:pt x="2689" y="1997"/>
                    <a:pt x="2689" y="1997"/>
                  </a:cubicBezTo>
                  <a:cubicBezTo>
                    <a:pt x="2691" y="1998"/>
                    <a:pt x="2694" y="2003"/>
                    <a:pt x="2699" y="2007"/>
                  </a:cubicBezTo>
                  <a:cubicBezTo>
                    <a:pt x="2700" y="2008"/>
                    <a:pt x="2707" y="2012"/>
                    <a:pt x="2717" y="2013"/>
                  </a:cubicBezTo>
                  <a:cubicBezTo>
                    <a:pt x="2712" y="2015"/>
                    <a:pt x="2697" y="2017"/>
                    <a:pt x="2687" y="2005"/>
                  </a:cubicBezTo>
                  <a:cubicBezTo>
                    <a:pt x="2685" y="2003"/>
                    <a:pt x="2684" y="2003"/>
                    <a:pt x="2684" y="2003"/>
                  </a:cubicBezTo>
                  <a:cubicBezTo>
                    <a:pt x="2682" y="2005"/>
                    <a:pt x="2682" y="2007"/>
                    <a:pt x="2684" y="2007"/>
                  </a:cubicBezTo>
                  <a:cubicBezTo>
                    <a:pt x="2691" y="2017"/>
                    <a:pt x="2699" y="2019"/>
                    <a:pt x="2707" y="2019"/>
                  </a:cubicBezTo>
                  <a:cubicBezTo>
                    <a:pt x="2705" y="2019"/>
                    <a:pt x="2705" y="2020"/>
                    <a:pt x="2705" y="2020"/>
                  </a:cubicBezTo>
                  <a:cubicBezTo>
                    <a:pt x="2700" y="2020"/>
                    <a:pt x="2696" y="2020"/>
                    <a:pt x="2691" y="2019"/>
                  </a:cubicBezTo>
                  <a:cubicBezTo>
                    <a:pt x="2687" y="2019"/>
                    <a:pt x="2685" y="2017"/>
                    <a:pt x="2684" y="2017"/>
                  </a:cubicBezTo>
                  <a:cubicBezTo>
                    <a:pt x="2684" y="2017"/>
                    <a:pt x="2684" y="2017"/>
                    <a:pt x="2684" y="2015"/>
                  </a:cubicBezTo>
                  <a:lnTo>
                    <a:pt x="2682" y="2015"/>
                  </a:lnTo>
                  <a:cubicBezTo>
                    <a:pt x="2680" y="2015"/>
                    <a:pt x="2679" y="2013"/>
                    <a:pt x="2679" y="2013"/>
                  </a:cubicBezTo>
                  <a:cubicBezTo>
                    <a:pt x="2677" y="2012"/>
                    <a:pt x="2675" y="2012"/>
                    <a:pt x="2675" y="2013"/>
                  </a:cubicBezTo>
                  <a:cubicBezTo>
                    <a:pt x="2673" y="2015"/>
                    <a:pt x="2675" y="2015"/>
                    <a:pt x="2675" y="2017"/>
                  </a:cubicBezTo>
                  <a:cubicBezTo>
                    <a:pt x="2675" y="2017"/>
                    <a:pt x="2677" y="2017"/>
                    <a:pt x="2679" y="2019"/>
                  </a:cubicBezTo>
                  <a:cubicBezTo>
                    <a:pt x="2679" y="2020"/>
                    <a:pt x="2677" y="2023"/>
                    <a:pt x="2675" y="2027"/>
                  </a:cubicBezTo>
                  <a:cubicBezTo>
                    <a:pt x="2673" y="2025"/>
                    <a:pt x="2672" y="2023"/>
                    <a:pt x="2670" y="2022"/>
                  </a:cubicBezTo>
                  <a:cubicBezTo>
                    <a:pt x="2670" y="2022"/>
                    <a:pt x="2668" y="2020"/>
                    <a:pt x="2668" y="2022"/>
                  </a:cubicBezTo>
                  <a:cubicBezTo>
                    <a:pt x="2667" y="2022"/>
                    <a:pt x="2667" y="2023"/>
                    <a:pt x="2668" y="2023"/>
                  </a:cubicBezTo>
                  <a:cubicBezTo>
                    <a:pt x="2670" y="2025"/>
                    <a:pt x="2672" y="2027"/>
                    <a:pt x="2673" y="2028"/>
                  </a:cubicBezTo>
                  <a:cubicBezTo>
                    <a:pt x="2672" y="2030"/>
                    <a:pt x="2672" y="2033"/>
                    <a:pt x="2670" y="2035"/>
                  </a:cubicBezTo>
                  <a:cubicBezTo>
                    <a:pt x="2668" y="2033"/>
                    <a:pt x="2665" y="2030"/>
                    <a:pt x="2664" y="2028"/>
                  </a:cubicBezTo>
                  <a:cubicBezTo>
                    <a:pt x="2664" y="2028"/>
                    <a:pt x="2662" y="2028"/>
                    <a:pt x="2662" y="2028"/>
                  </a:cubicBezTo>
                  <a:cubicBezTo>
                    <a:pt x="2660" y="2028"/>
                    <a:pt x="2660" y="2030"/>
                    <a:pt x="2662" y="2030"/>
                  </a:cubicBezTo>
                  <a:cubicBezTo>
                    <a:pt x="2664" y="2032"/>
                    <a:pt x="2667" y="2035"/>
                    <a:pt x="2668" y="2037"/>
                  </a:cubicBezTo>
                  <a:cubicBezTo>
                    <a:pt x="2667" y="2039"/>
                    <a:pt x="2667" y="2042"/>
                    <a:pt x="2665" y="2044"/>
                  </a:cubicBezTo>
                  <a:cubicBezTo>
                    <a:pt x="2664" y="2042"/>
                    <a:pt x="2662" y="2039"/>
                    <a:pt x="2660" y="2037"/>
                  </a:cubicBezTo>
                  <a:cubicBezTo>
                    <a:pt x="2660" y="2037"/>
                    <a:pt x="2659" y="2037"/>
                    <a:pt x="2659" y="2037"/>
                  </a:cubicBezTo>
                  <a:cubicBezTo>
                    <a:pt x="2659" y="2037"/>
                    <a:pt x="2657" y="2039"/>
                    <a:pt x="2659" y="2039"/>
                  </a:cubicBezTo>
                  <a:cubicBezTo>
                    <a:pt x="2659" y="2040"/>
                    <a:pt x="2662" y="2044"/>
                    <a:pt x="2664" y="2045"/>
                  </a:cubicBezTo>
                  <a:cubicBezTo>
                    <a:pt x="2664" y="2045"/>
                    <a:pt x="2664" y="2045"/>
                    <a:pt x="2664" y="2045"/>
                  </a:cubicBezTo>
                  <a:cubicBezTo>
                    <a:pt x="2662" y="2047"/>
                    <a:pt x="2662" y="2048"/>
                    <a:pt x="2660" y="2050"/>
                  </a:cubicBezTo>
                  <a:cubicBezTo>
                    <a:pt x="2659" y="2048"/>
                    <a:pt x="2657" y="2047"/>
                    <a:pt x="2655" y="2045"/>
                  </a:cubicBezTo>
                  <a:cubicBezTo>
                    <a:pt x="2655" y="2045"/>
                    <a:pt x="2653" y="2045"/>
                    <a:pt x="2653" y="2045"/>
                  </a:cubicBezTo>
                  <a:cubicBezTo>
                    <a:pt x="2653" y="2045"/>
                    <a:pt x="2652" y="2047"/>
                    <a:pt x="2653" y="2047"/>
                  </a:cubicBezTo>
                  <a:cubicBezTo>
                    <a:pt x="2653" y="2048"/>
                    <a:pt x="2657" y="2050"/>
                    <a:pt x="2659" y="2052"/>
                  </a:cubicBezTo>
                  <a:cubicBezTo>
                    <a:pt x="2657" y="2053"/>
                    <a:pt x="2657" y="2055"/>
                    <a:pt x="2655" y="2055"/>
                  </a:cubicBezTo>
                  <a:cubicBezTo>
                    <a:pt x="2655" y="2055"/>
                    <a:pt x="2655" y="2057"/>
                    <a:pt x="2655" y="2057"/>
                  </a:cubicBezTo>
                  <a:cubicBezTo>
                    <a:pt x="2652" y="2055"/>
                    <a:pt x="2650" y="2053"/>
                    <a:pt x="2648" y="2052"/>
                  </a:cubicBezTo>
                  <a:cubicBezTo>
                    <a:pt x="2648" y="2052"/>
                    <a:pt x="2648" y="2052"/>
                    <a:pt x="2647" y="2052"/>
                  </a:cubicBezTo>
                  <a:cubicBezTo>
                    <a:pt x="2647" y="2052"/>
                    <a:pt x="2647" y="2053"/>
                    <a:pt x="2647" y="2053"/>
                  </a:cubicBezTo>
                  <a:cubicBezTo>
                    <a:pt x="2647" y="2055"/>
                    <a:pt x="2648" y="2057"/>
                    <a:pt x="2652" y="2059"/>
                  </a:cubicBezTo>
                  <a:cubicBezTo>
                    <a:pt x="2652" y="2060"/>
                    <a:pt x="2652" y="2060"/>
                    <a:pt x="2650" y="2062"/>
                  </a:cubicBezTo>
                  <a:cubicBezTo>
                    <a:pt x="2650" y="2062"/>
                    <a:pt x="2650" y="2062"/>
                    <a:pt x="2648" y="2064"/>
                  </a:cubicBezTo>
                  <a:cubicBezTo>
                    <a:pt x="2647" y="2062"/>
                    <a:pt x="2645" y="2060"/>
                    <a:pt x="2645" y="2060"/>
                  </a:cubicBezTo>
                  <a:cubicBezTo>
                    <a:pt x="2645" y="2060"/>
                    <a:pt x="2643" y="2060"/>
                    <a:pt x="2643" y="2060"/>
                  </a:cubicBezTo>
                  <a:cubicBezTo>
                    <a:pt x="2643" y="2060"/>
                    <a:pt x="2643" y="2062"/>
                    <a:pt x="2643" y="2062"/>
                  </a:cubicBezTo>
                  <a:cubicBezTo>
                    <a:pt x="2643" y="2064"/>
                    <a:pt x="2647" y="2064"/>
                    <a:pt x="2648" y="2065"/>
                  </a:cubicBezTo>
                  <a:cubicBezTo>
                    <a:pt x="2647" y="2067"/>
                    <a:pt x="2647" y="2068"/>
                    <a:pt x="2645" y="2068"/>
                  </a:cubicBezTo>
                  <a:cubicBezTo>
                    <a:pt x="2645" y="2068"/>
                    <a:pt x="2643" y="2068"/>
                    <a:pt x="2643" y="2068"/>
                  </a:cubicBezTo>
                  <a:cubicBezTo>
                    <a:pt x="2641" y="2067"/>
                    <a:pt x="2641" y="2067"/>
                    <a:pt x="2640" y="2068"/>
                  </a:cubicBezTo>
                  <a:cubicBezTo>
                    <a:pt x="2640" y="2068"/>
                    <a:pt x="2640" y="2070"/>
                    <a:pt x="2641" y="2070"/>
                  </a:cubicBezTo>
                  <a:cubicBezTo>
                    <a:pt x="2641" y="2070"/>
                    <a:pt x="2643" y="2072"/>
                    <a:pt x="2645" y="2072"/>
                  </a:cubicBezTo>
                  <a:cubicBezTo>
                    <a:pt x="2643" y="2073"/>
                    <a:pt x="2643" y="2073"/>
                    <a:pt x="2641" y="2075"/>
                  </a:cubicBezTo>
                  <a:cubicBezTo>
                    <a:pt x="2641" y="2075"/>
                    <a:pt x="2641" y="2075"/>
                    <a:pt x="2641" y="2075"/>
                  </a:cubicBezTo>
                  <a:cubicBezTo>
                    <a:pt x="2640" y="2075"/>
                    <a:pt x="2640" y="2075"/>
                    <a:pt x="2638" y="2075"/>
                  </a:cubicBezTo>
                  <a:cubicBezTo>
                    <a:pt x="2638" y="2075"/>
                    <a:pt x="2638" y="2077"/>
                    <a:pt x="2638" y="2077"/>
                  </a:cubicBezTo>
                  <a:cubicBezTo>
                    <a:pt x="2640" y="2077"/>
                    <a:pt x="2640" y="2079"/>
                    <a:pt x="2641" y="2079"/>
                  </a:cubicBezTo>
                  <a:cubicBezTo>
                    <a:pt x="2640" y="2082"/>
                    <a:pt x="2640" y="2084"/>
                    <a:pt x="2638" y="2087"/>
                  </a:cubicBezTo>
                  <a:cubicBezTo>
                    <a:pt x="2638" y="2090"/>
                    <a:pt x="2638" y="2092"/>
                    <a:pt x="2636" y="2093"/>
                  </a:cubicBezTo>
                  <a:lnTo>
                    <a:pt x="2635" y="2102"/>
                  </a:lnTo>
                  <a:cubicBezTo>
                    <a:pt x="2635" y="2105"/>
                    <a:pt x="2633" y="2111"/>
                    <a:pt x="2632" y="2113"/>
                  </a:cubicBezTo>
                  <a:cubicBezTo>
                    <a:pt x="2628" y="2119"/>
                    <a:pt x="2618" y="2124"/>
                    <a:pt x="2606" y="2124"/>
                  </a:cubicBezTo>
                  <a:cubicBezTo>
                    <a:pt x="2602" y="2125"/>
                    <a:pt x="2600" y="2124"/>
                    <a:pt x="2598" y="2122"/>
                  </a:cubicBezTo>
                  <a:cubicBezTo>
                    <a:pt x="2596" y="2122"/>
                    <a:pt x="2595" y="2122"/>
                    <a:pt x="2593" y="2122"/>
                  </a:cubicBezTo>
                  <a:cubicBezTo>
                    <a:pt x="2593" y="2122"/>
                    <a:pt x="2593" y="2124"/>
                    <a:pt x="2593" y="2124"/>
                  </a:cubicBezTo>
                  <a:cubicBezTo>
                    <a:pt x="2591" y="2127"/>
                    <a:pt x="2591" y="2127"/>
                    <a:pt x="2590" y="2129"/>
                  </a:cubicBezTo>
                  <a:cubicBezTo>
                    <a:pt x="2586" y="2130"/>
                    <a:pt x="2583" y="2130"/>
                    <a:pt x="2578" y="2129"/>
                  </a:cubicBezTo>
                  <a:cubicBezTo>
                    <a:pt x="2576" y="2129"/>
                    <a:pt x="2574" y="2129"/>
                    <a:pt x="2571" y="2129"/>
                  </a:cubicBezTo>
                  <a:lnTo>
                    <a:pt x="2571" y="2129"/>
                  </a:lnTo>
                  <a:lnTo>
                    <a:pt x="2571" y="2129"/>
                  </a:lnTo>
                  <a:cubicBezTo>
                    <a:pt x="2570" y="2124"/>
                    <a:pt x="2566" y="2122"/>
                    <a:pt x="2561" y="2119"/>
                  </a:cubicBezTo>
                  <a:lnTo>
                    <a:pt x="2561" y="2119"/>
                  </a:lnTo>
                  <a:lnTo>
                    <a:pt x="2559" y="2119"/>
                  </a:lnTo>
                  <a:cubicBezTo>
                    <a:pt x="2559" y="2119"/>
                    <a:pt x="2559" y="2119"/>
                    <a:pt x="2559" y="2119"/>
                  </a:cubicBezTo>
                  <a:cubicBezTo>
                    <a:pt x="2558" y="2115"/>
                    <a:pt x="2558" y="2112"/>
                    <a:pt x="2559" y="2109"/>
                  </a:cubicBezTo>
                  <a:cubicBezTo>
                    <a:pt x="2561" y="2105"/>
                    <a:pt x="2563" y="2102"/>
                    <a:pt x="2570" y="2100"/>
                  </a:cubicBezTo>
                  <a:cubicBezTo>
                    <a:pt x="2574" y="2099"/>
                    <a:pt x="2581" y="2099"/>
                    <a:pt x="2586" y="2100"/>
                  </a:cubicBezTo>
                  <a:cubicBezTo>
                    <a:pt x="2586" y="2100"/>
                    <a:pt x="2586" y="2100"/>
                    <a:pt x="2588" y="2100"/>
                  </a:cubicBezTo>
                  <a:cubicBezTo>
                    <a:pt x="2593" y="2100"/>
                    <a:pt x="2598" y="2100"/>
                    <a:pt x="2600" y="2099"/>
                  </a:cubicBezTo>
                  <a:cubicBezTo>
                    <a:pt x="2603" y="2099"/>
                    <a:pt x="2610" y="2093"/>
                    <a:pt x="2610" y="2093"/>
                  </a:cubicBezTo>
                  <a:lnTo>
                    <a:pt x="2608" y="2090"/>
                  </a:lnTo>
                  <a:cubicBezTo>
                    <a:pt x="2608" y="2090"/>
                    <a:pt x="2600" y="2093"/>
                    <a:pt x="2598" y="2095"/>
                  </a:cubicBezTo>
                  <a:cubicBezTo>
                    <a:pt x="2596" y="2097"/>
                    <a:pt x="2593" y="2097"/>
                    <a:pt x="2588" y="2097"/>
                  </a:cubicBezTo>
                  <a:cubicBezTo>
                    <a:pt x="2581" y="2093"/>
                    <a:pt x="2573" y="2093"/>
                    <a:pt x="2568" y="2095"/>
                  </a:cubicBezTo>
                  <a:cubicBezTo>
                    <a:pt x="2561" y="2099"/>
                    <a:pt x="2558" y="2104"/>
                    <a:pt x="2556" y="2107"/>
                  </a:cubicBezTo>
                  <a:cubicBezTo>
                    <a:pt x="2554" y="2112"/>
                    <a:pt x="2554" y="2115"/>
                    <a:pt x="2556" y="2120"/>
                  </a:cubicBezTo>
                  <a:cubicBezTo>
                    <a:pt x="2556" y="2120"/>
                    <a:pt x="2556" y="2120"/>
                    <a:pt x="2556" y="2122"/>
                  </a:cubicBezTo>
                  <a:cubicBezTo>
                    <a:pt x="2551" y="2117"/>
                    <a:pt x="2544" y="2117"/>
                    <a:pt x="2541" y="2119"/>
                  </a:cubicBezTo>
                  <a:cubicBezTo>
                    <a:pt x="2541" y="2112"/>
                    <a:pt x="2541" y="2107"/>
                    <a:pt x="2543" y="2104"/>
                  </a:cubicBezTo>
                  <a:cubicBezTo>
                    <a:pt x="2547" y="2092"/>
                    <a:pt x="2556" y="2092"/>
                    <a:pt x="2564" y="2092"/>
                  </a:cubicBezTo>
                  <a:lnTo>
                    <a:pt x="2568" y="2092"/>
                  </a:lnTo>
                  <a:cubicBezTo>
                    <a:pt x="2568" y="2092"/>
                    <a:pt x="2568" y="2092"/>
                    <a:pt x="2568" y="2092"/>
                  </a:cubicBezTo>
                  <a:cubicBezTo>
                    <a:pt x="2573" y="2089"/>
                    <a:pt x="2581" y="2090"/>
                    <a:pt x="2588" y="2090"/>
                  </a:cubicBezTo>
                  <a:cubicBezTo>
                    <a:pt x="2591" y="2090"/>
                    <a:pt x="2596" y="2090"/>
                    <a:pt x="2600" y="2089"/>
                  </a:cubicBezTo>
                  <a:cubicBezTo>
                    <a:pt x="2600" y="2089"/>
                    <a:pt x="2602" y="2089"/>
                    <a:pt x="2602" y="2087"/>
                  </a:cubicBezTo>
                  <a:cubicBezTo>
                    <a:pt x="2602" y="2085"/>
                    <a:pt x="2600" y="2085"/>
                    <a:pt x="2598" y="2085"/>
                  </a:cubicBezTo>
                  <a:cubicBezTo>
                    <a:pt x="2595" y="2085"/>
                    <a:pt x="2591" y="2085"/>
                    <a:pt x="2588" y="2085"/>
                  </a:cubicBezTo>
                  <a:cubicBezTo>
                    <a:pt x="2581" y="2085"/>
                    <a:pt x="2573" y="2085"/>
                    <a:pt x="2566" y="2089"/>
                  </a:cubicBezTo>
                  <a:lnTo>
                    <a:pt x="2564" y="2089"/>
                  </a:lnTo>
                  <a:cubicBezTo>
                    <a:pt x="2556" y="2087"/>
                    <a:pt x="2544" y="2087"/>
                    <a:pt x="2538" y="2102"/>
                  </a:cubicBezTo>
                  <a:cubicBezTo>
                    <a:pt x="2536" y="2107"/>
                    <a:pt x="2536" y="2112"/>
                    <a:pt x="2538" y="2119"/>
                  </a:cubicBezTo>
                  <a:cubicBezTo>
                    <a:pt x="2534" y="2117"/>
                    <a:pt x="2531" y="2117"/>
                    <a:pt x="2527" y="2117"/>
                  </a:cubicBezTo>
                  <a:cubicBezTo>
                    <a:pt x="2527" y="2112"/>
                    <a:pt x="2527" y="2111"/>
                    <a:pt x="2526" y="2107"/>
                  </a:cubicBezTo>
                  <a:cubicBezTo>
                    <a:pt x="2526" y="2107"/>
                    <a:pt x="2526" y="2105"/>
                    <a:pt x="2526" y="2104"/>
                  </a:cubicBezTo>
                  <a:cubicBezTo>
                    <a:pt x="2524" y="2097"/>
                    <a:pt x="2533" y="2087"/>
                    <a:pt x="2538" y="2085"/>
                  </a:cubicBezTo>
                  <a:cubicBezTo>
                    <a:pt x="2539" y="2084"/>
                    <a:pt x="2543" y="2084"/>
                    <a:pt x="2546" y="2085"/>
                  </a:cubicBezTo>
                  <a:cubicBezTo>
                    <a:pt x="2549" y="2085"/>
                    <a:pt x="2551" y="2085"/>
                    <a:pt x="2556" y="2085"/>
                  </a:cubicBezTo>
                  <a:cubicBezTo>
                    <a:pt x="2559" y="2084"/>
                    <a:pt x="2561" y="2084"/>
                    <a:pt x="2564" y="2082"/>
                  </a:cubicBezTo>
                  <a:cubicBezTo>
                    <a:pt x="2568" y="2082"/>
                    <a:pt x="2571" y="2080"/>
                    <a:pt x="2574" y="2080"/>
                  </a:cubicBezTo>
                  <a:cubicBezTo>
                    <a:pt x="2578" y="2080"/>
                    <a:pt x="2583" y="2080"/>
                    <a:pt x="2586" y="2080"/>
                  </a:cubicBezTo>
                  <a:cubicBezTo>
                    <a:pt x="2588" y="2082"/>
                    <a:pt x="2590" y="2082"/>
                    <a:pt x="2591" y="2082"/>
                  </a:cubicBezTo>
                  <a:cubicBezTo>
                    <a:pt x="2596" y="2082"/>
                    <a:pt x="2606" y="2080"/>
                    <a:pt x="2610" y="2073"/>
                  </a:cubicBezTo>
                  <a:cubicBezTo>
                    <a:pt x="2613" y="2065"/>
                    <a:pt x="2615" y="2062"/>
                    <a:pt x="2618" y="2053"/>
                  </a:cubicBezTo>
                  <a:cubicBezTo>
                    <a:pt x="2620" y="2042"/>
                    <a:pt x="2632" y="1995"/>
                    <a:pt x="2635" y="1985"/>
                  </a:cubicBezTo>
                  <a:cubicBezTo>
                    <a:pt x="2635" y="1982"/>
                    <a:pt x="2635" y="1980"/>
                    <a:pt x="2635" y="1978"/>
                  </a:cubicBezTo>
                  <a:cubicBezTo>
                    <a:pt x="2635" y="1978"/>
                    <a:pt x="2635" y="1978"/>
                    <a:pt x="2635" y="1978"/>
                  </a:cubicBezTo>
                  <a:lnTo>
                    <a:pt x="2635" y="1978"/>
                  </a:lnTo>
                  <a:cubicBezTo>
                    <a:pt x="2636" y="1972"/>
                    <a:pt x="2636" y="1967"/>
                    <a:pt x="2635" y="1962"/>
                  </a:cubicBezTo>
                  <a:cubicBezTo>
                    <a:pt x="2636" y="1963"/>
                    <a:pt x="2640" y="1965"/>
                    <a:pt x="2641" y="1967"/>
                  </a:cubicBezTo>
                  <a:cubicBezTo>
                    <a:pt x="2652" y="1968"/>
                    <a:pt x="2660" y="1962"/>
                    <a:pt x="2662" y="1958"/>
                  </a:cubicBezTo>
                  <a:lnTo>
                    <a:pt x="2664" y="1956"/>
                  </a:lnTo>
                  <a:cubicBezTo>
                    <a:pt x="2665" y="1953"/>
                    <a:pt x="2667" y="1950"/>
                    <a:pt x="2668" y="1948"/>
                  </a:cubicBezTo>
                  <a:cubicBezTo>
                    <a:pt x="2668" y="1947"/>
                    <a:pt x="2670" y="1945"/>
                    <a:pt x="2670" y="1945"/>
                  </a:cubicBezTo>
                  <a:cubicBezTo>
                    <a:pt x="2670" y="1945"/>
                    <a:pt x="2670" y="1945"/>
                    <a:pt x="2670" y="1945"/>
                  </a:cubicBezTo>
                  <a:cubicBezTo>
                    <a:pt x="2670" y="1945"/>
                    <a:pt x="2670" y="1943"/>
                    <a:pt x="2670" y="1943"/>
                  </a:cubicBezTo>
                  <a:cubicBezTo>
                    <a:pt x="2672" y="1940"/>
                    <a:pt x="2675" y="1933"/>
                    <a:pt x="2675" y="1933"/>
                  </a:cubicBezTo>
                  <a:cubicBezTo>
                    <a:pt x="2675" y="1933"/>
                    <a:pt x="2675" y="1931"/>
                    <a:pt x="2673" y="1931"/>
                  </a:cubicBezTo>
                  <a:cubicBezTo>
                    <a:pt x="2673" y="1931"/>
                    <a:pt x="2672" y="1931"/>
                    <a:pt x="2672" y="1931"/>
                  </a:cubicBezTo>
                  <a:cubicBezTo>
                    <a:pt x="2672" y="1931"/>
                    <a:pt x="2667" y="1931"/>
                    <a:pt x="2665" y="1930"/>
                  </a:cubicBezTo>
                  <a:cubicBezTo>
                    <a:pt x="2662" y="1928"/>
                    <a:pt x="2662" y="1927"/>
                    <a:pt x="2662" y="1923"/>
                  </a:cubicBezTo>
                  <a:cubicBezTo>
                    <a:pt x="2665" y="1922"/>
                    <a:pt x="2670" y="1917"/>
                    <a:pt x="2672" y="1911"/>
                  </a:cubicBezTo>
                  <a:cubicBezTo>
                    <a:pt x="2672" y="1910"/>
                    <a:pt x="2672" y="1910"/>
                    <a:pt x="2672" y="1910"/>
                  </a:cubicBezTo>
                  <a:cubicBezTo>
                    <a:pt x="2673" y="1910"/>
                    <a:pt x="2677" y="1908"/>
                    <a:pt x="2679" y="1906"/>
                  </a:cubicBezTo>
                  <a:cubicBezTo>
                    <a:pt x="2680" y="1905"/>
                    <a:pt x="2680" y="1903"/>
                    <a:pt x="2680" y="1903"/>
                  </a:cubicBezTo>
                  <a:cubicBezTo>
                    <a:pt x="2682" y="1903"/>
                    <a:pt x="2685" y="1902"/>
                    <a:pt x="2689" y="1900"/>
                  </a:cubicBezTo>
                  <a:cubicBezTo>
                    <a:pt x="2691" y="1898"/>
                    <a:pt x="2691" y="1897"/>
                    <a:pt x="2692" y="1895"/>
                  </a:cubicBezTo>
                  <a:cubicBezTo>
                    <a:pt x="2694" y="1895"/>
                    <a:pt x="2697" y="1893"/>
                    <a:pt x="2699" y="1891"/>
                  </a:cubicBezTo>
                  <a:cubicBezTo>
                    <a:pt x="2700" y="1888"/>
                    <a:pt x="2702" y="1881"/>
                    <a:pt x="2702" y="1881"/>
                  </a:cubicBezTo>
                  <a:cubicBezTo>
                    <a:pt x="2702" y="1880"/>
                    <a:pt x="2700" y="1880"/>
                    <a:pt x="2699" y="1880"/>
                  </a:cubicBezTo>
                  <a:cubicBezTo>
                    <a:pt x="2699" y="1878"/>
                    <a:pt x="2697" y="1880"/>
                    <a:pt x="2697" y="1881"/>
                  </a:cubicBezTo>
                  <a:cubicBezTo>
                    <a:pt x="2697" y="1883"/>
                    <a:pt x="2697" y="1886"/>
                    <a:pt x="2696" y="1888"/>
                  </a:cubicBezTo>
                  <a:cubicBezTo>
                    <a:pt x="2694" y="1890"/>
                    <a:pt x="2694" y="1890"/>
                    <a:pt x="2692" y="1890"/>
                  </a:cubicBezTo>
                  <a:cubicBezTo>
                    <a:pt x="2692" y="1888"/>
                    <a:pt x="2692" y="1886"/>
                    <a:pt x="2692" y="1886"/>
                  </a:cubicBezTo>
                  <a:cubicBezTo>
                    <a:pt x="2692" y="1885"/>
                    <a:pt x="2692" y="1885"/>
                    <a:pt x="2691" y="1885"/>
                  </a:cubicBezTo>
                  <a:cubicBezTo>
                    <a:pt x="2689" y="1885"/>
                    <a:pt x="2689" y="1886"/>
                    <a:pt x="2689" y="1886"/>
                  </a:cubicBezTo>
                  <a:cubicBezTo>
                    <a:pt x="2689" y="1886"/>
                    <a:pt x="2689" y="1893"/>
                    <a:pt x="2685" y="1897"/>
                  </a:cubicBezTo>
                  <a:cubicBezTo>
                    <a:pt x="2684" y="1898"/>
                    <a:pt x="2684" y="1898"/>
                    <a:pt x="2682" y="1898"/>
                  </a:cubicBezTo>
                  <a:cubicBezTo>
                    <a:pt x="2682" y="1895"/>
                    <a:pt x="2682" y="1891"/>
                    <a:pt x="2682" y="1891"/>
                  </a:cubicBezTo>
                  <a:cubicBezTo>
                    <a:pt x="2680" y="1890"/>
                    <a:pt x="2680" y="1890"/>
                    <a:pt x="2679" y="1890"/>
                  </a:cubicBezTo>
                  <a:cubicBezTo>
                    <a:pt x="2677" y="1890"/>
                    <a:pt x="2677" y="1891"/>
                    <a:pt x="2677" y="1891"/>
                  </a:cubicBezTo>
                  <a:cubicBezTo>
                    <a:pt x="2677" y="1895"/>
                    <a:pt x="2679" y="1900"/>
                    <a:pt x="2675" y="1903"/>
                  </a:cubicBezTo>
                  <a:cubicBezTo>
                    <a:pt x="2675" y="1905"/>
                    <a:pt x="2673" y="1905"/>
                    <a:pt x="2672" y="1905"/>
                  </a:cubicBezTo>
                  <a:cubicBezTo>
                    <a:pt x="2672" y="1902"/>
                    <a:pt x="2672" y="1898"/>
                    <a:pt x="2672" y="1897"/>
                  </a:cubicBezTo>
                  <a:cubicBezTo>
                    <a:pt x="2670" y="1897"/>
                    <a:pt x="2670" y="1895"/>
                    <a:pt x="2668" y="1895"/>
                  </a:cubicBezTo>
                  <a:cubicBezTo>
                    <a:pt x="2667" y="1897"/>
                    <a:pt x="2667" y="1897"/>
                    <a:pt x="2667" y="1898"/>
                  </a:cubicBezTo>
                  <a:cubicBezTo>
                    <a:pt x="2667" y="1900"/>
                    <a:pt x="2668" y="1905"/>
                    <a:pt x="2668" y="1908"/>
                  </a:cubicBezTo>
                  <a:cubicBezTo>
                    <a:pt x="2668" y="1908"/>
                    <a:pt x="2668" y="1908"/>
                    <a:pt x="2668" y="1908"/>
                  </a:cubicBezTo>
                  <a:cubicBezTo>
                    <a:pt x="2668" y="1908"/>
                    <a:pt x="2668" y="1908"/>
                    <a:pt x="2668" y="1908"/>
                  </a:cubicBezTo>
                  <a:cubicBezTo>
                    <a:pt x="2668" y="1908"/>
                    <a:pt x="2668" y="1910"/>
                    <a:pt x="2668" y="1910"/>
                  </a:cubicBezTo>
                  <a:cubicBezTo>
                    <a:pt x="2667" y="1913"/>
                    <a:pt x="2664" y="1917"/>
                    <a:pt x="2662" y="1918"/>
                  </a:cubicBezTo>
                  <a:cubicBezTo>
                    <a:pt x="2662" y="1917"/>
                    <a:pt x="2662" y="1917"/>
                    <a:pt x="2662" y="1915"/>
                  </a:cubicBezTo>
                  <a:cubicBezTo>
                    <a:pt x="2662" y="1913"/>
                    <a:pt x="2662" y="1911"/>
                    <a:pt x="2662" y="1910"/>
                  </a:cubicBezTo>
                  <a:cubicBezTo>
                    <a:pt x="2662" y="1905"/>
                    <a:pt x="2659" y="1900"/>
                    <a:pt x="2659" y="1898"/>
                  </a:cubicBezTo>
                  <a:cubicBezTo>
                    <a:pt x="2659" y="1898"/>
                    <a:pt x="2657" y="1898"/>
                    <a:pt x="2657" y="1898"/>
                  </a:cubicBezTo>
                  <a:cubicBezTo>
                    <a:pt x="2655" y="1898"/>
                    <a:pt x="2655" y="1900"/>
                    <a:pt x="2655" y="1902"/>
                  </a:cubicBezTo>
                  <a:cubicBezTo>
                    <a:pt x="2657" y="1902"/>
                    <a:pt x="2659" y="1906"/>
                    <a:pt x="2659" y="1910"/>
                  </a:cubicBezTo>
                  <a:cubicBezTo>
                    <a:pt x="2659" y="1911"/>
                    <a:pt x="2657" y="1913"/>
                    <a:pt x="2657" y="1915"/>
                  </a:cubicBezTo>
                  <a:cubicBezTo>
                    <a:pt x="2657" y="1917"/>
                    <a:pt x="2657" y="1918"/>
                    <a:pt x="2657" y="1922"/>
                  </a:cubicBezTo>
                  <a:cubicBezTo>
                    <a:pt x="2657" y="1925"/>
                    <a:pt x="2657" y="1930"/>
                    <a:pt x="2662" y="1933"/>
                  </a:cubicBezTo>
                  <a:cubicBezTo>
                    <a:pt x="2664" y="1935"/>
                    <a:pt x="2665" y="1935"/>
                    <a:pt x="2667" y="1935"/>
                  </a:cubicBezTo>
                  <a:cubicBezTo>
                    <a:pt x="2665" y="1936"/>
                    <a:pt x="2662" y="1938"/>
                    <a:pt x="2659" y="1938"/>
                  </a:cubicBezTo>
                  <a:cubicBezTo>
                    <a:pt x="2647" y="1935"/>
                    <a:pt x="2647" y="1927"/>
                    <a:pt x="2647" y="1927"/>
                  </a:cubicBezTo>
                  <a:cubicBezTo>
                    <a:pt x="2647" y="1925"/>
                    <a:pt x="2647" y="1925"/>
                    <a:pt x="2645" y="1925"/>
                  </a:cubicBezTo>
                  <a:cubicBezTo>
                    <a:pt x="2643" y="1923"/>
                    <a:pt x="2643" y="1925"/>
                    <a:pt x="2643" y="1927"/>
                  </a:cubicBezTo>
                  <a:cubicBezTo>
                    <a:pt x="2643" y="1930"/>
                    <a:pt x="2645" y="1940"/>
                    <a:pt x="2657" y="1942"/>
                  </a:cubicBezTo>
                  <a:cubicBezTo>
                    <a:pt x="2659" y="1942"/>
                    <a:pt x="2659" y="1942"/>
                    <a:pt x="2660" y="1942"/>
                  </a:cubicBezTo>
                  <a:cubicBezTo>
                    <a:pt x="2662" y="1942"/>
                    <a:pt x="2665" y="1942"/>
                    <a:pt x="2667" y="1940"/>
                  </a:cubicBezTo>
                  <a:cubicBezTo>
                    <a:pt x="2665" y="1942"/>
                    <a:pt x="2662" y="1945"/>
                    <a:pt x="2653" y="1945"/>
                  </a:cubicBezTo>
                  <a:cubicBezTo>
                    <a:pt x="2647" y="1943"/>
                    <a:pt x="2643" y="1942"/>
                    <a:pt x="2641" y="1936"/>
                  </a:cubicBezTo>
                  <a:cubicBezTo>
                    <a:pt x="2641" y="1935"/>
                    <a:pt x="2640" y="1935"/>
                    <a:pt x="2638" y="1935"/>
                  </a:cubicBezTo>
                  <a:cubicBezTo>
                    <a:pt x="2636" y="1936"/>
                    <a:pt x="2636" y="1936"/>
                    <a:pt x="2638" y="1938"/>
                  </a:cubicBezTo>
                  <a:cubicBezTo>
                    <a:pt x="2640" y="1945"/>
                    <a:pt x="2645" y="1948"/>
                    <a:pt x="2652" y="1948"/>
                  </a:cubicBezTo>
                  <a:cubicBezTo>
                    <a:pt x="2653" y="1948"/>
                    <a:pt x="2655" y="1948"/>
                    <a:pt x="2657" y="1948"/>
                  </a:cubicBezTo>
                  <a:cubicBezTo>
                    <a:pt x="2659" y="1948"/>
                    <a:pt x="2660" y="1948"/>
                    <a:pt x="2662" y="1948"/>
                  </a:cubicBezTo>
                  <a:cubicBezTo>
                    <a:pt x="2660" y="1950"/>
                    <a:pt x="2657" y="1953"/>
                    <a:pt x="2650" y="1953"/>
                  </a:cubicBezTo>
                  <a:cubicBezTo>
                    <a:pt x="2641" y="1953"/>
                    <a:pt x="2638" y="1947"/>
                    <a:pt x="2638" y="1947"/>
                  </a:cubicBezTo>
                  <a:cubicBezTo>
                    <a:pt x="2638" y="1945"/>
                    <a:pt x="2636" y="1945"/>
                    <a:pt x="2635" y="1945"/>
                  </a:cubicBezTo>
                  <a:cubicBezTo>
                    <a:pt x="2635" y="1945"/>
                    <a:pt x="2633" y="1947"/>
                    <a:pt x="2635" y="1948"/>
                  </a:cubicBezTo>
                  <a:cubicBezTo>
                    <a:pt x="2635" y="1948"/>
                    <a:pt x="2638" y="1956"/>
                    <a:pt x="2650" y="1956"/>
                  </a:cubicBezTo>
                  <a:lnTo>
                    <a:pt x="2650" y="1956"/>
                  </a:lnTo>
                  <a:cubicBezTo>
                    <a:pt x="2653" y="1956"/>
                    <a:pt x="2657" y="1956"/>
                    <a:pt x="2659" y="1955"/>
                  </a:cubicBezTo>
                  <a:lnTo>
                    <a:pt x="2659" y="1956"/>
                  </a:lnTo>
                  <a:cubicBezTo>
                    <a:pt x="2657" y="1958"/>
                    <a:pt x="2650" y="1963"/>
                    <a:pt x="2643" y="1962"/>
                  </a:cubicBezTo>
                  <a:cubicBezTo>
                    <a:pt x="2636" y="1960"/>
                    <a:pt x="2633" y="1951"/>
                    <a:pt x="2633" y="1951"/>
                  </a:cubicBezTo>
                  <a:cubicBezTo>
                    <a:pt x="2633" y="1951"/>
                    <a:pt x="2632" y="1951"/>
                    <a:pt x="2630" y="1951"/>
                  </a:cubicBezTo>
                  <a:cubicBezTo>
                    <a:pt x="2630" y="1951"/>
                    <a:pt x="2628" y="1951"/>
                    <a:pt x="2628" y="1953"/>
                  </a:cubicBezTo>
                  <a:cubicBezTo>
                    <a:pt x="2630" y="1955"/>
                    <a:pt x="2630" y="1956"/>
                    <a:pt x="2630" y="1958"/>
                  </a:cubicBezTo>
                  <a:cubicBezTo>
                    <a:pt x="2632" y="1962"/>
                    <a:pt x="2632" y="1968"/>
                    <a:pt x="2632" y="1978"/>
                  </a:cubicBezTo>
                  <a:cubicBezTo>
                    <a:pt x="2630" y="1983"/>
                    <a:pt x="2627" y="1987"/>
                    <a:pt x="2622" y="1992"/>
                  </a:cubicBezTo>
                  <a:cubicBezTo>
                    <a:pt x="2623" y="1988"/>
                    <a:pt x="2623" y="1985"/>
                    <a:pt x="2625" y="1982"/>
                  </a:cubicBezTo>
                  <a:cubicBezTo>
                    <a:pt x="2627" y="1976"/>
                    <a:pt x="2627" y="1972"/>
                    <a:pt x="2625" y="1967"/>
                  </a:cubicBezTo>
                  <a:cubicBezTo>
                    <a:pt x="2625" y="1965"/>
                    <a:pt x="2625" y="1963"/>
                    <a:pt x="2625" y="1963"/>
                  </a:cubicBezTo>
                  <a:cubicBezTo>
                    <a:pt x="2625" y="1953"/>
                    <a:pt x="2627" y="1948"/>
                    <a:pt x="2628" y="1943"/>
                  </a:cubicBezTo>
                  <a:cubicBezTo>
                    <a:pt x="2628" y="1942"/>
                    <a:pt x="2628" y="1940"/>
                    <a:pt x="2630" y="1938"/>
                  </a:cubicBezTo>
                  <a:cubicBezTo>
                    <a:pt x="2632" y="1935"/>
                    <a:pt x="2632" y="1930"/>
                    <a:pt x="2633" y="1928"/>
                  </a:cubicBezTo>
                  <a:cubicBezTo>
                    <a:pt x="2633" y="1927"/>
                    <a:pt x="2633" y="1925"/>
                    <a:pt x="2632" y="1925"/>
                  </a:cubicBezTo>
                  <a:cubicBezTo>
                    <a:pt x="2630" y="1925"/>
                    <a:pt x="2628" y="1925"/>
                    <a:pt x="2628" y="1927"/>
                  </a:cubicBezTo>
                  <a:cubicBezTo>
                    <a:pt x="2628" y="1928"/>
                    <a:pt x="2627" y="1933"/>
                    <a:pt x="2625" y="1936"/>
                  </a:cubicBezTo>
                  <a:cubicBezTo>
                    <a:pt x="2625" y="1938"/>
                    <a:pt x="2625" y="1940"/>
                    <a:pt x="2623" y="1942"/>
                  </a:cubicBezTo>
                  <a:cubicBezTo>
                    <a:pt x="2622" y="1947"/>
                    <a:pt x="2622" y="1953"/>
                    <a:pt x="2622" y="1963"/>
                  </a:cubicBezTo>
                  <a:cubicBezTo>
                    <a:pt x="2622" y="1965"/>
                    <a:pt x="2622" y="1965"/>
                    <a:pt x="2622" y="1967"/>
                  </a:cubicBezTo>
                  <a:cubicBezTo>
                    <a:pt x="2622" y="1972"/>
                    <a:pt x="2622" y="1975"/>
                    <a:pt x="2620" y="1982"/>
                  </a:cubicBezTo>
                  <a:cubicBezTo>
                    <a:pt x="2618" y="1994"/>
                    <a:pt x="2606" y="2000"/>
                    <a:pt x="2606" y="2000"/>
                  </a:cubicBezTo>
                  <a:cubicBezTo>
                    <a:pt x="2606" y="2000"/>
                    <a:pt x="2606" y="2000"/>
                    <a:pt x="2606" y="2000"/>
                  </a:cubicBezTo>
                  <a:cubicBezTo>
                    <a:pt x="2603" y="2002"/>
                    <a:pt x="2600" y="2003"/>
                    <a:pt x="2598" y="2005"/>
                  </a:cubicBezTo>
                  <a:cubicBezTo>
                    <a:pt x="2598" y="2007"/>
                    <a:pt x="2596" y="2010"/>
                    <a:pt x="2596" y="2013"/>
                  </a:cubicBezTo>
                  <a:cubicBezTo>
                    <a:pt x="2596" y="2015"/>
                    <a:pt x="2596" y="2015"/>
                    <a:pt x="2598" y="2017"/>
                  </a:cubicBezTo>
                  <a:cubicBezTo>
                    <a:pt x="2596" y="2015"/>
                    <a:pt x="2595" y="2015"/>
                    <a:pt x="2593" y="2013"/>
                  </a:cubicBezTo>
                  <a:cubicBezTo>
                    <a:pt x="2590" y="2012"/>
                    <a:pt x="2590" y="2008"/>
                    <a:pt x="2590" y="2005"/>
                  </a:cubicBezTo>
                  <a:cubicBezTo>
                    <a:pt x="2591" y="2002"/>
                    <a:pt x="2595" y="1998"/>
                    <a:pt x="2598" y="1994"/>
                  </a:cubicBezTo>
                  <a:cubicBezTo>
                    <a:pt x="2600" y="1992"/>
                    <a:pt x="2602" y="1990"/>
                    <a:pt x="2603" y="1988"/>
                  </a:cubicBezTo>
                  <a:cubicBezTo>
                    <a:pt x="2610" y="1980"/>
                    <a:pt x="2610" y="1974"/>
                    <a:pt x="2610" y="1967"/>
                  </a:cubicBezTo>
                  <a:cubicBezTo>
                    <a:pt x="2610" y="1965"/>
                    <a:pt x="2610" y="1965"/>
                    <a:pt x="2610" y="1963"/>
                  </a:cubicBezTo>
                  <a:cubicBezTo>
                    <a:pt x="2610" y="1955"/>
                    <a:pt x="2611" y="1950"/>
                    <a:pt x="2611" y="1945"/>
                  </a:cubicBezTo>
                  <a:cubicBezTo>
                    <a:pt x="2613" y="1943"/>
                    <a:pt x="2616" y="1935"/>
                    <a:pt x="2620" y="1928"/>
                  </a:cubicBezTo>
                  <a:lnTo>
                    <a:pt x="2622" y="1925"/>
                  </a:lnTo>
                  <a:cubicBezTo>
                    <a:pt x="2623" y="1923"/>
                    <a:pt x="2623" y="1920"/>
                    <a:pt x="2625" y="1917"/>
                  </a:cubicBezTo>
                  <a:cubicBezTo>
                    <a:pt x="2628" y="1910"/>
                    <a:pt x="2632" y="1900"/>
                    <a:pt x="2635" y="1897"/>
                  </a:cubicBezTo>
                  <a:cubicBezTo>
                    <a:pt x="2648" y="1885"/>
                    <a:pt x="2667" y="1878"/>
                    <a:pt x="2680" y="1871"/>
                  </a:cubicBezTo>
                  <a:lnTo>
                    <a:pt x="2685" y="1871"/>
                  </a:lnTo>
                  <a:cubicBezTo>
                    <a:pt x="2691" y="1868"/>
                    <a:pt x="2697" y="1865"/>
                    <a:pt x="2704" y="1859"/>
                  </a:cubicBezTo>
                  <a:cubicBezTo>
                    <a:pt x="2709" y="1857"/>
                    <a:pt x="2712" y="1855"/>
                    <a:pt x="2716" y="1853"/>
                  </a:cubicBezTo>
                  <a:cubicBezTo>
                    <a:pt x="2729" y="1845"/>
                    <a:pt x="2741" y="1845"/>
                    <a:pt x="2746" y="1843"/>
                  </a:cubicBezTo>
                  <a:lnTo>
                    <a:pt x="2748" y="1843"/>
                  </a:lnTo>
                  <a:cubicBezTo>
                    <a:pt x="2748" y="1843"/>
                    <a:pt x="2751" y="1843"/>
                    <a:pt x="2754" y="1843"/>
                  </a:cubicBezTo>
                  <a:cubicBezTo>
                    <a:pt x="2766" y="1841"/>
                    <a:pt x="2785" y="1839"/>
                    <a:pt x="2790" y="1839"/>
                  </a:cubicBezTo>
                  <a:cubicBezTo>
                    <a:pt x="2800" y="1838"/>
                    <a:pt x="2818" y="1834"/>
                    <a:pt x="2825" y="1830"/>
                  </a:cubicBezTo>
                  <a:cubicBezTo>
                    <a:pt x="2831" y="1828"/>
                    <a:pt x="2838" y="1821"/>
                    <a:pt x="2840" y="1820"/>
                  </a:cubicBezTo>
                  <a:cubicBezTo>
                    <a:pt x="2842" y="1820"/>
                    <a:pt x="2842" y="1821"/>
                    <a:pt x="2842" y="1821"/>
                  </a:cubicBezTo>
                  <a:cubicBezTo>
                    <a:pt x="2843" y="1823"/>
                    <a:pt x="2843" y="1823"/>
                    <a:pt x="2845" y="1825"/>
                  </a:cubicBezTo>
                  <a:cubicBezTo>
                    <a:pt x="2835" y="1834"/>
                    <a:pt x="2820" y="1838"/>
                    <a:pt x="2820" y="1838"/>
                  </a:cubicBezTo>
                  <a:cubicBezTo>
                    <a:pt x="2820" y="1839"/>
                    <a:pt x="2818" y="1839"/>
                    <a:pt x="2818" y="1841"/>
                  </a:cubicBezTo>
                  <a:cubicBezTo>
                    <a:pt x="2820" y="1841"/>
                    <a:pt x="2820" y="1841"/>
                    <a:pt x="2820" y="1841"/>
                  </a:cubicBezTo>
                  <a:cubicBezTo>
                    <a:pt x="2820" y="1841"/>
                    <a:pt x="2820" y="1841"/>
                    <a:pt x="2820" y="1841"/>
                  </a:cubicBezTo>
                  <a:cubicBezTo>
                    <a:pt x="2821" y="1841"/>
                    <a:pt x="2835" y="1836"/>
                    <a:pt x="2845" y="1828"/>
                  </a:cubicBezTo>
                  <a:cubicBezTo>
                    <a:pt x="2847" y="1830"/>
                    <a:pt x="2849" y="1831"/>
                    <a:pt x="2849" y="1834"/>
                  </a:cubicBezTo>
                  <a:cubicBezTo>
                    <a:pt x="2840" y="1841"/>
                    <a:pt x="2828" y="1845"/>
                    <a:pt x="2828" y="1845"/>
                  </a:cubicBezTo>
                  <a:cubicBezTo>
                    <a:pt x="2826" y="1845"/>
                    <a:pt x="2826" y="1846"/>
                    <a:pt x="2826" y="1846"/>
                  </a:cubicBezTo>
                  <a:cubicBezTo>
                    <a:pt x="2826" y="1848"/>
                    <a:pt x="2828" y="1848"/>
                    <a:pt x="2828" y="1848"/>
                  </a:cubicBezTo>
                  <a:cubicBezTo>
                    <a:pt x="2828" y="1848"/>
                    <a:pt x="2828" y="1848"/>
                    <a:pt x="2828" y="1848"/>
                  </a:cubicBezTo>
                  <a:cubicBezTo>
                    <a:pt x="2830" y="1848"/>
                    <a:pt x="2840" y="1843"/>
                    <a:pt x="2849" y="1836"/>
                  </a:cubicBezTo>
                  <a:cubicBezTo>
                    <a:pt x="2849" y="1839"/>
                    <a:pt x="2849" y="1841"/>
                    <a:pt x="2849" y="1843"/>
                  </a:cubicBezTo>
                  <a:cubicBezTo>
                    <a:pt x="2845" y="1846"/>
                    <a:pt x="2838" y="1850"/>
                    <a:pt x="2835" y="1851"/>
                  </a:cubicBezTo>
                  <a:cubicBezTo>
                    <a:pt x="2835" y="1851"/>
                    <a:pt x="2833" y="1851"/>
                    <a:pt x="2833" y="1853"/>
                  </a:cubicBezTo>
                  <a:cubicBezTo>
                    <a:pt x="2835" y="1853"/>
                    <a:pt x="2835" y="1853"/>
                    <a:pt x="2835" y="1853"/>
                  </a:cubicBezTo>
                  <a:cubicBezTo>
                    <a:pt x="2835" y="1853"/>
                    <a:pt x="2835" y="1853"/>
                    <a:pt x="2835" y="1853"/>
                  </a:cubicBezTo>
                  <a:cubicBezTo>
                    <a:pt x="2840" y="1853"/>
                    <a:pt x="2845" y="1850"/>
                    <a:pt x="2849" y="1848"/>
                  </a:cubicBezTo>
                  <a:cubicBezTo>
                    <a:pt x="2849" y="1848"/>
                    <a:pt x="2849" y="1850"/>
                    <a:pt x="2847" y="1851"/>
                  </a:cubicBezTo>
                  <a:cubicBezTo>
                    <a:pt x="2847" y="1851"/>
                    <a:pt x="2847" y="1851"/>
                    <a:pt x="2847" y="1853"/>
                  </a:cubicBezTo>
                  <a:cubicBezTo>
                    <a:pt x="2847" y="1853"/>
                    <a:pt x="2847" y="1853"/>
                    <a:pt x="2847" y="1853"/>
                  </a:cubicBezTo>
                  <a:cubicBezTo>
                    <a:pt x="2845" y="1855"/>
                    <a:pt x="2840" y="1858"/>
                    <a:pt x="2837" y="1858"/>
                  </a:cubicBezTo>
                  <a:cubicBezTo>
                    <a:pt x="2837" y="1858"/>
                    <a:pt x="2837" y="1859"/>
                    <a:pt x="2837" y="1859"/>
                  </a:cubicBezTo>
                  <a:cubicBezTo>
                    <a:pt x="2837" y="1859"/>
                    <a:pt x="2837" y="1861"/>
                    <a:pt x="2838" y="1861"/>
                  </a:cubicBezTo>
                  <a:cubicBezTo>
                    <a:pt x="2838" y="1861"/>
                    <a:pt x="2838" y="1861"/>
                    <a:pt x="2838" y="1861"/>
                  </a:cubicBezTo>
                  <a:cubicBezTo>
                    <a:pt x="2838" y="1861"/>
                    <a:pt x="2845" y="1858"/>
                    <a:pt x="2849" y="1855"/>
                  </a:cubicBezTo>
                  <a:cubicBezTo>
                    <a:pt x="2849" y="1855"/>
                    <a:pt x="2849" y="1855"/>
                    <a:pt x="2849" y="1853"/>
                  </a:cubicBezTo>
                  <a:cubicBezTo>
                    <a:pt x="2849" y="1853"/>
                    <a:pt x="2849" y="1853"/>
                    <a:pt x="2849" y="1853"/>
                  </a:cubicBezTo>
                  <a:cubicBezTo>
                    <a:pt x="2850" y="1853"/>
                    <a:pt x="2850" y="1853"/>
                    <a:pt x="2851" y="1853"/>
                  </a:cubicBezTo>
                  <a:cubicBezTo>
                    <a:pt x="2857" y="1841"/>
                    <a:pt x="2851" y="1826"/>
                    <a:pt x="2845" y="1818"/>
                  </a:cubicBezTo>
                  <a:cubicBezTo>
                    <a:pt x="2838" y="1808"/>
                    <a:pt x="2825" y="1800"/>
                    <a:pt x="2817" y="1798"/>
                  </a:cubicBezTo>
                  <a:cubicBezTo>
                    <a:pt x="2817" y="1798"/>
                    <a:pt x="2815" y="1796"/>
                    <a:pt x="2813" y="1796"/>
                  </a:cubicBezTo>
                  <a:cubicBezTo>
                    <a:pt x="2813" y="1796"/>
                    <a:pt x="2813" y="1794"/>
                    <a:pt x="2813" y="1794"/>
                  </a:cubicBezTo>
                  <a:cubicBezTo>
                    <a:pt x="2813" y="1794"/>
                    <a:pt x="2813" y="1793"/>
                    <a:pt x="2813" y="1793"/>
                  </a:cubicBezTo>
                  <a:cubicBezTo>
                    <a:pt x="2812" y="1793"/>
                    <a:pt x="2812" y="1793"/>
                    <a:pt x="2812" y="1793"/>
                  </a:cubicBezTo>
                  <a:cubicBezTo>
                    <a:pt x="2812" y="1793"/>
                    <a:pt x="2810" y="1794"/>
                    <a:pt x="2810" y="1796"/>
                  </a:cubicBezTo>
                  <a:cubicBezTo>
                    <a:pt x="2806" y="1794"/>
                    <a:pt x="2805" y="1794"/>
                    <a:pt x="2801" y="1794"/>
                  </a:cubicBezTo>
                  <a:cubicBezTo>
                    <a:pt x="2801" y="1793"/>
                    <a:pt x="2803" y="1793"/>
                    <a:pt x="2803" y="1791"/>
                  </a:cubicBezTo>
                  <a:cubicBezTo>
                    <a:pt x="2805" y="1789"/>
                    <a:pt x="2803" y="1789"/>
                    <a:pt x="2803" y="1789"/>
                  </a:cubicBezTo>
                  <a:cubicBezTo>
                    <a:pt x="2803" y="1788"/>
                    <a:pt x="2801" y="1788"/>
                    <a:pt x="2801" y="1789"/>
                  </a:cubicBezTo>
                  <a:cubicBezTo>
                    <a:pt x="2800" y="1791"/>
                    <a:pt x="2800" y="1793"/>
                    <a:pt x="2798" y="1793"/>
                  </a:cubicBezTo>
                  <a:cubicBezTo>
                    <a:pt x="2794" y="1793"/>
                    <a:pt x="2793" y="1793"/>
                    <a:pt x="2790" y="1793"/>
                  </a:cubicBezTo>
                  <a:cubicBezTo>
                    <a:pt x="2790" y="1793"/>
                    <a:pt x="2788" y="1793"/>
                    <a:pt x="2788" y="1793"/>
                  </a:cubicBezTo>
                  <a:cubicBezTo>
                    <a:pt x="2790" y="1789"/>
                    <a:pt x="2791" y="1788"/>
                    <a:pt x="2791" y="1788"/>
                  </a:cubicBezTo>
                  <a:cubicBezTo>
                    <a:pt x="2793" y="1788"/>
                    <a:pt x="2793" y="1786"/>
                    <a:pt x="2791" y="1786"/>
                  </a:cubicBezTo>
                  <a:cubicBezTo>
                    <a:pt x="2791" y="1785"/>
                    <a:pt x="2790" y="1786"/>
                    <a:pt x="2790" y="1786"/>
                  </a:cubicBezTo>
                  <a:cubicBezTo>
                    <a:pt x="2790" y="1786"/>
                    <a:pt x="2786" y="1789"/>
                    <a:pt x="2785" y="1793"/>
                  </a:cubicBezTo>
                  <a:cubicBezTo>
                    <a:pt x="2781" y="1791"/>
                    <a:pt x="2778" y="1791"/>
                    <a:pt x="2774" y="1791"/>
                  </a:cubicBezTo>
                  <a:cubicBezTo>
                    <a:pt x="2778" y="1788"/>
                    <a:pt x="2781" y="1785"/>
                    <a:pt x="2781" y="1785"/>
                  </a:cubicBezTo>
                  <a:cubicBezTo>
                    <a:pt x="2781" y="1785"/>
                    <a:pt x="2781" y="1785"/>
                    <a:pt x="2781" y="1783"/>
                  </a:cubicBezTo>
                  <a:cubicBezTo>
                    <a:pt x="2781" y="1783"/>
                    <a:pt x="2780" y="1783"/>
                    <a:pt x="2780" y="1783"/>
                  </a:cubicBezTo>
                  <a:cubicBezTo>
                    <a:pt x="2780" y="1783"/>
                    <a:pt x="2774" y="1788"/>
                    <a:pt x="2771" y="1789"/>
                  </a:cubicBezTo>
                  <a:cubicBezTo>
                    <a:pt x="2766" y="1788"/>
                    <a:pt x="2762" y="1788"/>
                    <a:pt x="2759" y="1786"/>
                  </a:cubicBezTo>
                  <a:cubicBezTo>
                    <a:pt x="2762" y="1785"/>
                    <a:pt x="2768" y="1783"/>
                    <a:pt x="2771" y="1781"/>
                  </a:cubicBezTo>
                  <a:cubicBezTo>
                    <a:pt x="2771" y="1781"/>
                    <a:pt x="2771" y="1780"/>
                    <a:pt x="2771" y="1780"/>
                  </a:cubicBezTo>
                  <a:cubicBezTo>
                    <a:pt x="2771" y="1780"/>
                    <a:pt x="2769" y="1778"/>
                    <a:pt x="2769" y="1780"/>
                  </a:cubicBezTo>
                  <a:cubicBezTo>
                    <a:pt x="2766" y="1781"/>
                    <a:pt x="2759" y="1783"/>
                    <a:pt x="2756" y="1785"/>
                  </a:cubicBezTo>
                  <a:cubicBezTo>
                    <a:pt x="2753" y="1783"/>
                    <a:pt x="2749" y="1781"/>
                    <a:pt x="2748" y="1780"/>
                  </a:cubicBezTo>
                  <a:cubicBezTo>
                    <a:pt x="2751" y="1778"/>
                    <a:pt x="2754" y="1776"/>
                    <a:pt x="2758" y="1774"/>
                  </a:cubicBezTo>
                  <a:cubicBezTo>
                    <a:pt x="2759" y="1774"/>
                    <a:pt x="2759" y="1774"/>
                    <a:pt x="2759" y="1773"/>
                  </a:cubicBezTo>
                  <a:cubicBezTo>
                    <a:pt x="2759" y="1773"/>
                    <a:pt x="2758" y="1773"/>
                    <a:pt x="2758" y="1773"/>
                  </a:cubicBezTo>
                  <a:cubicBezTo>
                    <a:pt x="2753" y="1774"/>
                    <a:pt x="2748" y="1776"/>
                    <a:pt x="2744" y="1778"/>
                  </a:cubicBezTo>
                  <a:cubicBezTo>
                    <a:pt x="2741" y="1774"/>
                    <a:pt x="2739" y="1773"/>
                    <a:pt x="2739" y="1773"/>
                  </a:cubicBezTo>
                  <a:cubicBezTo>
                    <a:pt x="2739" y="1771"/>
                    <a:pt x="2739" y="1771"/>
                    <a:pt x="2739" y="1769"/>
                  </a:cubicBezTo>
                  <a:cubicBezTo>
                    <a:pt x="2741" y="1769"/>
                    <a:pt x="2744" y="1768"/>
                    <a:pt x="2746" y="1768"/>
                  </a:cubicBezTo>
                  <a:cubicBezTo>
                    <a:pt x="2746" y="1768"/>
                    <a:pt x="2746" y="1766"/>
                    <a:pt x="2746" y="1766"/>
                  </a:cubicBezTo>
                  <a:cubicBezTo>
                    <a:pt x="2746" y="1764"/>
                    <a:pt x="2744" y="1764"/>
                    <a:pt x="2744" y="1764"/>
                  </a:cubicBezTo>
                  <a:cubicBezTo>
                    <a:pt x="2742" y="1766"/>
                    <a:pt x="2741" y="1766"/>
                    <a:pt x="2739" y="1768"/>
                  </a:cubicBezTo>
                  <a:cubicBezTo>
                    <a:pt x="2737" y="1763"/>
                    <a:pt x="2737" y="1758"/>
                    <a:pt x="2736" y="1756"/>
                  </a:cubicBezTo>
                  <a:cubicBezTo>
                    <a:pt x="2737" y="1754"/>
                    <a:pt x="2742" y="1748"/>
                    <a:pt x="2742" y="1741"/>
                  </a:cubicBezTo>
                  <a:cubicBezTo>
                    <a:pt x="2744" y="1736"/>
                    <a:pt x="2744" y="1733"/>
                    <a:pt x="2744" y="1731"/>
                  </a:cubicBezTo>
                  <a:cubicBezTo>
                    <a:pt x="2749" y="1731"/>
                    <a:pt x="2756" y="1728"/>
                    <a:pt x="2761" y="1722"/>
                  </a:cubicBezTo>
                  <a:cubicBezTo>
                    <a:pt x="2766" y="1716"/>
                    <a:pt x="2768" y="1715"/>
                    <a:pt x="2771" y="1709"/>
                  </a:cubicBezTo>
                  <a:cubicBezTo>
                    <a:pt x="2771" y="1708"/>
                    <a:pt x="2771" y="1708"/>
                    <a:pt x="2769" y="1706"/>
                  </a:cubicBezTo>
                  <a:cubicBezTo>
                    <a:pt x="2769" y="1706"/>
                    <a:pt x="2768" y="1706"/>
                    <a:pt x="2766" y="1708"/>
                  </a:cubicBezTo>
                  <a:cubicBezTo>
                    <a:pt x="2764" y="1711"/>
                    <a:pt x="2762" y="1715"/>
                    <a:pt x="2758" y="1719"/>
                  </a:cubicBezTo>
                  <a:cubicBezTo>
                    <a:pt x="2751" y="1724"/>
                    <a:pt x="2744" y="1728"/>
                    <a:pt x="2739" y="1728"/>
                  </a:cubicBezTo>
                  <a:cubicBezTo>
                    <a:pt x="2732" y="1726"/>
                    <a:pt x="2726" y="1724"/>
                    <a:pt x="2717" y="1722"/>
                  </a:cubicBezTo>
                  <a:cubicBezTo>
                    <a:pt x="2705" y="1721"/>
                    <a:pt x="2696" y="1726"/>
                    <a:pt x="2689" y="1729"/>
                  </a:cubicBezTo>
                  <a:lnTo>
                    <a:pt x="2689" y="1729"/>
                  </a:lnTo>
                  <a:cubicBezTo>
                    <a:pt x="2684" y="1733"/>
                    <a:pt x="2673" y="1736"/>
                    <a:pt x="2662" y="1740"/>
                  </a:cubicBezTo>
                  <a:cubicBezTo>
                    <a:pt x="2657" y="1740"/>
                    <a:pt x="2652" y="1741"/>
                    <a:pt x="2647" y="1742"/>
                  </a:cubicBezTo>
                  <a:cubicBezTo>
                    <a:pt x="2618" y="1753"/>
                    <a:pt x="2616" y="1756"/>
                    <a:pt x="2615" y="1758"/>
                  </a:cubicBezTo>
                  <a:cubicBezTo>
                    <a:pt x="2611" y="1761"/>
                    <a:pt x="2608" y="1768"/>
                    <a:pt x="2605" y="1778"/>
                  </a:cubicBezTo>
                  <a:cubicBezTo>
                    <a:pt x="2605" y="1778"/>
                    <a:pt x="2605" y="1778"/>
                    <a:pt x="2605" y="1778"/>
                  </a:cubicBezTo>
                  <a:cubicBezTo>
                    <a:pt x="2605" y="1785"/>
                    <a:pt x="2603" y="1788"/>
                    <a:pt x="2602" y="1791"/>
                  </a:cubicBezTo>
                  <a:cubicBezTo>
                    <a:pt x="2598" y="1798"/>
                    <a:pt x="2590" y="1798"/>
                    <a:pt x="2586" y="1798"/>
                  </a:cubicBezTo>
                  <a:cubicBezTo>
                    <a:pt x="2586" y="1798"/>
                    <a:pt x="2571" y="1796"/>
                    <a:pt x="2570" y="1785"/>
                  </a:cubicBezTo>
                  <a:cubicBezTo>
                    <a:pt x="2568" y="1780"/>
                    <a:pt x="2570" y="1776"/>
                    <a:pt x="2573" y="1771"/>
                  </a:cubicBezTo>
                  <a:cubicBezTo>
                    <a:pt x="2574" y="1771"/>
                    <a:pt x="2574" y="1771"/>
                    <a:pt x="2574" y="1769"/>
                  </a:cubicBezTo>
                  <a:cubicBezTo>
                    <a:pt x="2576" y="1769"/>
                    <a:pt x="2576" y="1769"/>
                    <a:pt x="2576" y="1769"/>
                  </a:cubicBezTo>
                  <a:cubicBezTo>
                    <a:pt x="2578" y="1768"/>
                    <a:pt x="2581" y="1768"/>
                    <a:pt x="2584" y="1768"/>
                  </a:cubicBezTo>
                  <a:cubicBezTo>
                    <a:pt x="2586" y="1768"/>
                    <a:pt x="2586" y="1766"/>
                    <a:pt x="2588" y="1766"/>
                  </a:cubicBezTo>
                  <a:cubicBezTo>
                    <a:pt x="2590" y="1766"/>
                    <a:pt x="2595" y="1761"/>
                    <a:pt x="2598" y="1758"/>
                  </a:cubicBezTo>
                  <a:cubicBezTo>
                    <a:pt x="2598" y="1758"/>
                    <a:pt x="2598" y="1756"/>
                    <a:pt x="2598" y="1756"/>
                  </a:cubicBezTo>
                  <a:cubicBezTo>
                    <a:pt x="2598" y="1754"/>
                    <a:pt x="2596" y="1754"/>
                    <a:pt x="2595" y="1754"/>
                  </a:cubicBezTo>
                  <a:cubicBezTo>
                    <a:pt x="2595" y="1754"/>
                    <a:pt x="2581" y="1758"/>
                    <a:pt x="2578" y="1760"/>
                  </a:cubicBezTo>
                  <a:cubicBezTo>
                    <a:pt x="2578" y="1760"/>
                    <a:pt x="2578" y="1760"/>
                    <a:pt x="2578" y="1760"/>
                  </a:cubicBezTo>
                  <a:cubicBezTo>
                    <a:pt x="2578" y="1761"/>
                    <a:pt x="2576" y="1761"/>
                    <a:pt x="2576" y="1763"/>
                  </a:cubicBezTo>
                  <a:cubicBezTo>
                    <a:pt x="2574" y="1764"/>
                    <a:pt x="2573" y="1766"/>
                    <a:pt x="2573" y="1768"/>
                  </a:cubicBezTo>
                  <a:cubicBezTo>
                    <a:pt x="2571" y="1768"/>
                    <a:pt x="2571" y="1768"/>
                    <a:pt x="2571" y="1769"/>
                  </a:cubicBezTo>
                  <a:cubicBezTo>
                    <a:pt x="2570" y="1769"/>
                    <a:pt x="2568" y="1769"/>
                    <a:pt x="2566" y="1771"/>
                  </a:cubicBezTo>
                  <a:cubicBezTo>
                    <a:pt x="2559" y="1774"/>
                    <a:pt x="2556" y="1773"/>
                    <a:pt x="2552" y="1773"/>
                  </a:cubicBezTo>
                  <a:cubicBezTo>
                    <a:pt x="2539" y="1768"/>
                    <a:pt x="2539" y="1756"/>
                    <a:pt x="2539" y="1753"/>
                  </a:cubicBezTo>
                  <a:cubicBezTo>
                    <a:pt x="2541" y="1748"/>
                    <a:pt x="2543" y="1746"/>
                    <a:pt x="2547" y="1742"/>
                  </a:cubicBezTo>
                  <a:cubicBezTo>
                    <a:pt x="2556" y="1740"/>
                    <a:pt x="2566" y="1744"/>
                    <a:pt x="2566" y="1744"/>
                  </a:cubicBezTo>
                  <a:cubicBezTo>
                    <a:pt x="2568" y="1744"/>
                    <a:pt x="2568" y="1744"/>
                    <a:pt x="2568" y="1744"/>
                  </a:cubicBezTo>
                  <a:lnTo>
                    <a:pt x="2584" y="1740"/>
                  </a:lnTo>
                  <a:cubicBezTo>
                    <a:pt x="2584" y="1740"/>
                    <a:pt x="2584" y="1738"/>
                    <a:pt x="2584" y="1738"/>
                  </a:cubicBezTo>
                  <a:cubicBezTo>
                    <a:pt x="2584" y="1736"/>
                    <a:pt x="2584" y="1736"/>
                    <a:pt x="2584" y="1734"/>
                  </a:cubicBezTo>
                  <a:cubicBezTo>
                    <a:pt x="2584" y="1734"/>
                    <a:pt x="2579" y="1734"/>
                    <a:pt x="2576" y="1733"/>
                  </a:cubicBezTo>
                  <a:cubicBezTo>
                    <a:pt x="2576" y="1733"/>
                    <a:pt x="2574" y="1733"/>
                    <a:pt x="2574" y="1733"/>
                  </a:cubicBezTo>
                  <a:cubicBezTo>
                    <a:pt x="2568" y="1736"/>
                    <a:pt x="2563" y="1736"/>
                    <a:pt x="2558" y="1733"/>
                  </a:cubicBezTo>
                  <a:cubicBezTo>
                    <a:pt x="2554" y="1729"/>
                    <a:pt x="2551" y="1726"/>
                    <a:pt x="2551" y="1722"/>
                  </a:cubicBezTo>
                  <a:cubicBezTo>
                    <a:pt x="2551" y="1719"/>
                    <a:pt x="2552" y="1715"/>
                    <a:pt x="2556" y="1711"/>
                  </a:cubicBezTo>
                  <a:cubicBezTo>
                    <a:pt x="2563" y="1704"/>
                    <a:pt x="2573" y="1706"/>
                    <a:pt x="2578" y="1709"/>
                  </a:cubicBezTo>
                  <a:cubicBezTo>
                    <a:pt x="2581" y="1713"/>
                    <a:pt x="2581" y="1713"/>
                    <a:pt x="2583" y="1716"/>
                  </a:cubicBezTo>
                  <a:lnTo>
                    <a:pt x="2583" y="1717"/>
                  </a:lnTo>
                  <a:cubicBezTo>
                    <a:pt x="2583" y="1719"/>
                    <a:pt x="2583" y="1719"/>
                    <a:pt x="2584" y="1719"/>
                  </a:cubicBezTo>
                  <a:cubicBezTo>
                    <a:pt x="2586" y="1721"/>
                    <a:pt x="2591" y="1722"/>
                    <a:pt x="2596" y="1726"/>
                  </a:cubicBezTo>
                  <a:cubicBezTo>
                    <a:pt x="2598" y="1726"/>
                    <a:pt x="2598" y="1726"/>
                    <a:pt x="2600" y="1726"/>
                  </a:cubicBezTo>
                  <a:cubicBezTo>
                    <a:pt x="2600" y="1726"/>
                    <a:pt x="2600" y="1728"/>
                    <a:pt x="2600" y="1728"/>
                  </a:cubicBezTo>
                  <a:cubicBezTo>
                    <a:pt x="2600" y="1728"/>
                    <a:pt x="2600" y="1728"/>
                    <a:pt x="2600" y="1728"/>
                  </a:cubicBezTo>
                  <a:cubicBezTo>
                    <a:pt x="2605" y="1728"/>
                    <a:pt x="2610" y="1729"/>
                    <a:pt x="2615" y="1729"/>
                  </a:cubicBezTo>
                  <a:cubicBezTo>
                    <a:pt x="2615" y="1733"/>
                    <a:pt x="2618" y="1738"/>
                    <a:pt x="2627" y="1738"/>
                  </a:cubicBezTo>
                  <a:cubicBezTo>
                    <a:pt x="2627" y="1738"/>
                    <a:pt x="2627" y="1738"/>
                    <a:pt x="2627" y="1738"/>
                  </a:cubicBezTo>
                  <a:cubicBezTo>
                    <a:pt x="2630" y="1738"/>
                    <a:pt x="2633" y="1736"/>
                    <a:pt x="2633" y="1734"/>
                  </a:cubicBezTo>
                  <a:cubicBezTo>
                    <a:pt x="2635" y="1733"/>
                    <a:pt x="2635" y="1733"/>
                    <a:pt x="2635" y="1733"/>
                  </a:cubicBezTo>
                  <a:cubicBezTo>
                    <a:pt x="2636" y="1733"/>
                    <a:pt x="2638" y="1733"/>
                    <a:pt x="2640" y="1733"/>
                  </a:cubicBezTo>
                  <a:cubicBezTo>
                    <a:pt x="2643" y="1733"/>
                    <a:pt x="2647" y="1733"/>
                    <a:pt x="2650" y="1729"/>
                  </a:cubicBezTo>
                  <a:cubicBezTo>
                    <a:pt x="2650" y="1728"/>
                    <a:pt x="2650" y="1728"/>
                    <a:pt x="2650" y="1726"/>
                  </a:cubicBezTo>
                  <a:cubicBezTo>
                    <a:pt x="2652" y="1726"/>
                    <a:pt x="2653" y="1728"/>
                    <a:pt x="2657" y="1728"/>
                  </a:cubicBezTo>
                  <a:cubicBezTo>
                    <a:pt x="2660" y="1728"/>
                    <a:pt x="2664" y="1726"/>
                    <a:pt x="2665" y="1724"/>
                  </a:cubicBezTo>
                  <a:cubicBezTo>
                    <a:pt x="2667" y="1722"/>
                    <a:pt x="2667" y="1721"/>
                    <a:pt x="2668" y="1719"/>
                  </a:cubicBezTo>
                  <a:cubicBezTo>
                    <a:pt x="2668" y="1721"/>
                    <a:pt x="2670" y="1721"/>
                    <a:pt x="2672" y="1721"/>
                  </a:cubicBezTo>
                  <a:cubicBezTo>
                    <a:pt x="2675" y="1721"/>
                    <a:pt x="2677" y="1719"/>
                    <a:pt x="2680" y="1717"/>
                  </a:cubicBezTo>
                  <a:cubicBezTo>
                    <a:pt x="2682" y="1717"/>
                    <a:pt x="2682" y="1716"/>
                    <a:pt x="2682" y="1715"/>
                  </a:cubicBezTo>
                  <a:cubicBezTo>
                    <a:pt x="2685" y="1715"/>
                    <a:pt x="2687" y="1715"/>
                    <a:pt x="2689" y="1715"/>
                  </a:cubicBezTo>
                  <a:cubicBezTo>
                    <a:pt x="2692" y="1715"/>
                    <a:pt x="2696" y="1715"/>
                    <a:pt x="2699" y="1711"/>
                  </a:cubicBezTo>
                  <a:cubicBezTo>
                    <a:pt x="2700" y="1709"/>
                    <a:pt x="2700" y="1708"/>
                    <a:pt x="2700" y="1706"/>
                  </a:cubicBezTo>
                  <a:cubicBezTo>
                    <a:pt x="2702" y="1706"/>
                    <a:pt x="2704" y="1706"/>
                    <a:pt x="2705" y="1706"/>
                  </a:cubicBezTo>
                  <a:lnTo>
                    <a:pt x="2705" y="1706"/>
                  </a:lnTo>
                  <a:cubicBezTo>
                    <a:pt x="2709" y="1706"/>
                    <a:pt x="2714" y="1704"/>
                    <a:pt x="2716" y="1703"/>
                  </a:cubicBezTo>
                  <a:cubicBezTo>
                    <a:pt x="2717" y="1701"/>
                    <a:pt x="2719" y="1699"/>
                    <a:pt x="2717" y="1696"/>
                  </a:cubicBezTo>
                  <a:lnTo>
                    <a:pt x="2717" y="1696"/>
                  </a:lnTo>
                  <a:cubicBezTo>
                    <a:pt x="2719" y="1697"/>
                    <a:pt x="2721" y="1697"/>
                    <a:pt x="2721" y="1697"/>
                  </a:cubicBezTo>
                  <a:cubicBezTo>
                    <a:pt x="2723" y="1697"/>
                    <a:pt x="2724" y="1696"/>
                    <a:pt x="2726" y="1696"/>
                  </a:cubicBezTo>
                  <a:cubicBezTo>
                    <a:pt x="2729" y="1694"/>
                    <a:pt x="2732" y="1691"/>
                    <a:pt x="2732" y="1689"/>
                  </a:cubicBezTo>
                  <a:cubicBezTo>
                    <a:pt x="2734" y="1681"/>
                    <a:pt x="2730" y="1674"/>
                    <a:pt x="2728" y="1671"/>
                  </a:cubicBezTo>
                  <a:cubicBezTo>
                    <a:pt x="2734" y="1668"/>
                    <a:pt x="2739" y="1668"/>
                    <a:pt x="2739" y="1668"/>
                  </a:cubicBezTo>
                  <a:cubicBezTo>
                    <a:pt x="2741" y="1668"/>
                    <a:pt x="2742" y="1666"/>
                    <a:pt x="2742" y="1666"/>
                  </a:cubicBezTo>
                  <a:cubicBezTo>
                    <a:pt x="2742" y="1664"/>
                    <a:pt x="2741" y="1663"/>
                    <a:pt x="2739" y="1663"/>
                  </a:cubicBezTo>
                  <a:cubicBezTo>
                    <a:pt x="2739" y="1663"/>
                    <a:pt x="2726" y="1663"/>
                    <a:pt x="2716" y="1674"/>
                  </a:cubicBezTo>
                  <a:cubicBezTo>
                    <a:pt x="2709" y="1681"/>
                    <a:pt x="2702" y="1686"/>
                    <a:pt x="2696" y="1691"/>
                  </a:cubicBezTo>
                  <a:cubicBezTo>
                    <a:pt x="2692" y="1677"/>
                    <a:pt x="2694" y="1664"/>
                    <a:pt x="2694" y="1661"/>
                  </a:cubicBezTo>
                  <a:cubicBezTo>
                    <a:pt x="2699" y="1657"/>
                    <a:pt x="2704" y="1652"/>
                    <a:pt x="2709" y="1646"/>
                  </a:cubicBezTo>
                  <a:cubicBezTo>
                    <a:pt x="2709" y="1647"/>
                    <a:pt x="2709" y="1647"/>
                    <a:pt x="2709" y="1647"/>
                  </a:cubicBezTo>
                  <a:cubicBezTo>
                    <a:pt x="2709" y="1654"/>
                    <a:pt x="2711" y="1664"/>
                    <a:pt x="2714" y="1669"/>
                  </a:cubicBezTo>
                  <a:cubicBezTo>
                    <a:pt x="2714" y="1669"/>
                    <a:pt x="2716" y="1669"/>
                    <a:pt x="2716" y="1669"/>
                  </a:cubicBezTo>
                  <a:lnTo>
                    <a:pt x="2716" y="1669"/>
                  </a:lnTo>
                  <a:cubicBezTo>
                    <a:pt x="2716" y="1669"/>
                    <a:pt x="2717" y="1669"/>
                    <a:pt x="2717" y="1669"/>
                  </a:cubicBezTo>
                  <a:cubicBezTo>
                    <a:pt x="2717" y="1669"/>
                    <a:pt x="2719" y="1668"/>
                    <a:pt x="2719" y="1668"/>
                  </a:cubicBezTo>
                  <a:cubicBezTo>
                    <a:pt x="2721" y="1666"/>
                    <a:pt x="2723" y="1663"/>
                    <a:pt x="2726" y="1659"/>
                  </a:cubicBezTo>
                  <a:cubicBezTo>
                    <a:pt x="2728" y="1657"/>
                    <a:pt x="2730" y="1656"/>
                    <a:pt x="2732" y="1656"/>
                  </a:cubicBezTo>
                  <a:cubicBezTo>
                    <a:pt x="2732" y="1654"/>
                    <a:pt x="2734" y="1654"/>
                    <a:pt x="2734" y="1654"/>
                  </a:cubicBezTo>
                  <a:cubicBezTo>
                    <a:pt x="2739" y="1651"/>
                    <a:pt x="2744" y="1646"/>
                    <a:pt x="2748" y="1643"/>
                  </a:cubicBezTo>
                  <a:cubicBezTo>
                    <a:pt x="2748" y="1651"/>
                    <a:pt x="2751" y="1659"/>
                    <a:pt x="2754" y="1664"/>
                  </a:cubicBezTo>
                  <a:lnTo>
                    <a:pt x="2754" y="1666"/>
                  </a:lnTo>
                  <a:cubicBezTo>
                    <a:pt x="2756" y="1671"/>
                    <a:pt x="2758" y="1674"/>
                    <a:pt x="2758" y="1674"/>
                  </a:cubicBezTo>
                  <a:cubicBezTo>
                    <a:pt x="2759" y="1676"/>
                    <a:pt x="2759" y="1676"/>
                    <a:pt x="2759" y="1676"/>
                  </a:cubicBezTo>
                  <a:cubicBezTo>
                    <a:pt x="2759" y="1676"/>
                    <a:pt x="2759" y="1676"/>
                    <a:pt x="2761" y="1676"/>
                  </a:cubicBezTo>
                  <a:cubicBezTo>
                    <a:pt x="2761" y="1676"/>
                    <a:pt x="2761" y="1676"/>
                    <a:pt x="2761" y="1676"/>
                  </a:cubicBezTo>
                  <a:cubicBezTo>
                    <a:pt x="2761" y="1676"/>
                    <a:pt x="2762" y="1676"/>
                    <a:pt x="2764" y="1674"/>
                  </a:cubicBezTo>
                  <a:cubicBezTo>
                    <a:pt x="2764" y="1679"/>
                    <a:pt x="2766" y="1688"/>
                    <a:pt x="2771" y="1696"/>
                  </a:cubicBezTo>
                  <a:cubicBezTo>
                    <a:pt x="2773" y="1701"/>
                    <a:pt x="2778" y="1708"/>
                    <a:pt x="2778" y="1708"/>
                  </a:cubicBezTo>
                  <a:cubicBezTo>
                    <a:pt x="2778" y="1708"/>
                    <a:pt x="2778" y="1708"/>
                    <a:pt x="2780" y="1708"/>
                  </a:cubicBezTo>
                  <a:lnTo>
                    <a:pt x="2780" y="1708"/>
                  </a:lnTo>
                  <a:cubicBezTo>
                    <a:pt x="2780" y="1708"/>
                    <a:pt x="2781" y="1708"/>
                    <a:pt x="2781" y="1706"/>
                  </a:cubicBezTo>
                  <a:cubicBezTo>
                    <a:pt x="2781" y="1706"/>
                    <a:pt x="2783" y="1704"/>
                    <a:pt x="2785" y="1703"/>
                  </a:cubicBezTo>
                  <a:cubicBezTo>
                    <a:pt x="2786" y="1709"/>
                    <a:pt x="2791" y="1722"/>
                    <a:pt x="2796" y="1726"/>
                  </a:cubicBezTo>
                  <a:cubicBezTo>
                    <a:pt x="2798" y="1726"/>
                    <a:pt x="2798" y="1728"/>
                    <a:pt x="2798" y="1728"/>
                  </a:cubicBezTo>
                  <a:cubicBezTo>
                    <a:pt x="2798" y="1728"/>
                    <a:pt x="2800" y="1726"/>
                    <a:pt x="2800" y="1726"/>
                  </a:cubicBezTo>
                  <a:cubicBezTo>
                    <a:pt x="2800" y="1726"/>
                    <a:pt x="2800" y="1726"/>
                    <a:pt x="2801" y="1726"/>
                  </a:cubicBezTo>
                  <a:cubicBezTo>
                    <a:pt x="2801" y="1719"/>
                    <a:pt x="2805" y="1716"/>
                    <a:pt x="2806" y="1713"/>
                  </a:cubicBezTo>
                  <a:cubicBezTo>
                    <a:pt x="2806" y="1713"/>
                    <a:pt x="2806" y="1711"/>
                    <a:pt x="2808" y="1709"/>
                  </a:cubicBezTo>
                  <a:cubicBezTo>
                    <a:pt x="2810" y="1706"/>
                    <a:pt x="2810" y="1697"/>
                    <a:pt x="2812" y="1694"/>
                  </a:cubicBezTo>
                  <a:cubicBezTo>
                    <a:pt x="2812" y="1694"/>
                    <a:pt x="2815" y="1691"/>
                    <a:pt x="2820" y="1686"/>
                  </a:cubicBezTo>
                  <a:cubicBezTo>
                    <a:pt x="2825" y="1681"/>
                    <a:pt x="2830" y="1676"/>
                    <a:pt x="2831" y="1669"/>
                  </a:cubicBezTo>
                  <a:cubicBezTo>
                    <a:pt x="2831" y="1664"/>
                    <a:pt x="2833" y="1657"/>
                    <a:pt x="2833" y="1652"/>
                  </a:cubicBezTo>
                  <a:cubicBezTo>
                    <a:pt x="2833" y="1652"/>
                    <a:pt x="2833" y="1654"/>
                    <a:pt x="2833" y="1654"/>
                  </a:cubicBezTo>
                  <a:cubicBezTo>
                    <a:pt x="2835" y="1654"/>
                    <a:pt x="2835" y="1654"/>
                    <a:pt x="2835" y="1652"/>
                  </a:cubicBezTo>
                  <a:cubicBezTo>
                    <a:pt x="2840" y="1651"/>
                    <a:pt x="2845" y="1646"/>
                    <a:pt x="2850" y="1639"/>
                  </a:cubicBezTo>
                  <a:cubicBezTo>
                    <a:pt x="2850" y="1644"/>
                    <a:pt x="2850" y="1649"/>
                    <a:pt x="2851" y="1654"/>
                  </a:cubicBezTo>
                  <a:cubicBezTo>
                    <a:pt x="2847" y="1656"/>
                    <a:pt x="2843" y="1659"/>
                    <a:pt x="2838" y="1664"/>
                  </a:cubicBezTo>
                  <a:cubicBezTo>
                    <a:pt x="2838" y="1664"/>
                    <a:pt x="2838" y="1666"/>
                    <a:pt x="2838" y="1666"/>
                  </a:cubicBezTo>
                  <a:cubicBezTo>
                    <a:pt x="2840" y="1668"/>
                    <a:pt x="2842" y="1668"/>
                    <a:pt x="2842" y="1666"/>
                  </a:cubicBezTo>
                  <a:cubicBezTo>
                    <a:pt x="2847" y="1661"/>
                    <a:pt x="2853" y="1657"/>
                    <a:pt x="2862" y="1657"/>
                  </a:cubicBezTo>
                  <a:cubicBezTo>
                    <a:pt x="2869" y="1657"/>
                    <a:pt x="2875" y="1656"/>
                    <a:pt x="2881" y="1656"/>
                  </a:cubicBezTo>
                  <a:lnTo>
                    <a:pt x="2882" y="1656"/>
                  </a:lnTo>
                  <a:cubicBezTo>
                    <a:pt x="2887" y="1654"/>
                    <a:pt x="2890" y="1654"/>
                    <a:pt x="2895" y="1656"/>
                  </a:cubicBezTo>
                  <a:cubicBezTo>
                    <a:pt x="2899" y="1657"/>
                    <a:pt x="2904" y="1659"/>
                    <a:pt x="2909" y="1663"/>
                  </a:cubicBezTo>
                  <a:cubicBezTo>
                    <a:pt x="2915" y="1664"/>
                    <a:pt x="2921" y="1666"/>
                    <a:pt x="2922" y="1668"/>
                  </a:cubicBezTo>
                  <a:cubicBezTo>
                    <a:pt x="2922" y="1668"/>
                    <a:pt x="2922" y="1668"/>
                    <a:pt x="2924" y="1668"/>
                  </a:cubicBezTo>
                  <a:cubicBezTo>
                    <a:pt x="2926" y="1668"/>
                    <a:pt x="2927" y="1669"/>
                    <a:pt x="2929" y="1669"/>
                  </a:cubicBezTo>
                  <a:cubicBezTo>
                    <a:pt x="2932" y="1669"/>
                    <a:pt x="2936" y="1668"/>
                    <a:pt x="2941" y="1664"/>
                  </a:cubicBezTo>
                  <a:cubicBezTo>
                    <a:pt x="2947" y="1657"/>
                    <a:pt x="2949" y="1649"/>
                    <a:pt x="2949" y="1646"/>
                  </a:cubicBezTo>
                  <a:cubicBezTo>
                    <a:pt x="2949" y="1643"/>
                    <a:pt x="2949" y="1632"/>
                    <a:pt x="2946" y="1629"/>
                  </a:cubicBezTo>
                  <a:cubicBezTo>
                    <a:pt x="2941" y="1624"/>
                    <a:pt x="2932" y="1626"/>
                    <a:pt x="2927" y="1626"/>
                  </a:cubicBezTo>
                  <a:lnTo>
                    <a:pt x="2927" y="1626"/>
                  </a:lnTo>
                  <a:cubicBezTo>
                    <a:pt x="2922" y="1626"/>
                    <a:pt x="2917" y="1626"/>
                    <a:pt x="2915" y="1619"/>
                  </a:cubicBezTo>
                  <a:cubicBezTo>
                    <a:pt x="2914" y="1614"/>
                    <a:pt x="2911" y="1602"/>
                    <a:pt x="2911" y="1592"/>
                  </a:cubicBezTo>
                  <a:cubicBezTo>
                    <a:pt x="2911" y="1587"/>
                    <a:pt x="2913" y="1582"/>
                    <a:pt x="2915" y="1580"/>
                  </a:cubicBezTo>
                  <a:cubicBezTo>
                    <a:pt x="2919" y="1577"/>
                    <a:pt x="2938" y="1560"/>
                    <a:pt x="2941" y="1555"/>
                  </a:cubicBezTo>
                  <a:cubicBezTo>
                    <a:pt x="2944" y="1552"/>
                    <a:pt x="2949" y="1546"/>
                    <a:pt x="2952" y="1540"/>
                  </a:cubicBezTo>
                  <a:cubicBezTo>
                    <a:pt x="2959" y="1530"/>
                    <a:pt x="2978" y="1510"/>
                    <a:pt x="2990" y="1504"/>
                  </a:cubicBezTo>
                  <a:cubicBezTo>
                    <a:pt x="2993" y="1501"/>
                    <a:pt x="3003" y="1490"/>
                    <a:pt x="3011" y="1483"/>
                  </a:cubicBezTo>
                  <a:cubicBezTo>
                    <a:pt x="3015" y="1479"/>
                    <a:pt x="3018" y="1475"/>
                    <a:pt x="3020" y="1475"/>
                  </a:cubicBezTo>
                  <a:cubicBezTo>
                    <a:pt x="3023" y="1472"/>
                    <a:pt x="3030" y="1469"/>
                    <a:pt x="3035" y="1474"/>
                  </a:cubicBezTo>
                  <a:cubicBezTo>
                    <a:pt x="3041" y="1481"/>
                    <a:pt x="3045" y="1483"/>
                    <a:pt x="3045" y="1490"/>
                  </a:cubicBezTo>
                  <a:cubicBezTo>
                    <a:pt x="3043" y="1501"/>
                    <a:pt x="3037" y="1512"/>
                    <a:pt x="3035" y="1512"/>
                  </a:cubicBezTo>
                  <a:cubicBezTo>
                    <a:pt x="3035" y="1514"/>
                    <a:pt x="3030" y="1522"/>
                    <a:pt x="3028" y="1524"/>
                  </a:cubicBezTo>
                  <a:cubicBezTo>
                    <a:pt x="3025" y="1527"/>
                    <a:pt x="3018" y="1532"/>
                    <a:pt x="3013" y="1537"/>
                  </a:cubicBezTo>
                  <a:cubicBezTo>
                    <a:pt x="3010" y="1539"/>
                    <a:pt x="3006" y="1542"/>
                    <a:pt x="3005" y="1544"/>
                  </a:cubicBezTo>
                  <a:cubicBezTo>
                    <a:pt x="3002" y="1547"/>
                    <a:pt x="2998" y="1551"/>
                    <a:pt x="2995" y="1554"/>
                  </a:cubicBezTo>
                  <a:cubicBezTo>
                    <a:pt x="2995" y="1554"/>
                    <a:pt x="2995" y="1554"/>
                    <a:pt x="2993" y="1554"/>
                  </a:cubicBezTo>
                  <a:cubicBezTo>
                    <a:pt x="2988" y="1559"/>
                    <a:pt x="2983" y="1564"/>
                    <a:pt x="2979" y="1566"/>
                  </a:cubicBezTo>
                  <a:lnTo>
                    <a:pt x="2978" y="1567"/>
                  </a:lnTo>
                  <a:cubicBezTo>
                    <a:pt x="2971" y="1571"/>
                    <a:pt x="2966" y="1574"/>
                    <a:pt x="2963" y="1577"/>
                  </a:cubicBezTo>
                  <a:cubicBezTo>
                    <a:pt x="2961" y="1579"/>
                    <a:pt x="2959" y="1580"/>
                    <a:pt x="2956" y="1584"/>
                  </a:cubicBezTo>
                  <a:cubicBezTo>
                    <a:pt x="2952" y="1589"/>
                    <a:pt x="2947" y="1598"/>
                    <a:pt x="2938" y="1602"/>
                  </a:cubicBezTo>
                  <a:cubicBezTo>
                    <a:pt x="2936" y="1604"/>
                    <a:pt x="2936" y="1604"/>
                    <a:pt x="2936" y="1606"/>
                  </a:cubicBezTo>
                  <a:cubicBezTo>
                    <a:pt x="2938" y="1607"/>
                    <a:pt x="2938" y="1607"/>
                    <a:pt x="2939" y="1606"/>
                  </a:cubicBezTo>
                  <a:cubicBezTo>
                    <a:pt x="2949" y="1599"/>
                    <a:pt x="2956" y="1592"/>
                    <a:pt x="2959" y="1587"/>
                  </a:cubicBezTo>
                  <a:cubicBezTo>
                    <a:pt x="2961" y="1584"/>
                    <a:pt x="2963" y="1582"/>
                    <a:pt x="2964" y="1580"/>
                  </a:cubicBezTo>
                  <a:cubicBezTo>
                    <a:pt x="2970" y="1577"/>
                    <a:pt x="2975" y="1574"/>
                    <a:pt x="2979" y="1571"/>
                  </a:cubicBezTo>
                  <a:lnTo>
                    <a:pt x="2981" y="1569"/>
                  </a:lnTo>
                  <a:cubicBezTo>
                    <a:pt x="2984" y="1567"/>
                    <a:pt x="2988" y="1564"/>
                    <a:pt x="2993" y="1560"/>
                  </a:cubicBezTo>
                  <a:cubicBezTo>
                    <a:pt x="2993" y="1564"/>
                    <a:pt x="2991" y="1569"/>
                    <a:pt x="2991" y="1571"/>
                  </a:cubicBezTo>
                  <a:cubicBezTo>
                    <a:pt x="2990" y="1574"/>
                    <a:pt x="2984" y="1579"/>
                    <a:pt x="2983" y="1580"/>
                  </a:cubicBezTo>
                  <a:cubicBezTo>
                    <a:pt x="2979" y="1580"/>
                    <a:pt x="2975" y="1579"/>
                    <a:pt x="2971" y="1580"/>
                  </a:cubicBezTo>
                  <a:cubicBezTo>
                    <a:pt x="2970" y="1580"/>
                    <a:pt x="2970" y="1582"/>
                    <a:pt x="2970" y="1584"/>
                  </a:cubicBezTo>
                  <a:cubicBezTo>
                    <a:pt x="2970" y="1586"/>
                    <a:pt x="2971" y="1586"/>
                    <a:pt x="2973" y="1586"/>
                  </a:cubicBezTo>
                  <a:cubicBezTo>
                    <a:pt x="2975" y="1584"/>
                    <a:pt x="2978" y="1584"/>
                    <a:pt x="2981" y="1584"/>
                  </a:cubicBezTo>
                  <a:cubicBezTo>
                    <a:pt x="2981" y="1587"/>
                    <a:pt x="2981" y="1594"/>
                    <a:pt x="2978" y="1598"/>
                  </a:cubicBezTo>
                  <a:lnTo>
                    <a:pt x="2975" y="1602"/>
                  </a:lnTo>
                  <a:lnTo>
                    <a:pt x="2981" y="1600"/>
                  </a:lnTo>
                  <a:cubicBezTo>
                    <a:pt x="2984" y="1600"/>
                    <a:pt x="2988" y="1602"/>
                    <a:pt x="2993" y="1604"/>
                  </a:cubicBezTo>
                  <a:cubicBezTo>
                    <a:pt x="2991" y="1609"/>
                    <a:pt x="2990" y="1616"/>
                    <a:pt x="2986" y="1618"/>
                  </a:cubicBezTo>
                  <a:lnTo>
                    <a:pt x="2981" y="1621"/>
                  </a:lnTo>
                  <a:lnTo>
                    <a:pt x="2988" y="1621"/>
                  </a:lnTo>
                  <a:cubicBezTo>
                    <a:pt x="2993" y="1621"/>
                    <a:pt x="2998" y="1624"/>
                    <a:pt x="3000" y="1626"/>
                  </a:cubicBezTo>
                  <a:cubicBezTo>
                    <a:pt x="2998" y="1629"/>
                    <a:pt x="2993" y="1634"/>
                    <a:pt x="2990" y="1636"/>
                  </a:cubicBezTo>
                  <a:lnTo>
                    <a:pt x="2983" y="1636"/>
                  </a:lnTo>
                  <a:lnTo>
                    <a:pt x="2988" y="1639"/>
                  </a:lnTo>
                  <a:cubicBezTo>
                    <a:pt x="2991" y="1641"/>
                    <a:pt x="2995" y="1643"/>
                    <a:pt x="2996" y="1644"/>
                  </a:cubicBezTo>
                  <a:cubicBezTo>
                    <a:pt x="2991" y="1649"/>
                    <a:pt x="2983" y="1652"/>
                    <a:pt x="2983" y="1652"/>
                  </a:cubicBezTo>
                  <a:lnTo>
                    <a:pt x="2979" y="1652"/>
                  </a:lnTo>
                  <a:lnTo>
                    <a:pt x="2983" y="1656"/>
                  </a:lnTo>
                  <a:cubicBezTo>
                    <a:pt x="2983" y="1656"/>
                    <a:pt x="2988" y="1661"/>
                    <a:pt x="2988" y="1669"/>
                  </a:cubicBezTo>
                  <a:cubicBezTo>
                    <a:pt x="2983" y="1672"/>
                    <a:pt x="2973" y="1669"/>
                    <a:pt x="2973" y="1669"/>
                  </a:cubicBezTo>
                  <a:lnTo>
                    <a:pt x="2968" y="1668"/>
                  </a:lnTo>
                  <a:lnTo>
                    <a:pt x="2970" y="1672"/>
                  </a:lnTo>
                  <a:cubicBezTo>
                    <a:pt x="2971" y="1676"/>
                    <a:pt x="2971" y="1681"/>
                    <a:pt x="2970" y="1691"/>
                  </a:cubicBezTo>
                  <a:cubicBezTo>
                    <a:pt x="2966" y="1691"/>
                    <a:pt x="2963" y="1689"/>
                    <a:pt x="2958" y="1686"/>
                  </a:cubicBezTo>
                  <a:lnTo>
                    <a:pt x="2954" y="1684"/>
                  </a:lnTo>
                  <a:lnTo>
                    <a:pt x="2954" y="1688"/>
                  </a:lnTo>
                  <a:cubicBezTo>
                    <a:pt x="2954" y="1694"/>
                    <a:pt x="2952" y="1697"/>
                    <a:pt x="2947" y="1704"/>
                  </a:cubicBezTo>
                  <a:cubicBezTo>
                    <a:pt x="2941" y="1701"/>
                    <a:pt x="2939" y="1699"/>
                    <a:pt x="2936" y="1694"/>
                  </a:cubicBezTo>
                  <a:lnTo>
                    <a:pt x="2932" y="1689"/>
                  </a:lnTo>
                  <a:lnTo>
                    <a:pt x="2932" y="1694"/>
                  </a:lnTo>
                  <a:cubicBezTo>
                    <a:pt x="2931" y="1699"/>
                    <a:pt x="2929" y="1703"/>
                    <a:pt x="2924" y="1706"/>
                  </a:cubicBezTo>
                  <a:cubicBezTo>
                    <a:pt x="2919" y="1704"/>
                    <a:pt x="2915" y="1697"/>
                    <a:pt x="2915" y="1696"/>
                  </a:cubicBezTo>
                  <a:lnTo>
                    <a:pt x="2914" y="1693"/>
                  </a:lnTo>
                  <a:lnTo>
                    <a:pt x="2913" y="1694"/>
                  </a:lnTo>
                  <a:cubicBezTo>
                    <a:pt x="2913" y="1694"/>
                    <a:pt x="2906" y="1699"/>
                    <a:pt x="2901" y="1701"/>
                  </a:cubicBezTo>
                  <a:cubicBezTo>
                    <a:pt x="2895" y="1697"/>
                    <a:pt x="2894" y="1691"/>
                    <a:pt x="2894" y="1691"/>
                  </a:cubicBezTo>
                  <a:lnTo>
                    <a:pt x="2894" y="1686"/>
                  </a:lnTo>
                  <a:lnTo>
                    <a:pt x="2890" y="1691"/>
                  </a:lnTo>
                  <a:cubicBezTo>
                    <a:pt x="2890" y="1691"/>
                    <a:pt x="2885" y="1696"/>
                    <a:pt x="2877" y="1697"/>
                  </a:cubicBezTo>
                  <a:cubicBezTo>
                    <a:pt x="2875" y="1694"/>
                    <a:pt x="2874" y="1691"/>
                    <a:pt x="2875" y="1686"/>
                  </a:cubicBezTo>
                  <a:lnTo>
                    <a:pt x="2875" y="1683"/>
                  </a:lnTo>
                  <a:lnTo>
                    <a:pt x="2872" y="1684"/>
                  </a:lnTo>
                  <a:cubicBezTo>
                    <a:pt x="2867" y="1686"/>
                    <a:pt x="2863" y="1686"/>
                    <a:pt x="2860" y="1688"/>
                  </a:cubicBezTo>
                  <a:cubicBezTo>
                    <a:pt x="2860" y="1688"/>
                    <a:pt x="2860" y="1688"/>
                    <a:pt x="2858" y="1688"/>
                  </a:cubicBezTo>
                  <a:cubicBezTo>
                    <a:pt x="2858" y="1686"/>
                    <a:pt x="2857" y="1681"/>
                    <a:pt x="2857" y="1679"/>
                  </a:cubicBezTo>
                  <a:cubicBezTo>
                    <a:pt x="2857" y="1677"/>
                    <a:pt x="2855" y="1677"/>
                    <a:pt x="2855" y="1677"/>
                  </a:cubicBezTo>
                  <a:cubicBezTo>
                    <a:pt x="2853" y="1677"/>
                    <a:pt x="2851" y="1679"/>
                    <a:pt x="2853" y="1679"/>
                  </a:cubicBezTo>
                  <a:cubicBezTo>
                    <a:pt x="2853" y="1681"/>
                    <a:pt x="2853" y="1688"/>
                    <a:pt x="2857" y="1691"/>
                  </a:cubicBezTo>
                  <a:lnTo>
                    <a:pt x="2857" y="1693"/>
                  </a:lnTo>
                  <a:lnTo>
                    <a:pt x="2858" y="1693"/>
                  </a:lnTo>
                  <a:cubicBezTo>
                    <a:pt x="2860" y="1691"/>
                    <a:pt x="2860" y="1691"/>
                    <a:pt x="2862" y="1691"/>
                  </a:cubicBezTo>
                  <a:cubicBezTo>
                    <a:pt x="2863" y="1691"/>
                    <a:pt x="2867" y="1691"/>
                    <a:pt x="2870" y="1689"/>
                  </a:cubicBezTo>
                  <a:cubicBezTo>
                    <a:pt x="2870" y="1693"/>
                    <a:pt x="2872" y="1696"/>
                    <a:pt x="2874" y="1699"/>
                  </a:cubicBezTo>
                  <a:cubicBezTo>
                    <a:pt x="2872" y="1701"/>
                    <a:pt x="2869" y="1706"/>
                    <a:pt x="2851" y="1713"/>
                  </a:cubicBezTo>
                  <a:cubicBezTo>
                    <a:pt x="2850" y="1706"/>
                    <a:pt x="2849" y="1699"/>
                    <a:pt x="2850" y="1694"/>
                  </a:cubicBezTo>
                  <a:cubicBezTo>
                    <a:pt x="2850" y="1694"/>
                    <a:pt x="2849" y="1693"/>
                    <a:pt x="2849" y="1693"/>
                  </a:cubicBezTo>
                  <a:cubicBezTo>
                    <a:pt x="2849" y="1693"/>
                    <a:pt x="2847" y="1693"/>
                    <a:pt x="2847" y="1693"/>
                  </a:cubicBezTo>
                  <a:cubicBezTo>
                    <a:pt x="2840" y="1696"/>
                    <a:pt x="2835" y="1696"/>
                    <a:pt x="2830" y="1697"/>
                  </a:cubicBezTo>
                  <a:cubicBezTo>
                    <a:pt x="2830" y="1697"/>
                    <a:pt x="2830" y="1697"/>
                    <a:pt x="2828" y="1697"/>
                  </a:cubicBezTo>
                  <a:cubicBezTo>
                    <a:pt x="2828" y="1693"/>
                    <a:pt x="2826" y="1688"/>
                    <a:pt x="2826" y="1688"/>
                  </a:cubicBezTo>
                  <a:cubicBezTo>
                    <a:pt x="2826" y="1688"/>
                    <a:pt x="2826" y="1686"/>
                    <a:pt x="2825" y="1686"/>
                  </a:cubicBezTo>
                  <a:cubicBezTo>
                    <a:pt x="2823" y="1686"/>
                    <a:pt x="2823" y="1688"/>
                    <a:pt x="2823" y="1688"/>
                  </a:cubicBezTo>
                  <a:cubicBezTo>
                    <a:pt x="2823" y="1688"/>
                    <a:pt x="2823" y="1694"/>
                    <a:pt x="2825" y="1699"/>
                  </a:cubicBezTo>
                  <a:cubicBezTo>
                    <a:pt x="2823" y="1703"/>
                    <a:pt x="2812" y="1722"/>
                    <a:pt x="2808" y="1728"/>
                  </a:cubicBezTo>
                  <a:cubicBezTo>
                    <a:pt x="2806" y="1734"/>
                    <a:pt x="2803" y="1742"/>
                    <a:pt x="2818" y="1749"/>
                  </a:cubicBezTo>
                  <a:cubicBezTo>
                    <a:pt x="2821" y="1751"/>
                    <a:pt x="2825" y="1751"/>
                    <a:pt x="2826" y="1751"/>
                  </a:cubicBezTo>
                  <a:cubicBezTo>
                    <a:pt x="2828" y="1751"/>
                    <a:pt x="2830" y="1751"/>
                    <a:pt x="2831" y="1751"/>
                  </a:cubicBezTo>
                  <a:cubicBezTo>
                    <a:pt x="2831" y="1754"/>
                    <a:pt x="2833" y="1758"/>
                    <a:pt x="2837" y="1761"/>
                  </a:cubicBezTo>
                  <a:cubicBezTo>
                    <a:pt x="2843" y="1764"/>
                    <a:pt x="2850" y="1768"/>
                    <a:pt x="2853" y="1769"/>
                  </a:cubicBezTo>
                  <a:cubicBezTo>
                    <a:pt x="2855" y="1769"/>
                    <a:pt x="2855" y="1769"/>
                    <a:pt x="2857" y="1769"/>
                  </a:cubicBezTo>
                  <a:cubicBezTo>
                    <a:pt x="2860" y="1769"/>
                    <a:pt x="2863" y="1768"/>
                    <a:pt x="2865" y="1768"/>
                  </a:cubicBezTo>
                  <a:cubicBezTo>
                    <a:pt x="2865" y="1768"/>
                    <a:pt x="2867" y="1768"/>
                    <a:pt x="2867" y="1769"/>
                  </a:cubicBezTo>
                  <a:cubicBezTo>
                    <a:pt x="2869" y="1773"/>
                    <a:pt x="2874" y="1776"/>
                    <a:pt x="2885" y="1776"/>
                  </a:cubicBezTo>
                  <a:cubicBezTo>
                    <a:pt x="2887" y="1778"/>
                    <a:pt x="2892" y="1785"/>
                    <a:pt x="2894" y="1788"/>
                  </a:cubicBezTo>
                  <a:close/>
                  <a:moveTo>
                    <a:pt x="2995" y="1931"/>
                  </a:moveTo>
                  <a:cubicBezTo>
                    <a:pt x="2996" y="1927"/>
                    <a:pt x="2996" y="1922"/>
                    <a:pt x="2991" y="1915"/>
                  </a:cubicBezTo>
                  <a:cubicBezTo>
                    <a:pt x="2991" y="1911"/>
                    <a:pt x="2991" y="1910"/>
                    <a:pt x="2991" y="1906"/>
                  </a:cubicBezTo>
                  <a:cubicBezTo>
                    <a:pt x="2991" y="1902"/>
                    <a:pt x="2986" y="1898"/>
                    <a:pt x="2984" y="1895"/>
                  </a:cubicBezTo>
                  <a:cubicBezTo>
                    <a:pt x="2984" y="1895"/>
                    <a:pt x="2983" y="1895"/>
                    <a:pt x="2983" y="1895"/>
                  </a:cubicBezTo>
                  <a:cubicBezTo>
                    <a:pt x="2983" y="1895"/>
                    <a:pt x="2983" y="1893"/>
                    <a:pt x="2983" y="1893"/>
                  </a:cubicBezTo>
                  <a:cubicBezTo>
                    <a:pt x="2983" y="1891"/>
                    <a:pt x="2983" y="1890"/>
                    <a:pt x="2983" y="1888"/>
                  </a:cubicBezTo>
                  <a:cubicBezTo>
                    <a:pt x="2981" y="1881"/>
                    <a:pt x="2986" y="1877"/>
                    <a:pt x="2986" y="1877"/>
                  </a:cubicBezTo>
                  <a:cubicBezTo>
                    <a:pt x="2986" y="1875"/>
                    <a:pt x="2988" y="1873"/>
                    <a:pt x="2986" y="1873"/>
                  </a:cubicBezTo>
                  <a:cubicBezTo>
                    <a:pt x="2986" y="1871"/>
                    <a:pt x="2984" y="1871"/>
                    <a:pt x="2984" y="1871"/>
                  </a:cubicBezTo>
                  <a:cubicBezTo>
                    <a:pt x="2979" y="1875"/>
                    <a:pt x="2971" y="1880"/>
                    <a:pt x="2970" y="1890"/>
                  </a:cubicBezTo>
                  <a:lnTo>
                    <a:pt x="2970" y="1893"/>
                  </a:lnTo>
                  <a:cubicBezTo>
                    <a:pt x="2968" y="1898"/>
                    <a:pt x="2968" y="1903"/>
                    <a:pt x="2966" y="1908"/>
                  </a:cubicBezTo>
                  <a:cubicBezTo>
                    <a:pt x="2964" y="1915"/>
                    <a:pt x="2958" y="1915"/>
                    <a:pt x="2952" y="1917"/>
                  </a:cubicBezTo>
                  <a:lnTo>
                    <a:pt x="2952" y="1917"/>
                  </a:lnTo>
                  <a:cubicBezTo>
                    <a:pt x="2947" y="1918"/>
                    <a:pt x="2927" y="1920"/>
                    <a:pt x="2917" y="1920"/>
                  </a:cubicBezTo>
                  <a:cubicBezTo>
                    <a:pt x="2917" y="1918"/>
                    <a:pt x="2919" y="1915"/>
                    <a:pt x="2919" y="1911"/>
                  </a:cubicBezTo>
                  <a:cubicBezTo>
                    <a:pt x="2924" y="1898"/>
                    <a:pt x="2926" y="1881"/>
                    <a:pt x="2922" y="1865"/>
                  </a:cubicBezTo>
                  <a:cubicBezTo>
                    <a:pt x="2921" y="1863"/>
                    <a:pt x="2921" y="1858"/>
                    <a:pt x="2919" y="1855"/>
                  </a:cubicBezTo>
                  <a:cubicBezTo>
                    <a:pt x="2919" y="1848"/>
                    <a:pt x="2917" y="1841"/>
                    <a:pt x="2915" y="1839"/>
                  </a:cubicBezTo>
                  <a:lnTo>
                    <a:pt x="2915" y="1838"/>
                  </a:lnTo>
                  <a:cubicBezTo>
                    <a:pt x="2915" y="1830"/>
                    <a:pt x="2914" y="1825"/>
                    <a:pt x="2921" y="1823"/>
                  </a:cubicBezTo>
                  <a:cubicBezTo>
                    <a:pt x="2926" y="1823"/>
                    <a:pt x="2952" y="1818"/>
                    <a:pt x="2978" y="1833"/>
                  </a:cubicBezTo>
                  <a:cubicBezTo>
                    <a:pt x="3003" y="1850"/>
                    <a:pt x="3010" y="1881"/>
                    <a:pt x="3010" y="1897"/>
                  </a:cubicBezTo>
                  <a:lnTo>
                    <a:pt x="3010" y="1898"/>
                  </a:lnTo>
                  <a:cubicBezTo>
                    <a:pt x="3010" y="1913"/>
                    <a:pt x="3008" y="1931"/>
                    <a:pt x="2998" y="1950"/>
                  </a:cubicBezTo>
                  <a:cubicBezTo>
                    <a:pt x="2996" y="1948"/>
                    <a:pt x="2996" y="1945"/>
                    <a:pt x="2995" y="1943"/>
                  </a:cubicBezTo>
                  <a:cubicBezTo>
                    <a:pt x="2995" y="1940"/>
                    <a:pt x="2995" y="1936"/>
                    <a:pt x="2995" y="1933"/>
                  </a:cubicBezTo>
                  <a:cubicBezTo>
                    <a:pt x="2995" y="1933"/>
                    <a:pt x="2995" y="1933"/>
                    <a:pt x="2995" y="1933"/>
                  </a:cubicBezTo>
                  <a:cubicBezTo>
                    <a:pt x="2995" y="1933"/>
                    <a:pt x="2995" y="1933"/>
                    <a:pt x="2995" y="1931"/>
                  </a:cubicBezTo>
                  <a:cubicBezTo>
                    <a:pt x="2995" y="1931"/>
                    <a:pt x="2995" y="1931"/>
                    <a:pt x="2995" y="1931"/>
                  </a:cubicBezTo>
                  <a:close/>
                  <a:moveTo>
                    <a:pt x="2581" y="1763"/>
                  </a:moveTo>
                  <a:cubicBezTo>
                    <a:pt x="2581" y="1763"/>
                    <a:pt x="2581" y="1763"/>
                    <a:pt x="2581" y="1763"/>
                  </a:cubicBezTo>
                  <a:cubicBezTo>
                    <a:pt x="2583" y="1763"/>
                    <a:pt x="2586" y="1761"/>
                    <a:pt x="2588" y="1761"/>
                  </a:cubicBezTo>
                  <a:cubicBezTo>
                    <a:pt x="2588" y="1761"/>
                    <a:pt x="2586" y="1763"/>
                    <a:pt x="2586" y="1763"/>
                  </a:cubicBezTo>
                  <a:cubicBezTo>
                    <a:pt x="2586" y="1763"/>
                    <a:pt x="2584" y="1763"/>
                    <a:pt x="2583" y="1763"/>
                  </a:cubicBezTo>
                  <a:cubicBezTo>
                    <a:pt x="2583" y="1763"/>
                    <a:pt x="2581" y="1763"/>
                    <a:pt x="2581" y="1763"/>
                  </a:cubicBezTo>
                  <a:close/>
                  <a:moveTo>
                    <a:pt x="2566" y="1740"/>
                  </a:moveTo>
                  <a:cubicBezTo>
                    <a:pt x="2568" y="1740"/>
                    <a:pt x="2570" y="1740"/>
                    <a:pt x="2571" y="1740"/>
                  </a:cubicBezTo>
                  <a:lnTo>
                    <a:pt x="2568" y="1740"/>
                  </a:lnTo>
                  <a:cubicBezTo>
                    <a:pt x="2568" y="1740"/>
                    <a:pt x="2566" y="1740"/>
                    <a:pt x="2566" y="1740"/>
                  </a:cubicBezTo>
                  <a:close/>
                  <a:moveTo>
                    <a:pt x="2970" y="1717"/>
                  </a:moveTo>
                  <a:cubicBezTo>
                    <a:pt x="2956" y="1716"/>
                    <a:pt x="2951" y="1709"/>
                    <a:pt x="2951" y="1708"/>
                  </a:cubicBezTo>
                  <a:cubicBezTo>
                    <a:pt x="2954" y="1701"/>
                    <a:pt x="2958" y="1697"/>
                    <a:pt x="2958" y="1693"/>
                  </a:cubicBezTo>
                  <a:cubicBezTo>
                    <a:pt x="2963" y="1694"/>
                    <a:pt x="2966" y="1694"/>
                    <a:pt x="2970" y="1694"/>
                  </a:cubicBezTo>
                  <a:cubicBezTo>
                    <a:pt x="2971" y="1697"/>
                    <a:pt x="2973" y="1706"/>
                    <a:pt x="2970" y="1717"/>
                  </a:cubicBezTo>
                  <a:close/>
                  <a:moveTo>
                    <a:pt x="2939" y="1724"/>
                  </a:moveTo>
                  <a:cubicBezTo>
                    <a:pt x="2938" y="1724"/>
                    <a:pt x="2938" y="1724"/>
                    <a:pt x="2938" y="1722"/>
                  </a:cubicBezTo>
                  <a:cubicBezTo>
                    <a:pt x="2932" y="1721"/>
                    <a:pt x="2927" y="1716"/>
                    <a:pt x="2926" y="1709"/>
                  </a:cubicBezTo>
                  <a:cubicBezTo>
                    <a:pt x="2931" y="1706"/>
                    <a:pt x="2932" y="1704"/>
                    <a:pt x="2934" y="1699"/>
                  </a:cubicBezTo>
                  <a:cubicBezTo>
                    <a:pt x="2938" y="1703"/>
                    <a:pt x="2939" y="1706"/>
                    <a:pt x="2946" y="1708"/>
                  </a:cubicBezTo>
                  <a:cubicBezTo>
                    <a:pt x="2946" y="1708"/>
                    <a:pt x="2946" y="1708"/>
                    <a:pt x="2946" y="1708"/>
                  </a:cubicBezTo>
                  <a:cubicBezTo>
                    <a:pt x="2947" y="1715"/>
                    <a:pt x="2946" y="1719"/>
                    <a:pt x="2939" y="1724"/>
                  </a:cubicBezTo>
                  <a:close/>
                  <a:moveTo>
                    <a:pt x="2845" y="1701"/>
                  </a:moveTo>
                  <a:cubicBezTo>
                    <a:pt x="2845" y="1706"/>
                    <a:pt x="2847" y="1711"/>
                    <a:pt x="2849" y="1715"/>
                  </a:cubicBezTo>
                  <a:cubicBezTo>
                    <a:pt x="2847" y="1722"/>
                    <a:pt x="2837" y="1738"/>
                    <a:pt x="2833" y="1742"/>
                  </a:cubicBezTo>
                  <a:cubicBezTo>
                    <a:pt x="2833" y="1742"/>
                    <a:pt x="2833" y="1742"/>
                    <a:pt x="2833" y="1742"/>
                  </a:cubicBezTo>
                  <a:cubicBezTo>
                    <a:pt x="2833" y="1742"/>
                    <a:pt x="2833" y="1742"/>
                    <a:pt x="2833" y="1744"/>
                  </a:cubicBezTo>
                  <a:cubicBezTo>
                    <a:pt x="2833" y="1744"/>
                    <a:pt x="2833" y="1744"/>
                    <a:pt x="2833" y="1744"/>
                  </a:cubicBezTo>
                  <a:cubicBezTo>
                    <a:pt x="2831" y="1746"/>
                    <a:pt x="2828" y="1749"/>
                    <a:pt x="2820" y="1746"/>
                  </a:cubicBezTo>
                  <a:cubicBezTo>
                    <a:pt x="2808" y="1741"/>
                    <a:pt x="2810" y="1736"/>
                    <a:pt x="2813" y="1729"/>
                  </a:cubicBezTo>
                  <a:cubicBezTo>
                    <a:pt x="2815" y="1724"/>
                    <a:pt x="2826" y="1706"/>
                    <a:pt x="2828" y="1701"/>
                  </a:cubicBezTo>
                  <a:cubicBezTo>
                    <a:pt x="2830" y="1701"/>
                    <a:pt x="2830" y="1701"/>
                    <a:pt x="2831" y="1701"/>
                  </a:cubicBezTo>
                  <a:cubicBezTo>
                    <a:pt x="2835" y="1701"/>
                    <a:pt x="2838" y="1701"/>
                    <a:pt x="2842" y="1699"/>
                  </a:cubicBezTo>
                  <a:cubicBezTo>
                    <a:pt x="2838" y="1706"/>
                    <a:pt x="2835" y="1713"/>
                    <a:pt x="2831" y="1721"/>
                  </a:cubicBezTo>
                  <a:cubicBezTo>
                    <a:pt x="2835" y="1715"/>
                    <a:pt x="2840" y="1708"/>
                    <a:pt x="2845" y="1701"/>
                  </a:cubicBezTo>
                  <a:close/>
                  <a:moveTo>
                    <a:pt x="2837" y="1746"/>
                  </a:moveTo>
                  <a:cubicBezTo>
                    <a:pt x="2840" y="1741"/>
                    <a:pt x="2850" y="1724"/>
                    <a:pt x="2853" y="1716"/>
                  </a:cubicBezTo>
                  <a:cubicBezTo>
                    <a:pt x="2860" y="1715"/>
                    <a:pt x="2867" y="1711"/>
                    <a:pt x="2870" y="1709"/>
                  </a:cubicBezTo>
                  <a:cubicBezTo>
                    <a:pt x="2867" y="1717"/>
                    <a:pt x="2863" y="1726"/>
                    <a:pt x="2862" y="1736"/>
                  </a:cubicBezTo>
                  <a:cubicBezTo>
                    <a:pt x="2865" y="1728"/>
                    <a:pt x="2869" y="1719"/>
                    <a:pt x="2874" y="1711"/>
                  </a:cubicBezTo>
                  <a:cubicBezTo>
                    <a:pt x="2874" y="1717"/>
                    <a:pt x="2877" y="1722"/>
                    <a:pt x="2877" y="1724"/>
                  </a:cubicBezTo>
                  <a:cubicBezTo>
                    <a:pt x="2877" y="1728"/>
                    <a:pt x="2874" y="1736"/>
                    <a:pt x="2870" y="1742"/>
                  </a:cubicBezTo>
                  <a:cubicBezTo>
                    <a:pt x="2869" y="1746"/>
                    <a:pt x="2867" y="1753"/>
                    <a:pt x="2865" y="1756"/>
                  </a:cubicBezTo>
                  <a:cubicBezTo>
                    <a:pt x="2865" y="1758"/>
                    <a:pt x="2865" y="1760"/>
                    <a:pt x="2865" y="1761"/>
                  </a:cubicBezTo>
                  <a:cubicBezTo>
                    <a:pt x="2865" y="1761"/>
                    <a:pt x="2863" y="1761"/>
                    <a:pt x="2863" y="1761"/>
                  </a:cubicBezTo>
                  <a:cubicBezTo>
                    <a:pt x="2863" y="1761"/>
                    <a:pt x="2865" y="1761"/>
                    <a:pt x="2863" y="1761"/>
                  </a:cubicBezTo>
                  <a:cubicBezTo>
                    <a:pt x="2863" y="1763"/>
                    <a:pt x="2863" y="1763"/>
                    <a:pt x="2863" y="1763"/>
                  </a:cubicBezTo>
                  <a:cubicBezTo>
                    <a:pt x="2863" y="1764"/>
                    <a:pt x="2858" y="1764"/>
                    <a:pt x="2853" y="1764"/>
                  </a:cubicBezTo>
                  <a:cubicBezTo>
                    <a:pt x="2851" y="1764"/>
                    <a:pt x="2845" y="1761"/>
                    <a:pt x="2840" y="1758"/>
                  </a:cubicBezTo>
                  <a:cubicBezTo>
                    <a:pt x="2835" y="1754"/>
                    <a:pt x="2837" y="1746"/>
                    <a:pt x="2837" y="1746"/>
                  </a:cubicBezTo>
                  <a:close/>
                  <a:moveTo>
                    <a:pt x="2877" y="1703"/>
                  </a:moveTo>
                  <a:cubicBezTo>
                    <a:pt x="2883" y="1701"/>
                    <a:pt x="2889" y="1697"/>
                    <a:pt x="2890" y="1696"/>
                  </a:cubicBezTo>
                  <a:cubicBezTo>
                    <a:pt x="2892" y="1699"/>
                    <a:pt x="2894" y="1703"/>
                    <a:pt x="2899" y="1704"/>
                  </a:cubicBezTo>
                  <a:cubicBezTo>
                    <a:pt x="2899" y="1704"/>
                    <a:pt x="2897" y="1706"/>
                    <a:pt x="2897" y="1706"/>
                  </a:cubicBezTo>
                  <a:cubicBezTo>
                    <a:pt x="2897" y="1706"/>
                    <a:pt x="2897" y="1706"/>
                    <a:pt x="2897" y="1706"/>
                  </a:cubicBezTo>
                  <a:cubicBezTo>
                    <a:pt x="2895" y="1715"/>
                    <a:pt x="2892" y="1716"/>
                    <a:pt x="2881" y="1721"/>
                  </a:cubicBezTo>
                  <a:cubicBezTo>
                    <a:pt x="2879" y="1716"/>
                    <a:pt x="2875" y="1708"/>
                    <a:pt x="2877" y="1703"/>
                  </a:cubicBezTo>
                  <a:close/>
                  <a:moveTo>
                    <a:pt x="2904" y="1763"/>
                  </a:moveTo>
                  <a:cubicBezTo>
                    <a:pt x="2904" y="1763"/>
                    <a:pt x="2904" y="1764"/>
                    <a:pt x="2904" y="1764"/>
                  </a:cubicBezTo>
                  <a:cubicBezTo>
                    <a:pt x="2904" y="1769"/>
                    <a:pt x="2899" y="1771"/>
                    <a:pt x="2887" y="1771"/>
                  </a:cubicBezTo>
                  <a:cubicBezTo>
                    <a:pt x="2875" y="1771"/>
                    <a:pt x="2872" y="1768"/>
                    <a:pt x="2870" y="1766"/>
                  </a:cubicBezTo>
                  <a:cubicBezTo>
                    <a:pt x="2869" y="1764"/>
                    <a:pt x="2869" y="1763"/>
                    <a:pt x="2869" y="1763"/>
                  </a:cubicBezTo>
                  <a:cubicBezTo>
                    <a:pt x="2869" y="1761"/>
                    <a:pt x="2870" y="1760"/>
                    <a:pt x="2870" y="1758"/>
                  </a:cubicBezTo>
                  <a:cubicBezTo>
                    <a:pt x="2872" y="1754"/>
                    <a:pt x="2872" y="1748"/>
                    <a:pt x="2875" y="1744"/>
                  </a:cubicBezTo>
                  <a:cubicBezTo>
                    <a:pt x="2877" y="1738"/>
                    <a:pt x="2881" y="1728"/>
                    <a:pt x="2882" y="1726"/>
                  </a:cubicBezTo>
                  <a:cubicBezTo>
                    <a:pt x="2887" y="1722"/>
                    <a:pt x="2892" y="1721"/>
                    <a:pt x="2895" y="1717"/>
                  </a:cubicBezTo>
                  <a:cubicBezTo>
                    <a:pt x="2894" y="1728"/>
                    <a:pt x="2892" y="1736"/>
                    <a:pt x="2890" y="1744"/>
                  </a:cubicBezTo>
                  <a:cubicBezTo>
                    <a:pt x="2894" y="1736"/>
                    <a:pt x="2897" y="1728"/>
                    <a:pt x="2899" y="1717"/>
                  </a:cubicBezTo>
                  <a:cubicBezTo>
                    <a:pt x="2901" y="1722"/>
                    <a:pt x="2904" y="1728"/>
                    <a:pt x="2906" y="1731"/>
                  </a:cubicBezTo>
                  <a:cubicBezTo>
                    <a:pt x="2906" y="1734"/>
                    <a:pt x="2904" y="1751"/>
                    <a:pt x="2904" y="1763"/>
                  </a:cubicBezTo>
                  <a:close/>
                  <a:moveTo>
                    <a:pt x="2902" y="1706"/>
                  </a:moveTo>
                  <a:cubicBezTo>
                    <a:pt x="2906" y="1704"/>
                    <a:pt x="2909" y="1701"/>
                    <a:pt x="2913" y="1699"/>
                  </a:cubicBezTo>
                  <a:cubicBezTo>
                    <a:pt x="2914" y="1703"/>
                    <a:pt x="2917" y="1708"/>
                    <a:pt x="2921" y="1709"/>
                  </a:cubicBezTo>
                  <a:cubicBezTo>
                    <a:pt x="2919" y="1721"/>
                    <a:pt x="2914" y="1724"/>
                    <a:pt x="2909" y="1728"/>
                  </a:cubicBezTo>
                  <a:cubicBezTo>
                    <a:pt x="2907" y="1724"/>
                    <a:pt x="2901" y="1716"/>
                    <a:pt x="2902" y="1706"/>
                  </a:cubicBezTo>
                  <a:close/>
                  <a:moveTo>
                    <a:pt x="2941" y="1769"/>
                  </a:moveTo>
                  <a:cubicBezTo>
                    <a:pt x="2938" y="1773"/>
                    <a:pt x="2934" y="1773"/>
                    <a:pt x="2924" y="1773"/>
                  </a:cubicBezTo>
                  <a:cubicBezTo>
                    <a:pt x="2914" y="1773"/>
                    <a:pt x="2909" y="1769"/>
                    <a:pt x="2909" y="1763"/>
                  </a:cubicBezTo>
                  <a:cubicBezTo>
                    <a:pt x="2909" y="1751"/>
                    <a:pt x="2911" y="1734"/>
                    <a:pt x="2911" y="1731"/>
                  </a:cubicBezTo>
                  <a:cubicBezTo>
                    <a:pt x="2915" y="1729"/>
                    <a:pt x="2919" y="1724"/>
                    <a:pt x="2922" y="1719"/>
                  </a:cubicBezTo>
                  <a:cubicBezTo>
                    <a:pt x="2922" y="1729"/>
                    <a:pt x="2922" y="1741"/>
                    <a:pt x="2924" y="1751"/>
                  </a:cubicBezTo>
                  <a:cubicBezTo>
                    <a:pt x="2924" y="1741"/>
                    <a:pt x="2926" y="1731"/>
                    <a:pt x="2926" y="1719"/>
                  </a:cubicBezTo>
                  <a:cubicBezTo>
                    <a:pt x="2929" y="1722"/>
                    <a:pt x="2932" y="1724"/>
                    <a:pt x="2934" y="1726"/>
                  </a:cubicBezTo>
                  <a:cubicBezTo>
                    <a:pt x="2936" y="1728"/>
                    <a:pt x="2938" y="1728"/>
                    <a:pt x="2938" y="1729"/>
                  </a:cubicBezTo>
                  <a:cubicBezTo>
                    <a:pt x="2938" y="1731"/>
                    <a:pt x="2941" y="1738"/>
                    <a:pt x="2941" y="1741"/>
                  </a:cubicBezTo>
                  <a:cubicBezTo>
                    <a:pt x="2943" y="1746"/>
                    <a:pt x="2944" y="1756"/>
                    <a:pt x="2944" y="1758"/>
                  </a:cubicBezTo>
                  <a:cubicBezTo>
                    <a:pt x="2946" y="1764"/>
                    <a:pt x="2943" y="1768"/>
                    <a:pt x="2941" y="1769"/>
                  </a:cubicBezTo>
                  <a:close/>
                  <a:moveTo>
                    <a:pt x="2983" y="1758"/>
                  </a:moveTo>
                  <a:cubicBezTo>
                    <a:pt x="2979" y="1761"/>
                    <a:pt x="2973" y="1763"/>
                    <a:pt x="2964" y="1764"/>
                  </a:cubicBezTo>
                  <a:cubicBezTo>
                    <a:pt x="2956" y="1766"/>
                    <a:pt x="2951" y="1760"/>
                    <a:pt x="2949" y="1753"/>
                  </a:cubicBezTo>
                  <a:cubicBezTo>
                    <a:pt x="2949" y="1753"/>
                    <a:pt x="2949" y="1753"/>
                    <a:pt x="2949" y="1753"/>
                  </a:cubicBezTo>
                  <a:cubicBezTo>
                    <a:pt x="2947" y="1748"/>
                    <a:pt x="2946" y="1742"/>
                    <a:pt x="2946" y="1740"/>
                  </a:cubicBezTo>
                  <a:cubicBezTo>
                    <a:pt x="2944" y="1736"/>
                    <a:pt x="2943" y="1729"/>
                    <a:pt x="2941" y="1728"/>
                  </a:cubicBezTo>
                  <a:cubicBezTo>
                    <a:pt x="2946" y="1724"/>
                    <a:pt x="2947" y="1721"/>
                    <a:pt x="2949" y="1716"/>
                  </a:cubicBezTo>
                  <a:cubicBezTo>
                    <a:pt x="2954" y="1726"/>
                    <a:pt x="2958" y="1734"/>
                    <a:pt x="2961" y="1742"/>
                  </a:cubicBezTo>
                  <a:cubicBezTo>
                    <a:pt x="2958" y="1734"/>
                    <a:pt x="2956" y="1726"/>
                    <a:pt x="2954" y="1717"/>
                  </a:cubicBezTo>
                  <a:cubicBezTo>
                    <a:pt x="2958" y="1719"/>
                    <a:pt x="2963" y="1721"/>
                    <a:pt x="2970" y="1722"/>
                  </a:cubicBezTo>
                  <a:cubicBezTo>
                    <a:pt x="2970" y="1724"/>
                    <a:pt x="2973" y="1729"/>
                    <a:pt x="2978" y="1736"/>
                  </a:cubicBezTo>
                  <a:lnTo>
                    <a:pt x="2979" y="1740"/>
                  </a:lnTo>
                  <a:cubicBezTo>
                    <a:pt x="2981" y="1740"/>
                    <a:pt x="2981" y="1740"/>
                    <a:pt x="2981" y="1741"/>
                  </a:cubicBezTo>
                  <a:cubicBezTo>
                    <a:pt x="2983" y="1744"/>
                    <a:pt x="2988" y="1753"/>
                    <a:pt x="2983" y="1758"/>
                  </a:cubicBezTo>
                  <a:close/>
                  <a:moveTo>
                    <a:pt x="3025" y="1734"/>
                  </a:moveTo>
                  <a:cubicBezTo>
                    <a:pt x="3025" y="1738"/>
                    <a:pt x="3016" y="1741"/>
                    <a:pt x="3013" y="1742"/>
                  </a:cubicBezTo>
                  <a:cubicBezTo>
                    <a:pt x="3006" y="1746"/>
                    <a:pt x="2998" y="1748"/>
                    <a:pt x="2995" y="1746"/>
                  </a:cubicBezTo>
                  <a:cubicBezTo>
                    <a:pt x="2990" y="1744"/>
                    <a:pt x="2988" y="1741"/>
                    <a:pt x="2983" y="1736"/>
                  </a:cubicBezTo>
                  <a:lnTo>
                    <a:pt x="2981" y="1733"/>
                  </a:lnTo>
                  <a:cubicBezTo>
                    <a:pt x="2976" y="1728"/>
                    <a:pt x="2973" y="1722"/>
                    <a:pt x="2973" y="1721"/>
                  </a:cubicBezTo>
                  <a:cubicBezTo>
                    <a:pt x="2976" y="1713"/>
                    <a:pt x="2976" y="1706"/>
                    <a:pt x="2976" y="1701"/>
                  </a:cubicBezTo>
                  <a:cubicBezTo>
                    <a:pt x="2983" y="1708"/>
                    <a:pt x="2988" y="1716"/>
                    <a:pt x="2996" y="1721"/>
                  </a:cubicBezTo>
                  <a:cubicBezTo>
                    <a:pt x="2990" y="1715"/>
                    <a:pt x="2984" y="1706"/>
                    <a:pt x="2979" y="1699"/>
                  </a:cubicBezTo>
                  <a:cubicBezTo>
                    <a:pt x="2983" y="1699"/>
                    <a:pt x="2988" y="1701"/>
                    <a:pt x="2996" y="1701"/>
                  </a:cubicBezTo>
                  <a:lnTo>
                    <a:pt x="2996" y="1701"/>
                  </a:lnTo>
                  <a:cubicBezTo>
                    <a:pt x="2998" y="1704"/>
                    <a:pt x="3008" y="1713"/>
                    <a:pt x="3015" y="1717"/>
                  </a:cubicBezTo>
                  <a:cubicBezTo>
                    <a:pt x="3016" y="1717"/>
                    <a:pt x="3016" y="1717"/>
                    <a:pt x="3016" y="1717"/>
                  </a:cubicBezTo>
                  <a:cubicBezTo>
                    <a:pt x="3020" y="1721"/>
                    <a:pt x="3025" y="1729"/>
                    <a:pt x="3025" y="1734"/>
                  </a:cubicBezTo>
                  <a:close/>
                  <a:moveTo>
                    <a:pt x="3055" y="1713"/>
                  </a:moveTo>
                  <a:cubicBezTo>
                    <a:pt x="3052" y="1717"/>
                    <a:pt x="3045" y="1721"/>
                    <a:pt x="3037" y="1721"/>
                  </a:cubicBezTo>
                  <a:cubicBezTo>
                    <a:pt x="3032" y="1719"/>
                    <a:pt x="3025" y="1717"/>
                    <a:pt x="3016" y="1715"/>
                  </a:cubicBezTo>
                  <a:cubicBezTo>
                    <a:pt x="3010" y="1709"/>
                    <a:pt x="3002" y="1701"/>
                    <a:pt x="3000" y="1697"/>
                  </a:cubicBezTo>
                  <a:cubicBezTo>
                    <a:pt x="3002" y="1691"/>
                    <a:pt x="3000" y="1684"/>
                    <a:pt x="2998" y="1679"/>
                  </a:cubicBezTo>
                  <a:cubicBezTo>
                    <a:pt x="3006" y="1686"/>
                    <a:pt x="3013" y="1689"/>
                    <a:pt x="3022" y="1694"/>
                  </a:cubicBezTo>
                  <a:cubicBezTo>
                    <a:pt x="3013" y="1689"/>
                    <a:pt x="3005" y="1683"/>
                    <a:pt x="3000" y="1674"/>
                  </a:cubicBezTo>
                  <a:cubicBezTo>
                    <a:pt x="3002" y="1674"/>
                    <a:pt x="3003" y="1674"/>
                    <a:pt x="3006" y="1674"/>
                  </a:cubicBezTo>
                  <a:cubicBezTo>
                    <a:pt x="3010" y="1674"/>
                    <a:pt x="3013" y="1674"/>
                    <a:pt x="3016" y="1674"/>
                  </a:cubicBezTo>
                  <a:cubicBezTo>
                    <a:pt x="3020" y="1681"/>
                    <a:pt x="3043" y="1691"/>
                    <a:pt x="3052" y="1693"/>
                  </a:cubicBezTo>
                  <a:cubicBezTo>
                    <a:pt x="3053" y="1693"/>
                    <a:pt x="3057" y="1693"/>
                    <a:pt x="3059" y="1693"/>
                  </a:cubicBezTo>
                  <a:cubicBezTo>
                    <a:pt x="3060" y="1694"/>
                    <a:pt x="3062" y="1699"/>
                    <a:pt x="3062" y="1701"/>
                  </a:cubicBezTo>
                  <a:cubicBezTo>
                    <a:pt x="3062" y="1706"/>
                    <a:pt x="3060" y="1708"/>
                    <a:pt x="3055" y="1713"/>
                  </a:cubicBezTo>
                  <a:close/>
                  <a:moveTo>
                    <a:pt x="3077" y="1661"/>
                  </a:moveTo>
                  <a:cubicBezTo>
                    <a:pt x="3079" y="1669"/>
                    <a:pt x="3073" y="1681"/>
                    <a:pt x="3070" y="1684"/>
                  </a:cubicBezTo>
                  <a:cubicBezTo>
                    <a:pt x="3067" y="1689"/>
                    <a:pt x="3060" y="1689"/>
                    <a:pt x="3052" y="1688"/>
                  </a:cubicBezTo>
                  <a:cubicBezTo>
                    <a:pt x="3043" y="1688"/>
                    <a:pt x="3022" y="1676"/>
                    <a:pt x="3020" y="1671"/>
                  </a:cubicBezTo>
                  <a:cubicBezTo>
                    <a:pt x="3018" y="1669"/>
                    <a:pt x="3018" y="1666"/>
                    <a:pt x="3016" y="1663"/>
                  </a:cubicBezTo>
                  <a:cubicBezTo>
                    <a:pt x="3015" y="1659"/>
                    <a:pt x="3015" y="1656"/>
                    <a:pt x="3013" y="1652"/>
                  </a:cubicBezTo>
                  <a:cubicBezTo>
                    <a:pt x="3023" y="1659"/>
                    <a:pt x="3033" y="1663"/>
                    <a:pt x="3043" y="1664"/>
                  </a:cubicBezTo>
                  <a:cubicBezTo>
                    <a:pt x="3033" y="1661"/>
                    <a:pt x="3022" y="1656"/>
                    <a:pt x="3015" y="1647"/>
                  </a:cubicBezTo>
                  <a:cubicBezTo>
                    <a:pt x="3015" y="1646"/>
                    <a:pt x="3016" y="1646"/>
                    <a:pt x="3018" y="1646"/>
                  </a:cubicBezTo>
                  <a:cubicBezTo>
                    <a:pt x="3023" y="1644"/>
                    <a:pt x="3025" y="1643"/>
                    <a:pt x="3027" y="1641"/>
                  </a:cubicBezTo>
                  <a:cubicBezTo>
                    <a:pt x="3030" y="1643"/>
                    <a:pt x="3040" y="1647"/>
                    <a:pt x="3048" y="1651"/>
                  </a:cubicBezTo>
                  <a:cubicBezTo>
                    <a:pt x="3053" y="1652"/>
                    <a:pt x="3062" y="1654"/>
                    <a:pt x="3068" y="1654"/>
                  </a:cubicBezTo>
                  <a:cubicBezTo>
                    <a:pt x="3070" y="1654"/>
                    <a:pt x="3075" y="1657"/>
                    <a:pt x="3077" y="1661"/>
                  </a:cubicBezTo>
                  <a:close/>
                  <a:moveTo>
                    <a:pt x="3080" y="1646"/>
                  </a:moveTo>
                  <a:cubicBezTo>
                    <a:pt x="3075" y="1649"/>
                    <a:pt x="3064" y="1649"/>
                    <a:pt x="3048" y="1646"/>
                  </a:cubicBezTo>
                  <a:cubicBezTo>
                    <a:pt x="3040" y="1644"/>
                    <a:pt x="3030" y="1639"/>
                    <a:pt x="3028" y="1637"/>
                  </a:cubicBezTo>
                  <a:cubicBezTo>
                    <a:pt x="3027" y="1636"/>
                    <a:pt x="3023" y="1631"/>
                    <a:pt x="3018" y="1626"/>
                  </a:cubicBezTo>
                  <a:cubicBezTo>
                    <a:pt x="3030" y="1626"/>
                    <a:pt x="3041" y="1629"/>
                    <a:pt x="3052" y="1627"/>
                  </a:cubicBezTo>
                  <a:cubicBezTo>
                    <a:pt x="3040" y="1627"/>
                    <a:pt x="3030" y="1623"/>
                    <a:pt x="3016" y="1621"/>
                  </a:cubicBezTo>
                  <a:cubicBezTo>
                    <a:pt x="3023" y="1618"/>
                    <a:pt x="3030" y="1611"/>
                    <a:pt x="3032" y="1609"/>
                  </a:cubicBezTo>
                  <a:cubicBezTo>
                    <a:pt x="3035" y="1611"/>
                    <a:pt x="3053" y="1614"/>
                    <a:pt x="3075" y="1612"/>
                  </a:cubicBezTo>
                  <a:cubicBezTo>
                    <a:pt x="3085" y="1611"/>
                    <a:pt x="3091" y="1612"/>
                    <a:pt x="3092" y="1619"/>
                  </a:cubicBezTo>
                  <a:cubicBezTo>
                    <a:pt x="3092" y="1624"/>
                    <a:pt x="3091" y="1639"/>
                    <a:pt x="3080" y="1646"/>
                  </a:cubicBezTo>
                  <a:close/>
                  <a:moveTo>
                    <a:pt x="2163" y="1871"/>
                  </a:moveTo>
                  <a:lnTo>
                    <a:pt x="2163" y="1871"/>
                  </a:lnTo>
                  <a:cubicBezTo>
                    <a:pt x="2164" y="1871"/>
                    <a:pt x="2164" y="1871"/>
                    <a:pt x="2164" y="1871"/>
                  </a:cubicBezTo>
                  <a:cubicBezTo>
                    <a:pt x="2164" y="1868"/>
                    <a:pt x="2164" y="1866"/>
                    <a:pt x="2164" y="1866"/>
                  </a:cubicBezTo>
                  <a:cubicBezTo>
                    <a:pt x="2164" y="1865"/>
                    <a:pt x="2164" y="1865"/>
                    <a:pt x="2163" y="1865"/>
                  </a:cubicBezTo>
                  <a:cubicBezTo>
                    <a:pt x="2163" y="1865"/>
                    <a:pt x="2163" y="1865"/>
                    <a:pt x="2161" y="1866"/>
                  </a:cubicBezTo>
                  <a:cubicBezTo>
                    <a:pt x="2161" y="1866"/>
                    <a:pt x="2161" y="1868"/>
                    <a:pt x="2161" y="1871"/>
                  </a:cubicBezTo>
                  <a:cubicBezTo>
                    <a:pt x="2161" y="1871"/>
                    <a:pt x="2163" y="1871"/>
                    <a:pt x="2163" y="1871"/>
                  </a:cubicBezTo>
                  <a:close/>
                  <a:moveTo>
                    <a:pt x="2183" y="1881"/>
                  </a:moveTo>
                  <a:lnTo>
                    <a:pt x="2183" y="1881"/>
                  </a:lnTo>
                  <a:cubicBezTo>
                    <a:pt x="2183" y="1881"/>
                    <a:pt x="2184" y="1881"/>
                    <a:pt x="2184" y="1881"/>
                  </a:cubicBezTo>
                  <a:cubicBezTo>
                    <a:pt x="2184" y="1877"/>
                    <a:pt x="2184" y="1873"/>
                    <a:pt x="2184" y="1873"/>
                  </a:cubicBezTo>
                  <a:cubicBezTo>
                    <a:pt x="2184" y="1871"/>
                    <a:pt x="2184" y="1871"/>
                    <a:pt x="2183" y="1871"/>
                  </a:cubicBezTo>
                  <a:cubicBezTo>
                    <a:pt x="2183" y="1871"/>
                    <a:pt x="2183" y="1871"/>
                    <a:pt x="2181" y="1873"/>
                  </a:cubicBezTo>
                  <a:cubicBezTo>
                    <a:pt x="2181" y="1873"/>
                    <a:pt x="2181" y="1877"/>
                    <a:pt x="2181" y="1881"/>
                  </a:cubicBezTo>
                  <a:cubicBezTo>
                    <a:pt x="2181" y="1881"/>
                    <a:pt x="2181" y="1881"/>
                    <a:pt x="2183" y="1881"/>
                  </a:cubicBezTo>
                  <a:close/>
                  <a:moveTo>
                    <a:pt x="2247" y="1897"/>
                  </a:moveTo>
                  <a:lnTo>
                    <a:pt x="2247" y="1897"/>
                  </a:lnTo>
                  <a:cubicBezTo>
                    <a:pt x="2248" y="1897"/>
                    <a:pt x="2248" y="1895"/>
                    <a:pt x="2248" y="1895"/>
                  </a:cubicBezTo>
                  <a:lnTo>
                    <a:pt x="2248" y="1893"/>
                  </a:lnTo>
                  <a:cubicBezTo>
                    <a:pt x="2248" y="1893"/>
                    <a:pt x="2248" y="1891"/>
                    <a:pt x="2248" y="1891"/>
                  </a:cubicBezTo>
                  <a:cubicBezTo>
                    <a:pt x="2247" y="1891"/>
                    <a:pt x="2247" y="1893"/>
                    <a:pt x="2247" y="1893"/>
                  </a:cubicBezTo>
                  <a:lnTo>
                    <a:pt x="2247" y="1895"/>
                  </a:lnTo>
                  <a:cubicBezTo>
                    <a:pt x="2247" y="1895"/>
                    <a:pt x="2247" y="1897"/>
                    <a:pt x="2247" y="1897"/>
                  </a:cubicBezTo>
                  <a:close/>
                  <a:moveTo>
                    <a:pt x="2348" y="2089"/>
                  </a:moveTo>
                  <a:cubicBezTo>
                    <a:pt x="2348" y="2089"/>
                    <a:pt x="2348" y="2087"/>
                    <a:pt x="2349" y="2087"/>
                  </a:cubicBezTo>
                  <a:lnTo>
                    <a:pt x="2349" y="2085"/>
                  </a:lnTo>
                  <a:cubicBezTo>
                    <a:pt x="2349" y="2085"/>
                    <a:pt x="2349" y="2084"/>
                    <a:pt x="2349" y="2084"/>
                  </a:cubicBezTo>
                  <a:cubicBezTo>
                    <a:pt x="2348" y="2084"/>
                    <a:pt x="2348" y="2084"/>
                    <a:pt x="2348" y="2084"/>
                  </a:cubicBezTo>
                  <a:lnTo>
                    <a:pt x="2346" y="2085"/>
                  </a:lnTo>
                  <a:cubicBezTo>
                    <a:pt x="2346" y="2087"/>
                    <a:pt x="2346" y="2087"/>
                    <a:pt x="2348" y="2087"/>
                  </a:cubicBezTo>
                  <a:cubicBezTo>
                    <a:pt x="2348" y="2087"/>
                    <a:pt x="2348" y="2089"/>
                    <a:pt x="2348" y="2089"/>
                  </a:cubicBezTo>
                  <a:close/>
                  <a:moveTo>
                    <a:pt x="2341" y="2082"/>
                  </a:moveTo>
                  <a:cubicBezTo>
                    <a:pt x="2342" y="2082"/>
                    <a:pt x="2342" y="2082"/>
                    <a:pt x="2342" y="2082"/>
                  </a:cubicBezTo>
                  <a:cubicBezTo>
                    <a:pt x="2342" y="2082"/>
                    <a:pt x="2342" y="2080"/>
                    <a:pt x="2344" y="2080"/>
                  </a:cubicBezTo>
                  <a:lnTo>
                    <a:pt x="2344" y="2079"/>
                  </a:lnTo>
                  <a:cubicBezTo>
                    <a:pt x="2344" y="2077"/>
                    <a:pt x="2344" y="2077"/>
                    <a:pt x="2344" y="2077"/>
                  </a:cubicBezTo>
                  <a:cubicBezTo>
                    <a:pt x="2342" y="2077"/>
                    <a:pt x="2342" y="2077"/>
                    <a:pt x="2342" y="2077"/>
                  </a:cubicBezTo>
                  <a:lnTo>
                    <a:pt x="2341" y="2079"/>
                  </a:lnTo>
                  <a:cubicBezTo>
                    <a:pt x="2341" y="2080"/>
                    <a:pt x="2341" y="2080"/>
                    <a:pt x="2341" y="2082"/>
                  </a:cubicBezTo>
                  <a:close/>
                  <a:moveTo>
                    <a:pt x="2305" y="2035"/>
                  </a:moveTo>
                  <a:cubicBezTo>
                    <a:pt x="2305" y="2035"/>
                    <a:pt x="2305" y="2035"/>
                    <a:pt x="2307" y="2035"/>
                  </a:cubicBezTo>
                  <a:cubicBezTo>
                    <a:pt x="2307" y="2035"/>
                    <a:pt x="2307" y="2035"/>
                    <a:pt x="2307" y="2033"/>
                  </a:cubicBezTo>
                  <a:cubicBezTo>
                    <a:pt x="2307" y="2033"/>
                    <a:pt x="2311" y="2028"/>
                    <a:pt x="2312" y="2023"/>
                  </a:cubicBezTo>
                  <a:cubicBezTo>
                    <a:pt x="2312" y="2022"/>
                    <a:pt x="2312" y="2022"/>
                    <a:pt x="2311" y="2022"/>
                  </a:cubicBezTo>
                  <a:cubicBezTo>
                    <a:pt x="2311" y="2022"/>
                    <a:pt x="2309" y="2022"/>
                    <a:pt x="2309" y="2022"/>
                  </a:cubicBezTo>
                  <a:cubicBezTo>
                    <a:pt x="2307" y="2027"/>
                    <a:pt x="2305" y="2032"/>
                    <a:pt x="2305" y="2033"/>
                  </a:cubicBezTo>
                  <a:cubicBezTo>
                    <a:pt x="2305" y="2033"/>
                    <a:pt x="2305" y="2033"/>
                    <a:pt x="2305" y="2035"/>
                  </a:cubicBezTo>
                  <a:close/>
                  <a:moveTo>
                    <a:pt x="2200" y="1515"/>
                  </a:moveTo>
                  <a:cubicBezTo>
                    <a:pt x="2190" y="1515"/>
                    <a:pt x="2181" y="1519"/>
                    <a:pt x="2181" y="1519"/>
                  </a:cubicBezTo>
                  <a:cubicBezTo>
                    <a:pt x="2179" y="1521"/>
                    <a:pt x="2179" y="1521"/>
                    <a:pt x="2179" y="1522"/>
                  </a:cubicBezTo>
                  <a:cubicBezTo>
                    <a:pt x="2179" y="1522"/>
                    <a:pt x="2181" y="1524"/>
                    <a:pt x="2181" y="1524"/>
                  </a:cubicBezTo>
                  <a:cubicBezTo>
                    <a:pt x="2183" y="1524"/>
                    <a:pt x="2193" y="1524"/>
                    <a:pt x="2204" y="1532"/>
                  </a:cubicBezTo>
                  <a:cubicBezTo>
                    <a:pt x="2208" y="1535"/>
                    <a:pt x="2216" y="1539"/>
                    <a:pt x="2228" y="1547"/>
                  </a:cubicBezTo>
                  <a:cubicBezTo>
                    <a:pt x="2234" y="1551"/>
                    <a:pt x="2240" y="1554"/>
                    <a:pt x="2248" y="1554"/>
                  </a:cubicBezTo>
                  <a:cubicBezTo>
                    <a:pt x="2253" y="1554"/>
                    <a:pt x="2257" y="1554"/>
                    <a:pt x="2262" y="1551"/>
                  </a:cubicBezTo>
                  <a:cubicBezTo>
                    <a:pt x="2267" y="1549"/>
                    <a:pt x="2275" y="1544"/>
                    <a:pt x="2277" y="1537"/>
                  </a:cubicBezTo>
                  <a:cubicBezTo>
                    <a:pt x="2279" y="1527"/>
                    <a:pt x="2277" y="1524"/>
                    <a:pt x="2273" y="1517"/>
                  </a:cubicBezTo>
                  <a:cubicBezTo>
                    <a:pt x="2272" y="1515"/>
                    <a:pt x="2272" y="1515"/>
                    <a:pt x="2270" y="1515"/>
                  </a:cubicBezTo>
                  <a:cubicBezTo>
                    <a:pt x="2270" y="1515"/>
                    <a:pt x="2268" y="1517"/>
                    <a:pt x="2268" y="1519"/>
                  </a:cubicBezTo>
                  <a:cubicBezTo>
                    <a:pt x="2272" y="1526"/>
                    <a:pt x="2272" y="1530"/>
                    <a:pt x="2265" y="1535"/>
                  </a:cubicBezTo>
                  <a:cubicBezTo>
                    <a:pt x="2264" y="1537"/>
                    <a:pt x="2260" y="1537"/>
                    <a:pt x="2257" y="1537"/>
                  </a:cubicBezTo>
                  <a:cubicBezTo>
                    <a:pt x="2248" y="1537"/>
                    <a:pt x="2238" y="1532"/>
                    <a:pt x="2235" y="1530"/>
                  </a:cubicBezTo>
                  <a:lnTo>
                    <a:pt x="2234" y="1530"/>
                  </a:lnTo>
                  <a:cubicBezTo>
                    <a:pt x="2225" y="1526"/>
                    <a:pt x="2215" y="1521"/>
                    <a:pt x="2211" y="1519"/>
                  </a:cubicBezTo>
                  <a:cubicBezTo>
                    <a:pt x="2208" y="1517"/>
                    <a:pt x="2203" y="1515"/>
                    <a:pt x="2200" y="1515"/>
                  </a:cubicBezTo>
                  <a:close/>
                  <a:moveTo>
                    <a:pt x="2234" y="1534"/>
                  </a:moveTo>
                  <a:cubicBezTo>
                    <a:pt x="2236" y="1537"/>
                    <a:pt x="2247" y="1542"/>
                    <a:pt x="2257" y="1542"/>
                  </a:cubicBezTo>
                  <a:cubicBezTo>
                    <a:pt x="2262" y="1542"/>
                    <a:pt x="2265" y="1540"/>
                    <a:pt x="2268" y="1539"/>
                  </a:cubicBezTo>
                  <a:cubicBezTo>
                    <a:pt x="2270" y="1537"/>
                    <a:pt x="2272" y="1534"/>
                    <a:pt x="2273" y="1532"/>
                  </a:cubicBezTo>
                  <a:cubicBezTo>
                    <a:pt x="2273" y="1534"/>
                    <a:pt x="2273" y="1534"/>
                    <a:pt x="2272" y="1535"/>
                  </a:cubicBezTo>
                  <a:cubicBezTo>
                    <a:pt x="2270" y="1542"/>
                    <a:pt x="2262" y="1547"/>
                    <a:pt x="2260" y="1547"/>
                  </a:cubicBezTo>
                  <a:cubicBezTo>
                    <a:pt x="2248" y="1552"/>
                    <a:pt x="2240" y="1549"/>
                    <a:pt x="2230" y="1544"/>
                  </a:cubicBezTo>
                  <a:cubicBezTo>
                    <a:pt x="2218" y="1535"/>
                    <a:pt x="2211" y="1530"/>
                    <a:pt x="2206" y="1529"/>
                  </a:cubicBezTo>
                  <a:cubicBezTo>
                    <a:pt x="2202" y="1524"/>
                    <a:pt x="2196" y="1522"/>
                    <a:pt x="2193" y="1521"/>
                  </a:cubicBezTo>
                  <a:cubicBezTo>
                    <a:pt x="2195" y="1521"/>
                    <a:pt x="2196" y="1521"/>
                    <a:pt x="2200" y="1521"/>
                  </a:cubicBezTo>
                  <a:cubicBezTo>
                    <a:pt x="2203" y="1521"/>
                    <a:pt x="2206" y="1521"/>
                    <a:pt x="2210" y="1522"/>
                  </a:cubicBezTo>
                  <a:cubicBezTo>
                    <a:pt x="2213" y="1524"/>
                    <a:pt x="2223" y="1529"/>
                    <a:pt x="2232" y="1534"/>
                  </a:cubicBezTo>
                  <a:lnTo>
                    <a:pt x="2234" y="1534"/>
                  </a:lnTo>
                  <a:close/>
                  <a:moveTo>
                    <a:pt x="2341" y="2070"/>
                  </a:moveTo>
                  <a:cubicBezTo>
                    <a:pt x="2341" y="2068"/>
                    <a:pt x="2341" y="2068"/>
                    <a:pt x="2341" y="2068"/>
                  </a:cubicBezTo>
                  <a:cubicBezTo>
                    <a:pt x="2339" y="2067"/>
                    <a:pt x="2339" y="2068"/>
                    <a:pt x="2339" y="2068"/>
                  </a:cubicBezTo>
                  <a:cubicBezTo>
                    <a:pt x="2339" y="2068"/>
                    <a:pt x="2337" y="2072"/>
                    <a:pt x="2337" y="2072"/>
                  </a:cubicBezTo>
                  <a:lnTo>
                    <a:pt x="2339" y="2073"/>
                  </a:lnTo>
                  <a:cubicBezTo>
                    <a:pt x="2339" y="2073"/>
                    <a:pt x="2341" y="2070"/>
                    <a:pt x="2341" y="2070"/>
                  </a:cubicBezTo>
                  <a:close/>
                  <a:moveTo>
                    <a:pt x="2332" y="2065"/>
                  </a:moveTo>
                  <a:cubicBezTo>
                    <a:pt x="2332" y="2065"/>
                    <a:pt x="2332" y="2065"/>
                    <a:pt x="2332" y="2065"/>
                  </a:cubicBezTo>
                  <a:cubicBezTo>
                    <a:pt x="2332" y="2065"/>
                    <a:pt x="2334" y="2065"/>
                    <a:pt x="2334" y="2065"/>
                  </a:cubicBezTo>
                  <a:cubicBezTo>
                    <a:pt x="2334" y="2064"/>
                    <a:pt x="2336" y="2060"/>
                    <a:pt x="2336" y="2059"/>
                  </a:cubicBezTo>
                  <a:cubicBezTo>
                    <a:pt x="2337" y="2059"/>
                    <a:pt x="2336" y="2057"/>
                    <a:pt x="2336" y="2057"/>
                  </a:cubicBezTo>
                  <a:cubicBezTo>
                    <a:pt x="2334" y="2057"/>
                    <a:pt x="2334" y="2057"/>
                    <a:pt x="2334" y="2057"/>
                  </a:cubicBezTo>
                  <a:cubicBezTo>
                    <a:pt x="2332" y="2059"/>
                    <a:pt x="2330" y="2064"/>
                    <a:pt x="2330" y="2064"/>
                  </a:cubicBezTo>
                  <a:cubicBezTo>
                    <a:pt x="2330" y="2064"/>
                    <a:pt x="2330" y="2065"/>
                    <a:pt x="2332" y="2065"/>
                  </a:cubicBezTo>
                  <a:close/>
                  <a:moveTo>
                    <a:pt x="2312" y="2040"/>
                  </a:moveTo>
                  <a:cubicBezTo>
                    <a:pt x="2312" y="2040"/>
                    <a:pt x="2312" y="2040"/>
                    <a:pt x="2312" y="2040"/>
                  </a:cubicBezTo>
                  <a:cubicBezTo>
                    <a:pt x="2314" y="2040"/>
                    <a:pt x="2314" y="2040"/>
                    <a:pt x="2314" y="2040"/>
                  </a:cubicBezTo>
                  <a:cubicBezTo>
                    <a:pt x="2314" y="2040"/>
                    <a:pt x="2317" y="2033"/>
                    <a:pt x="2317" y="2028"/>
                  </a:cubicBezTo>
                  <a:cubicBezTo>
                    <a:pt x="2319" y="2028"/>
                    <a:pt x="2317" y="2028"/>
                    <a:pt x="2317" y="2027"/>
                  </a:cubicBezTo>
                  <a:cubicBezTo>
                    <a:pt x="2316" y="2027"/>
                    <a:pt x="2316" y="2028"/>
                    <a:pt x="2316" y="2028"/>
                  </a:cubicBezTo>
                  <a:cubicBezTo>
                    <a:pt x="2314" y="2033"/>
                    <a:pt x="2312" y="2039"/>
                    <a:pt x="2312" y="2039"/>
                  </a:cubicBezTo>
                  <a:cubicBezTo>
                    <a:pt x="2311" y="2039"/>
                    <a:pt x="2312" y="2040"/>
                    <a:pt x="2312" y="2040"/>
                  </a:cubicBezTo>
                  <a:close/>
                  <a:moveTo>
                    <a:pt x="2321" y="2048"/>
                  </a:moveTo>
                  <a:cubicBezTo>
                    <a:pt x="2321" y="2048"/>
                    <a:pt x="2321" y="2048"/>
                    <a:pt x="2323" y="2047"/>
                  </a:cubicBezTo>
                  <a:cubicBezTo>
                    <a:pt x="2323" y="2047"/>
                    <a:pt x="2324" y="2042"/>
                    <a:pt x="2326" y="2039"/>
                  </a:cubicBezTo>
                  <a:cubicBezTo>
                    <a:pt x="2326" y="2037"/>
                    <a:pt x="2326" y="2037"/>
                    <a:pt x="2324" y="2037"/>
                  </a:cubicBezTo>
                  <a:cubicBezTo>
                    <a:pt x="2324" y="2037"/>
                    <a:pt x="2323" y="2037"/>
                    <a:pt x="2323" y="2037"/>
                  </a:cubicBezTo>
                  <a:cubicBezTo>
                    <a:pt x="2323" y="2042"/>
                    <a:pt x="2319" y="2047"/>
                    <a:pt x="2319" y="2047"/>
                  </a:cubicBezTo>
                  <a:cubicBezTo>
                    <a:pt x="2319" y="2047"/>
                    <a:pt x="2319" y="2048"/>
                    <a:pt x="2321" y="2048"/>
                  </a:cubicBezTo>
                  <a:cubicBezTo>
                    <a:pt x="2321" y="2048"/>
                    <a:pt x="2321" y="2048"/>
                    <a:pt x="2321" y="2048"/>
                  </a:cubicBezTo>
                  <a:close/>
                  <a:moveTo>
                    <a:pt x="2328" y="2057"/>
                  </a:moveTo>
                  <a:cubicBezTo>
                    <a:pt x="2328" y="2057"/>
                    <a:pt x="2329" y="2057"/>
                    <a:pt x="2329" y="2057"/>
                  </a:cubicBezTo>
                  <a:cubicBezTo>
                    <a:pt x="2329" y="2055"/>
                    <a:pt x="2330" y="2052"/>
                    <a:pt x="2332" y="2048"/>
                  </a:cubicBezTo>
                  <a:cubicBezTo>
                    <a:pt x="2332" y="2048"/>
                    <a:pt x="2330" y="2047"/>
                    <a:pt x="2330" y="2047"/>
                  </a:cubicBezTo>
                  <a:cubicBezTo>
                    <a:pt x="2330" y="2047"/>
                    <a:pt x="2329" y="2047"/>
                    <a:pt x="2329" y="2048"/>
                  </a:cubicBezTo>
                  <a:cubicBezTo>
                    <a:pt x="2328" y="2052"/>
                    <a:pt x="2326" y="2055"/>
                    <a:pt x="2326" y="2055"/>
                  </a:cubicBezTo>
                  <a:cubicBezTo>
                    <a:pt x="2326" y="2055"/>
                    <a:pt x="2326" y="2057"/>
                    <a:pt x="2328" y="2057"/>
                  </a:cubicBezTo>
                  <a:cubicBezTo>
                    <a:pt x="2328" y="2057"/>
                    <a:pt x="2328" y="2057"/>
                    <a:pt x="2328" y="2057"/>
                  </a:cubicBezTo>
                  <a:close/>
                  <a:moveTo>
                    <a:pt x="188" y="3609"/>
                  </a:moveTo>
                  <a:lnTo>
                    <a:pt x="325" y="3258"/>
                  </a:lnTo>
                  <a:lnTo>
                    <a:pt x="277" y="3258"/>
                  </a:lnTo>
                  <a:lnTo>
                    <a:pt x="222" y="3398"/>
                  </a:lnTo>
                  <a:cubicBezTo>
                    <a:pt x="198" y="3457"/>
                    <a:pt x="174" y="3522"/>
                    <a:pt x="166" y="3546"/>
                  </a:cubicBezTo>
                  <a:lnTo>
                    <a:pt x="165" y="3546"/>
                  </a:lnTo>
                  <a:cubicBezTo>
                    <a:pt x="159" y="3529"/>
                    <a:pt x="134" y="3466"/>
                    <a:pt x="109" y="3402"/>
                  </a:cubicBezTo>
                  <a:lnTo>
                    <a:pt x="53" y="3258"/>
                  </a:lnTo>
                  <a:lnTo>
                    <a:pt x="0" y="3258"/>
                  </a:lnTo>
                  <a:lnTo>
                    <a:pt x="138" y="3609"/>
                  </a:lnTo>
                  <a:lnTo>
                    <a:pt x="188" y="3609"/>
                  </a:lnTo>
                  <a:close/>
                  <a:moveTo>
                    <a:pt x="541" y="3609"/>
                  </a:moveTo>
                  <a:lnTo>
                    <a:pt x="541" y="3423"/>
                  </a:lnTo>
                  <a:cubicBezTo>
                    <a:pt x="541" y="3364"/>
                    <a:pt x="512" y="3337"/>
                    <a:pt x="438" y="3337"/>
                  </a:cubicBezTo>
                  <a:cubicBezTo>
                    <a:pt x="406" y="3337"/>
                    <a:pt x="376" y="3344"/>
                    <a:pt x="349" y="3352"/>
                  </a:cubicBezTo>
                  <a:lnTo>
                    <a:pt x="349" y="3389"/>
                  </a:lnTo>
                  <a:cubicBezTo>
                    <a:pt x="376" y="3382"/>
                    <a:pt x="403" y="3377"/>
                    <a:pt x="430" y="3377"/>
                  </a:cubicBezTo>
                  <a:cubicBezTo>
                    <a:pt x="480" y="3377"/>
                    <a:pt x="497" y="3389"/>
                    <a:pt x="497" y="3427"/>
                  </a:cubicBezTo>
                  <a:lnTo>
                    <a:pt x="497" y="3449"/>
                  </a:lnTo>
                  <a:cubicBezTo>
                    <a:pt x="480" y="3450"/>
                    <a:pt x="460" y="3450"/>
                    <a:pt x="445" y="3450"/>
                  </a:cubicBezTo>
                  <a:cubicBezTo>
                    <a:pt x="362" y="3452"/>
                    <a:pt x="325" y="3484"/>
                    <a:pt x="325" y="3534"/>
                  </a:cubicBezTo>
                  <a:cubicBezTo>
                    <a:pt x="325" y="3589"/>
                    <a:pt x="364" y="3614"/>
                    <a:pt x="412" y="3616"/>
                  </a:cubicBezTo>
                  <a:cubicBezTo>
                    <a:pt x="448" y="3616"/>
                    <a:pt x="477" y="3604"/>
                    <a:pt x="495" y="3583"/>
                  </a:cubicBezTo>
                  <a:lnTo>
                    <a:pt x="497" y="3583"/>
                  </a:lnTo>
                  <a:lnTo>
                    <a:pt x="497" y="3609"/>
                  </a:lnTo>
                  <a:lnTo>
                    <a:pt x="541" y="3609"/>
                  </a:lnTo>
                  <a:close/>
                  <a:moveTo>
                    <a:pt x="497" y="3509"/>
                  </a:moveTo>
                  <a:cubicBezTo>
                    <a:pt x="497" y="3556"/>
                    <a:pt x="475" y="3576"/>
                    <a:pt x="428" y="3576"/>
                  </a:cubicBezTo>
                  <a:cubicBezTo>
                    <a:pt x="391" y="3576"/>
                    <a:pt x="373" y="3562"/>
                    <a:pt x="373" y="3532"/>
                  </a:cubicBezTo>
                  <a:cubicBezTo>
                    <a:pt x="373" y="3491"/>
                    <a:pt x="401" y="3482"/>
                    <a:pt x="482" y="3482"/>
                  </a:cubicBezTo>
                  <a:lnTo>
                    <a:pt x="497" y="3482"/>
                  </a:lnTo>
                  <a:lnTo>
                    <a:pt x="497" y="3509"/>
                  </a:lnTo>
                  <a:close/>
                  <a:moveTo>
                    <a:pt x="655" y="3232"/>
                  </a:moveTo>
                  <a:lnTo>
                    <a:pt x="608" y="3232"/>
                  </a:lnTo>
                  <a:lnTo>
                    <a:pt x="608" y="3609"/>
                  </a:lnTo>
                  <a:lnTo>
                    <a:pt x="655" y="3609"/>
                  </a:lnTo>
                  <a:lnTo>
                    <a:pt x="655" y="3232"/>
                  </a:lnTo>
                  <a:close/>
                  <a:moveTo>
                    <a:pt x="714" y="3598"/>
                  </a:moveTo>
                  <a:cubicBezTo>
                    <a:pt x="743" y="3609"/>
                    <a:pt x="773" y="3616"/>
                    <a:pt x="805" y="3616"/>
                  </a:cubicBezTo>
                  <a:cubicBezTo>
                    <a:pt x="860" y="3616"/>
                    <a:pt x="906" y="3584"/>
                    <a:pt x="906" y="3529"/>
                  </a:cubicBezTo>
                  <a:cubicBezTo>
                    <a:pt x="906" y="3477"/>
                    <a:pt x="872" y="3455"/>
                    <a:pt x="812" y="3452"/>
                  </a:cubicBezTo>
                  <a:cubicBezTo>
                    <a:pt x="780" y="3450"/>
                    <a:pt x="757" y="3445"/>
                    <a:pt x="757" y="3414"/>
                  </a:cubicBezTo>
                  <a:cubicBezTo>
                    <a:pt x="757" y="3378"/>
                    <a:pt x="783" y="3377"/>
                    <a:pt x="812" y="3377"/>
                  </a:cubicBezTo>
                  <a:cubicBezTo>
                    <a:pt x="840" y="3377"/>
                    <a:pt x="869" y="3382"/>
                    <a:pt x="895" y="3389"/>
                  </a:cubicBezTo>
                  <a:lnTo>
                    <a:pt x="895" y="3352"/>
                  </a:lnTo>
                  <a:cubicBezTo>
                    <a:pt x="872" y="3342"/>
                    <a:pt x="842" y="3337"/>
                    <a:pt x="810" y="3337"/>
                  </a:cubicBezTo>
                  <a:cubicBezTo>
                    <a:pt x="756" y="3337"/>
                    <a:pt x="709" y="3369"/>
                    <a:pt x="709" y="3422"/>
                  </a:cubicBezTo>
                  <a:cubicBezTo>
                    <a:pt x="709" y="3472"/>
                    <a:pt x="743" y="3492"/>
                    <a:pt x="801" y="3497"/>
                  </a:cubicBezTo>
                  <a:cubicBezTo>
                    <a:pt x="837" y="3499"/>
                    <a:pt x="858" y="3506"/>
                    <a:pt x="858" y="3536"/>
                  </a:cubicBezTo>
                  <a:cubicBezTo>
                    <a:pt x="858" y="3569"/>
                    <a:pt x="840" y="3574"/>
                    <a:pt x="803" y="3574"/>
                  </a:cubicBezTo>
                  <a:cubicBezTo>
                    <a:pt x="774" y="3574"/>
                    <a:pt x="744" y="3569"/>
                    <a:pt x="714" y="3561"/>
                  </a:cubicBezTo>
                  <a:lnTo>
                    <a:pt x="714" y="3598"/>
                  </a:lnTo>
                  <a:close/>
                  <a:moveTo>
                    <a:pt x="1095" y="3574"/>
                  </a:moveTo>
                  <a:cubicBezTo>
                    <a:pt x="1091" y="3574"/>
                    <a:pt x="1085" y="3574"/>
                    <a:pt x="1080" y="3574"/>
                  </a:cubicBezTo>
                  <a:cubicBezTo>
                    <a:pt x="1045" y="3574"/>
                    <a:pt x="1035" y="3566"/>
                    <a:pt x="1035" y="3526"/>
                  </a:cubicBezTo>
                  <a:lnTo>
                    <a:pt x="1035" y="3382"/>
                  </a:lnTo>
                  <a:lnTo>
                    <a:pt x="1112" y="3382"/>
                  </a:lnTo>
                  <a:lnTo>
                    <a:pt x="1112" y="3344"/>
                  </a:lnTo>
                  <a:lnTo>
                    <a:pt x="1035" y="3344"/>
                  </a:lnTo>
                  <a:lnTo>
                    <a:pt x="1035" y="3275"/>
                  </a:lnTo>
                  <a:lnTo>
                    <a:pt x="996" y="3275"/>
                  </a:lnTo>
                  <a:cubicBezTo>
                    <a:pt x="995" y="3297"/>
                    <a:pt x="991" y="3320"/>
                    <a:pt x="988" y="3344"/>
                  </a:cubicBezTo>
                  <a:lnTo>
                    <a:pt x="934" y="3344"/>
                  </a:lnTo>
                  <a:lnTo>
                    <a:pt x="934" y="3382"/>
                  </a:lnTo>
                  <a:lnTo>
                    <a:pt x="988" y="3382"/>
                  </a:lnTo>
                  <a:lnTo>
                    <a:pt x="988" y="3529"/>
                  </a:lnTo>
                  <a:cubicBezTo>
                    <a:pt x="988" y="3586"/>
                    <a:pt x="1010" y="3616"/>
                    <a:pt x="1063" y="3616"/>
                  </a:cubicBezTo>
                  <a:cubicBezTo>
                    <a:pt x="1073" y="3616"/>
                    <a:pt x="1085" y="3614"/>
                    <a:pt x="1095" y="3611"/>
                  </a:cubicBezTo>
                  <a:lnTo>
                    <a:pt x="1095" y="3574"/>
                  </a:lnTo>
                  <a:close/>
                  <a:moveTo>
                    <a:pt x="1146" y="3598"/>
                  </a:moveTo>
                  <a:cubicBezTo>
                    <a:pt x="1176" y="3609"/>
                    <a:pt x="1205" y="3616"/>
                    <a:pt x="1237" y="3616"/>
                  </a:cubicBezTo>
                  <a:cubicBezTo>
                    <a:pt x="1292" y="3616"/>
                    <a:pt x="1338" y="3584"/>
                    <a:pt x="1338" y="3529"/>
                  </a:cubicBezTo>
                  <a:cubicBezTo>
                    <a:pt x="1338" y="3477"/>
                    <a:pt x="1304" y="3455"/>
                    <a:pt x="1244" y="3452"/>
                  </a:cubicBezTo>
                  <a:cubicBezTo>
                    <a:pt x="1212" y="3450"/>
                    <a:pt x="1189" y="3445"/>
                    <a:pt x="1189" y="3414"/>
                  </a:cubicBezTo>
                  <a:cubicBezTo>
                    <a:pt x="1189" y="3378"/>
                    <a:pt x="1215" y="3377"/>
                    <a:pt x="1244" y="3377"/>
                  </a:cubicBezTo>
                  <a:cubicBezTo>
                    <a:pt x="1274" y="3377"/>
                    <a:pt x="1301" y="3382"/>
                    <a:pt x="1329" y="3389"/>
                  </a:cubicBezTo>
                  <a:lnTo>
                    <a:pt x="1329" y="3352"/>
                  </a:lnTo>
                  <a:cubicBezTo>
                    <a:pt x="1304" y="3342"/>
                    <a:pt x="1274" y="3337"/>
                    <a:pt x="1244" y="3337"/>
                  </a:cubicBezTo>
                  <a:cubicBezTo>
                    <a:pt x="1188" y="3337"/>
                    <a:pt x="1143" y="3369"/>
                    <a:pt x="1143" y="3422"/>
                  </a:cubicBezTo>
                  <a:cubicBezTo>
                    <a:pt x="1143" y="3472"/>
                    <a:pt x="1176" y="3492"/>
                    <a:pt x="1235" y="3497"/>
                  </a:cubicBezTo>
                  <a:cubicBezTo>
                    <a:pt x="1269" y="3499"/>
                    <a:pt x="1290" y="3506"/>
                    <a:pt x="1290" y="3536"/>
                  </a:cubicBezTo>
                  <a:cubicBezTo>
                    <a:pt x="1290" y="3569"/>
                    <a:pt x="1274" y="3574"/>
                    <a:pt x="1237" y="3574"/>
                  </a:cubicBezTo>
                  <a:cubicBezTo>
                    <a:pt x="1206" y="3574"/>
                    <a:pt x="1176" y="3569"/>
                    <a:pt x="1146" y="3561"/>
                  </a:cubicBezTo>
                  <a:lnTo>
                    <a:pt x="1146" y="3598"/>
                  </a:lnTo>
                  <a:close/>
                  <a:moveTo>
                    <a:pt x="1733" y="3609"/>
                  </a:moveTo>
                  <a:lnTo>
                    <a:pt x="1733" y="3423"/>
                  </a:lnTo>
                  <a:cubicBezTo>
                    <a:pt x="1733" y="3364"/>
                    <a:pt x="1704" y="3337"/>
                    <a:pt x="1630" y="3337"/>
                  </a:cubicBezTo>
                  <a:cubicBezTo>
                    <a:pt x="1598" y="3337"/>
                    <a:pt x="1568" y="3344"/>
                    <a:pt x="1541" y="3352"/>
                  </a:cubicBezTo>
                  <a:lnTo>
                    <a:pt x="1541" y="3389"/>
                  </a:lnTo>
                  <a:cubicBezTo>
                    <a:pt x="1568" y="3382"/>
                    <a:pt x="1594" y="3377"/>
                    <a:pt x="1621" y="3377"/>
                  </a:cubicBezTo>
                  <a:cubicBezTo>
                    <a:pt x="1670" y="3377"/>
                    <a:pt x="1687" y="3389"/>
                    <a:pt x="1687" y="3427"/>
                  </a:cubicBezTo>
                  <a:lnTo>
                    <a:pt x="1687" y="3449"/>
                  </a:lnTo>
                  <a:cubicBezTo>
                    <a:pt x="1670" y="3450"/>
                    <a:pt x="1651" y="3450"/>
                    <a:pt x="1635" y="3450"/>
                  </a:cubicBezTo>
                  <a:cubicBezTo>
                    <a:pt x="1554" y="3452"/>
                    <a:pt x="1517" y="3484"/>
                    <a:pt x="1517" y="3534"/>
                  </a:cubicBezTo>
                  <a:cubicBezTo>
                    <a:pt x="1517" y="3589"/>
                    <a:pt x="1554" y="3614"/>
                    <a:pt x="1603" y="3616"/>
                  </a:cubicBezTo>
                  <a:cubicBezTo>
                    <a:pt x="1640" y="3616"/>
                    <a:pt x="1669" y="3604"/>
                    <a:pt x="1687" y="3583"/>
                  </a:cubicBezTo>
                  <a:lnTo>
                    <a:pt x="1687" y="3583"/>
                  </a:lnTo>
                  <a:lnTo>
                    <a:pt x="1689" y="3609"/>
                  </a:lnTo>
                  <a:lnTo>
                    <a:pt x="1733" y="3609"/>
                  </a:lnTo>
                  <a:close/>
                  <a:moveTo>
                    <a:pt x="1689" y="3509"/>
                  </a:moveTo>
                  <a:cubicBezTo>
                    <a:pt x="1689" y="3556"/>
                    <a:pt x="1665" y="3576"/>
                    <a:pt x="1620" y="3576"/>
                  </a:cubicBezTo>
                  <a:cubicBezTo>
                    <a:pt x="1583" y="3576"/>
                    <a:pt x="1564" y="3562"/>
                    <a:pt x="1564" y="3532"/>
                  </a:cubicBezTo>
                  <a:cubicBezTo>
                    <a:pt x="1564" y="3491"/>
                    <a:pt x="1593" y="3482"/>
                    <a:pt x="1674" y="3482"/>
                  </a:cubicBezTo>
                  <a:lnTo>
                    <a:pt x="1689" y="3482"/>
                  </a:lnTo>
                  <a:lnTo>
                    <a:pt x="1689" y="3509"/>
                  </a:lnTo>
                  <a:close/>
                  <a:moveTo>
                    <a:pt x="2028" y="3609"/>
                  </a:moveTo>
                  <a:lnTo>
                    <a:pt x="2028" y="3232"/>
                  </a:lnTo>
                  <a:lnTo>
                    <a:pt x="1981" y="3232"/>
                  </a:lnTo>
                  <a:lnTo>
                    <a:pt x="1981" y="3372"/>
                  </a:lnTo>
                  <a:lnTo>
                    <a:pt x="1981" y="3372"/>
                  </a:lnTo>
                  <a:cubicBezTo>
                    <a:pt x="1962" y="3349"/>
                    <a:pt x="1937" y="3337"/>
                    <a:pt x="1900" y="3337"/>
                  </a:cubicBezTo>
                  <a:cubicBezTo>
                    <a:pt x="1830" y="3337"/>
                    <a:pt x="1786" y="3382"/>
                    <a:pt x="1786" y="3475"/>
                  </a:cubicBezTo>
                  <a:cubicBezTo>
                    <a:pt x="1786" y="3569"/>
                    <a:pt x="1832" y="3616"/>
                    <a:pt x="1900" y="3616"/>
                  </a:cubicBezTo>
                  <a:cubicBezTo>
                    <a:pt x="1941" y="3616"/>
                    <a:pt x="1964" y="3603"/>
                    <a:pt x="1981" y="3583"/>
                  </a:cubicBezTo>
                  <a:lnTo>
                    <a:pt x="1981" y="3583"/>
                  </a:lnTo>
                  <a:lnTo>
                    <a:pt x="1985" y="3609"/>
                  </a:lnTo>
                  <a:lnTo>
                    <a:pt x="2028" y="3609"/>
                  </a:lnTo>
                  <a:close/>
                  <a:moveTo>
                    <a:pt x="1909" y="3574"/>
                  </a:moveTo>
                  <a:cubicBezTo>
                    <a:pt x="1855" y="3574"/>
                    <a:pt x="1835" y="3549"/>
                    <a:pt x="1835" y="3475"/>
                  </a:cubicBezTo>
                  <a:cubicBezTo>
                    <a:pt x="1835" y="3402"/>
                    <a:pt x="1855" y="3378"/>
                    <a:pt x="1909" y="3378"/>
                  </a:cubicBezTo>
                  <a:cubicBezTo>
                    <a:pt x="1962" y="3378"/>
                    <a:pt x="1983" y="3402"/>
                    <a:pt x="1983" y="3475"/>
                  </a:cubicBezTo>
                  <a:cubicBezTo>
                    <a:pt x="1983" y="3549"/>
                    <a:pt x="1962" y="3574"/>
                    <a:pt x="1909" y="3574"/>
                  </a:cubicBezTo>
                  <a:close/>
                  <a:moveTo>
                    <a:pt x="2483" y="3609"/>
                  </a:moveTo>
                  <a:lnTo>
                    <a:pt x="2483" y="3421"/>
                  </a:lnTo>
                  <a:cubicBezTo>
                    <a:pt x="2483" y="3367"/>
                    <a:pt x="2445" y="3337"/>
                    <a:pt x="2394" y="3337"/>
                  </a:cubicBezTo>
                  <a:cubicBezTo>
                    <a:pt x="2358" y="3337"/>
                    <a:pt x="2329" y="3349"/>
                    <a:pt x="2304" y="3377"/>
                  </a:cubicBezTo>
                  <a:cubicBezTo>
                    <a:pt x="2289" y="3352"/>
                    <a:pt x="2260" y="3337"/>
                    <a:pt x="2227" y="3337"/>
                  </a:cubicBezTo>
                  <a:cubicBezTo>
                    <a:pt x="2190" y="3337"/>
                    <a:pt x="2163" y="3349"/>
                    <a:pt x="2144" y="3372"/>
                  </a:cubicBezTo>
                  <a:lnTo>
                    <a:pt x="2143" y="3372"/>
                  </a:lnTo>
                  <a:lnTo>
                    <a:pt x="2141" y="3344"/>
                  </a:lnTo>
                  <a:lnTo>
                    <a:pt x="2097" y="3344"/>
                  </a:lnTo>
                  <a:lnTo>
                    <a:pt x="2097" y="3609"/>
                  </a:lnTo>
                  <a:lnTo>
                    <a:pt x="2144" y="3609"/>
                  </a:lnTo>
                  <a:lnTo>
                    <a:pt x="2144" y="3425"/>
                  </a:lnTo>
                  <a:cubicBezTo>
                    <a:pt x="2144" y="3389"/>
                    <a:pt x="2173" y="3377"/>
                    <a:pt x="2204" y="3377"/>
                  </a:cubicBezTo>
                  <a:cubicBezTo>
                    <a:pt x="2247" y="3377"/>
                    <a:pt x="2267" y="3394"/>
                    <a:pt x="2267" y="3425"/>
                  </a:cubicBezTo>
                  <a:lnTo>
                    <a:pt x="2267" y="3609"/>
                  </a:lnTo>
                  <a:lnTo>
                    <a:pt x="2314" y="3609"/>
                  </a:lnTo>
                  <a:lnTo>
                    <a:pt x="2314" y="3425"/>
                  </a:lnTo>
                  <a:cubicBezTo>
                    <a:pt x="2314" y="3389"/>
                    <a:pt x="2342" y="3377"/>
                    <a:pt x="2374" y="3377"/>
                  </a:cubicBezTo>
                  <a:cubicBezTo>
                    <a:pt x="2417" y="3377"/>
                    <a:pt x="2437" y="3394"/>
                    <a:pt x="2437" y="3425"/>
                  </a:cubicBezTo>
                  <a:lnTo>
                    <a:pt x="2437" y="3609"/>
                  </a:lnTo>
                  <a:lnTo>
                    <a:pt x="2483" y="3609"/>
                  </a:lnTo>
                  <a:close/>
                  <a:moveTo>
                    <a:pt x="2598" y="3344"/>
                  </a:moveTo>
                  <a:lnTo>
                    <a:pt x="2551" y="3344"/>
                  </a:lnTo>
                  <a:lnTo>
                    <a:pt x="2551" y="3609"/>
                  </a:lnTo>
                  <a:lnTo>
                    <a:pt x="2598" y="3609"/>
                  </a:lnTo>
                  <a:lnTo>
                    <a:pt x="2598" y="3344"/>
                  </a:lnTo>
                  <a:close/>
                  <a:moveTo>
                    <a:pt x="2574" y="3300"/>
                  </a:moveTo>
                  <a:cubicBezTo>
                    <a:pt x="2591" y="3300"/>
                    <a:pt x="2602" y="3292"/>
                    <a:pt x="2603" y="3275"/>
                  </a:cubicBezTo>
                  <a:cubicBezTo>
                    <a:pt x="2603" y="3258"/>
                    <a:pt x="2591" y="3250"/>
                    <a:pt x="2574" y="3250"/>
                  </a:cubicBezTo>
                  <a:cubicBezTo>
                    <a:pt x="2558" y="3250"/>
                    <a:pt x="2546" y="3258"/>
                    <a:pt x="2546" y="3275"/>
                  </a:cubicBezTo>
                  <a:cubicBezTo>
                    <a:pt x="2546" y="3292"/>
                    <a:pt x="2558" y="3300"/>
                    <a:pt x="2574" y="3300"/>
                  </a:cubicBezTo>
                  <a:close/>
                  <a:moveTo>
                    <a:pt x="2892" y="3609"/>
                  </a:moveTo>
                  <a:lnTo>
                    <a:pt x="2892" y="3423"/>
                  </a:lnTo>
                  <a:cubicBezTo>
                    <a:pt x="2892" y="3367"/>
                    <a:pt x="2851" y="3337"/>
                    <a:pt x="2793" y="3337"/>
                  </a:cubicBezTo>
                  <a:cubicBezTo>
                    <a:pt x="2756" y="3337"/>
                    <a:pt x="2730" y="3350"/>
                    <a:pt x="2712" y="3372"/>
                  </a:cubicBezTo>
                  <a:lnTo>
                    <a:pt x="2711" y="3374"/>
                  </a:lnTo>
                  <a:lnTo>
                    <a:pt x="2711" y="3344"/>
                  </a:lnTo>
                  <a:lnTo>
                    <a:pt x="2665" y="3344"/>
                  </a:lnTo>
                  <a:lnTo>
                    <a:pt x="2665" y="3609"/>
                  </a:lnTo>
                  <a:lnTo>
                    <a:pt x="2712" y="3609"/>
                  </a:lnTo>
                  <a:lnTo>
                    <a:pt x="2712" y="3434"/>
                  </a:lnTo>
                  <a:cubicBezTo>
                    <a:pt x="2712" y="3397"/>
                    <a:pt x="2742" y="3378"/>
                    <a:pt x="2780" y="3378"/>
                  </a:cubicBezTo>
                  <a:cubicBezTo>
                    <a:pt x="2817" y="3378"/>
                    <a:pt x="2845" y="3390"/>
                    <a:pt x="2845" y="3429"/>
                  </a:cubicBezTo>
                  <a:lnTo>
                    <a:pt x="2845" y="3609"/>
                  </a:lnTo>
                  <a:lnTo>
                    <a:pt x="2892" y="3609"/>
                  </a:lnTo>
                  <a:close/>
                  <a:moveTo>
                    <a:pt x="3005" y="3344"/>
                  </a:moveTo>
                  <a:lnTo>
                    <a:pt x="2958" y="3344"/>
                  </a:lnTo>
                  <a:lnTo>
                    <a:pt x="2958" y="3609"/>
                  </a:lnTo>
                  <a:lnTo>
                    <a:pt x="3005" y="3609"/>
                  </a:lnTo>
                  <a:lnTo>
                    <a:pt x="3005" y="3344"/>
                  </a:lnTo>
                  <a:close/>
                  <a:moveTo>
                    <a:pt x="2981" y="3300"/>
                  </a:moveTo>
                  <a:cubicBezTo>
                    <a:pt x="2998" y="3300"/>
                    <a:pt x="3010" y="3292"/>
                    <a:pt x="3010" y="3275"/>
                  </a:cubicBezTo>
                  <a:cubicBezTo>
                    <a:pt x="3010" y="3258"/>
                    <a:pt x="2998" y="3250"/>
                    <a:pt x="2981" y="3250"/>
                  </a:cubicBezTo>
                  <a:cubicBezTo>
                    <a:pt x="2964" y="3250"/>
                    <a:pt x="2954" y="3258"/>
                    <a:pt x="2954" y="3275"/>
                  </a:cubicBezTo>
                  <a:cubicBezTo>
                    <a:pt x="2954" y="3292"/>
                    <a:pt x="2964" y="3300"/>
                    <a:pt x="2981" y="3300"/>
                  </a:cubicBezTo>
                  <a:close/>
                  <a:moveTo>
                    <a:pt x="3064" y="3598"/>
                  </a:moveTo>
                  <a:cubicBezTo>
                    <a:pt x="3092" y="3609"/>
                    <a:pt x="3123" y="3616"/>
                    <a:pt x="3153" y="3616"/>
                  </a:cubicBezTo>
                  <a:cubicBezTo>
                    <a:pt x="3208" y="3616"/>
                    <a:pt x="3253" y="3584"/>
                    <a:pt x="3253" y="3529"/>
                  </a:cubicBezTo>
                  <a:cubicBezTo>
                    <a:pt x="3253" y="3477"/>
                    <a:pt x="3220" y="3455"/>
                    <a:pt x="3161" y="3452"/>
                  </a:cubicBezTo>
                  <a:cubicBezTo>
                    <a:pt x="3129" y="3450"/>
                    <a:pt x="3105" y="3445"/>
                    <a:pt x="3105" y="3414"/>
                  </a:cubicBezTo>
                  <a:cubicBezTo>
                    <a:pt x="3105" y="3378"/>
                    <a:pt x="3130" y="3377"/>
                    <a:pt x="3160" y="3377"/>
                  </a:cubicBezTo>
                  <a:cubicBezTo>
                    <a:pt x="3190" y="3377"/>
                    <a:pt x="3218" y="3382"/>
                    <a:pt x="3245" y="3389"/>
                  </a:cubicBezTo>
                  <a:lnTo>
                    <a:pt x="3245" y="3352"/>
                  </a:lnTo>
                  <a:cubicBezTo>
                    <a:pt x="3220" y="3342"/>
                    <a:pt x="3191" y="3337"/>
                    <a:pt x="3160" y="3337"/>
                  </a:cubicBezTo>
                  <a:cubicBezTo>
                    <a:pt x="3104" y="3337"/>
                    <a:pt x="3059" y="3369"/>
                    <a:pt x="3059" y="3422"/>
                  </a:cubicBezTo>
                  <a:cubicBezTo>
                    <a:pt x="3059" y="3472"/>
                    <a:pt x="3092" y="3492"/>
                    <a:pt x="3151" y="3497"/>
                  </a:cubicBezTo>
                  <a:cubicBezTo>
                    <a:pt x="3185" y="3499"/>
                    <a:pt x="3206" y="3506"/>
                    <a:pt x="3206" y="3536"/>
                  </a:cubicBezTo>
                  <a:cubicBezTo>
                    <a:pt x="3206" y="3569"/>
                    <a:pt x="3190" y="3574"/>
                    <a:pt x="3153" y="3574"/>
                  </a:cubicBezTo>
                  <a:cubicBezTo>
                    <a:pt x="3124" y="3574"/>
                    <a:pt x="3094" y="3569"/>
                    <a:pt x="3064" y="3561"/>
                  </a:cubicBezTo>
                  <a:lnTo>
                    <a:pt x="3064" y="3598"/>
                  </a:lnTo>
                  <a:close/>
                  <a:moveTo>
                    <a:pt x="3445" y="3574"/>
                  </a:moveTo>
                  <a:cubicBezTo>
                    <a:pt x="3440" y="3574"/>
                    <a:pt x="3433" y="3574"/>
                    <a:pt x="3428" y="3574"/>
                  </a:cubicBezTo>
                  <a:cubicBezTo>
                    <a:pt x="3395" y="3574"/>
                    <a:pt x="3383" y="3566"/>
                    <a:pt x="3383" y="3526"/>
                  </a:cubicBezTo>
                  <a:lnTo>
                    <a:pt x="3383" y="3382"/>
                  </a:lnTo>
                  <a:lnTo>
                    <a:pt x="3462" y="3382"/>
                  </a:lnTo>
                  <a:lnTo>
                    <a:pt x="3462" y="3344"/>
                  </a:lnTo>
                  <a:lnTo>
                    <a:pt x="3383" y="3344"/>
                  </a:lnTo>
                  <a:lnTo>
                    <a:pt x="3383" y="3275"/>
                  </a:lnTo>
                  <a:lnTo>
                    <a:pt x="3346" y="3275"/>
                  </a:lnTo>
                  <a:cubicBezTo>
                    <a:pt x="3343" y="3297"/>
                    <a:pt x="3341" y="3320"/>
                    <a:pt x="3338" y="3344"/>
                  </a:cubicBezTo>
                  <a:lnTo>
                    <a:pt x="3283" y="3344"/>
                  </a:lnTo>
                  <a:lnTo>
                    <a:pt x="3283" y="3382"/>
                  </a:lnTo>
                  <a:lnTo>
                    <a:pt x="3336" y="3382"/>
                  </a:lnTo>
                  <a:lnTo>
                    <a:pt x="3336" y="3529"/>
                  </a:lnTo>
                  <a:cubicBezTo>
                    <a:pt x="3336" y="3586"/>
                    <a:pt x="3358" y="3616"/>
                    <a:pt x="3411" y="3616"/>
                  </a:cubicBezTo>
                  <a:cubicBezTo>
                    <a:pt x="3423" y="3616"/>
                    <a:pt x="3433" y="3614"/>
                    <a:pt x="3445" y="3611"/>
                  </a:cubicBezTo>
                  <a:lnTo>
                    <a:pt x="3445" y="3574"/>
                  </a:lnTo>
                  <a:close/>
                  <a:moveTo>
                    <a:pt x="3548" y="3609"/>
                  </a:moveTo>
                  <a:lnTo>
                    <a:pt x="3548" y="3455"/>
                  </a:lnTo>
                  <a:cubicBezTo>
                    <a:pt x="3548" y="3407"/>
                    <a:pt x="3574" y="3382"/>
                    <a:pt x="3622" y="3382"/>
                  </a:cubicBezTo>
                  <a:cubicBezTo>
                    <a:pt x="3640" y="3382"/>
                    <a:pt x="3657" y="3382"/>
                    <a:pt x="3672" y="3385"/>
                  </a:cubicBezTo>
                  <a:lnTo>
                    <a:pt x="3672" y="3344"/>
                  </a:lnTo>
                  <a:cubicBezTo>
                    <a:pt x="3658" y="3338"/>
                    <a:pt x="3643" y="3337"/>
                    <a:pt x="3628" y="3337"/>
                  </a:cubicBezTo>
                  <a:cubicBezTo>
                    <a:pt x="3592" y="3337"/>
                    <a:pt x="3564" y="3353"/>
                    <a:pt x="3548" y="3382"/>
                  </a:cubicBezTo>
                  <a:lnTo>
                    <a:pt x="3548" y="3382"/>
                  </a:lnTo>
                  <a:lnTo>
                    <a:pt x="3546" y="3344"/>
                  </a:lnTo>
                  <a:lnTo>
                    <a:pt x="3502" y="3344"/>
                  </a:lnTo>
                  <a:lnTo>
                    <a:pt x="3502" y="3609"/>
                  </a:lnTo>
                  <a:lnTo>
                    <a:pt x="3548" y="3609"/>
                  </a:lnTo>
                  <a:close/>
                  <a:moveTo>
                    <a:pt x="3907" y="3609"/>
                  </a:moveTo>
                  <a:lnTo>
                    <a:pt x="3907" y="3423"/>
                  </a:lnTo>
                  <a:cubicBezTo>
                    <a:pt x="3907" y="3364"/>
                    <a:pt x="3880" y="3337"/>
                    <a:pt x="3805" y="3337"/>
                  </a:cubicBezTo>
                  <a:cubicBezTo>
                    <a:pt x="3773" y="3337"/>
                    <a:pt x="3744" y="3344"/>
                    <a:pt x="3715" y="3352"/>
                  </a:cubicBezTo>
                  <a:lnTo>
                    <a:pt x="3715" y="3389"/>
                  </a:lnTo>
                  <a:cubicBezTo>
                    <a:pt x="3743" y="3382"/>
                    <a:pt x="3770" y="3377"/>
                    <a:pt x="3796" y="3377"/>
                  </a:cubicBezTo>
                  <a:cubicBezTo>
                    <a:pt x="3847" y="3377"/>
                    <a:pt x="3864" y="3389"/>
                    <a:pt x="3864" y="3427"/>
                  </a:cubicBezTo>
                  <a:lnTo>
                    <a:pt x="3864" y="3449"/>
                  </a:lnTo>
                  <a:cubicBezTo>
                    <a:pt x="3847" y="3450"/>
                    <a:pt x="3827" y="3450"/>
                    <a:pt x="3811" y="3450"/>
                  </a:cubicBezTo>
                  <a:cubicBezTo>
                    <a:pt x="3729" y="3452"/>
                    <a:pt x="3694" y="3484"/>
                    <a:pt x="3694" y="3534"/>
                  </a:cubicBezTo>
                  <a:cubicBezTo>
                    <a:pt x="3694" y="3589"/>
                    <a:pt x="3731" y="3614"/>
                    <a:pt x="3779" y="3616"/>
                  </a:cubicBezTo>
                  <a:cubicBezTo>
                    <a:pt x="3815" y="3616"/>
                    <a:pt x="3843" y="3604"/>
                    <a:pt x="3862" y="3583"/>
                  </a:cubicBezTo>
                  <a:lnTo>
                    <a:pt x="3864" y="3583"/>
                  </a:lnTo>
                  <a:lnTo>
                    <a:pt x="3864" y="3609"/>
                  </a:lnTo>
                  <a:lnTo>
                    <a:pt x="3907" y="3609"/>
                  </a:lnTo>
                  <a:close/>
                  <a:moveTo>
                    <a:pt x="3864" y="3509"/>
                  </a:moveTo>
                  <a:cubicBezTo>
                    <a:pt x="3864" y="3556"/>
                    <a:pt x="3841" y="3576"/>
                    <a:pt x="3795" y="3576"/>
                  </a:cubicBezTo>
                  <a:cubicBezTo>
                    <a:pt x="3759" y="3576"/>
                    <a:pt x="3739" y="3562"/>
                    <a:pt x="3739" y="3532"/>
                  </a:cubicBezTo>
                  <a:cubicBezTo>
                    <a:pt x="3739" y="3491"/>
                    <a:pt x="3770" y="3482"/>
                    <a:pt x="3848" y="3482"/>
                  </a:cubicBezTo>
                  <a:lnTo>
                    <a:pt x="3864" y="3482"/>
                  </a:lnTo>
                  <a:lnTo>
                    <a:pt x="3864" y="3509"/>
                  </a:lnTo>
                  <a:close/>
                  <a:moveTo>
                    <a:pt x="3872" y="3268"/>
                  </a:moveTo>
                  <a:lnTo>
                    <a:pt x="3744" y="3268"/>
                  </a:lnTo>
                  <a:lnTo>
                    <a:pt x="3744" y="3300"/>
                  </a:lnTo>
                  <a:lnTo>
                    <a:pt x="3872" y="3300"/>
                  </a:lnTo>
                  <a:lnTo>
                    <a:pt x="3872" y="3268"/>
                  </a:lnTo>
                  <a:close/>
                  <a:moveTo>
                    <a:pt x="4178" y="3564"/>
                  </a:moveTo>
                  <a:cubicBezTo>
                    <a:pt x="4151" y="3569"/>
                    <a:pt x="4120" y="3574"/>
                    <a:pt x="4089" y="3574"/>
                  </a:cubicBezTo>
                  <a:cubicBezTo>
                    <a:pt x="4028" y="3574"/>
                    <a:pt x="4010" y="3540"/>
                    <a:pt x="4010" y="3475"/>
                  </a:cubicBezTo>
                  <a:cubicBezTo>
                    <a:pt x="4010" y="3412"/>
                    <a:pt x="4026" y="3378"/>
                    <a:pt x="4090" y="3378"/>
                  </a:cubicBezTo>
                  <a:cubicBezTo>
                    <a:pt x="4122" y="3378"/>
                    <a:pt x="4151" y="3382"/>
                    <a:pt x="4178" y="3389"/>
                  </a:cubicBezTo>
                  <a:lnTo>
                    <a:pt x="4178" y="3352"/>
                  </a:lnTo>
                  <a:cubicBezTo>
                    <a:pt x="4149" y="3342"/>
                    <a:pt x="4120" y="3337"/>
                    <a:pt x="4089" y="3337"/>
                  </a:cubicBezTo>
                  <a:cubicBezTo>
                    <a:pt x="4010" y="3337"/>
                    <a:pt x="3961" y="3390"/>
                    <a:pt x="3961" y="3475"/>
                  </a:cubicBezTo>
                  <a:cubicBezTo>
                    <a:pt x="3961" y="3562"/>
                    <a:pt x="4010" y="3616"/>
                    <a:pt x="4089" y="3616"/>
                  </a:cubicBezTo>
                  <a:cubicBezTo>
                    <a:pt x="4120" y="3616"/>
                    <a:pt x="4149" y="3609"/>
                    <a:pt x="4178" y="3601"/>
                  </a:cubicBezTo>
                  <a:lnTo>
                    <a:pt x="4178" y="3564"/>
                  </a:lnTo>
                  <a:close/>
                  <a:moveTo>
                    <a:pt x="4272" y="3344"/>
                  </a:moveTo>
                  <a:lnTo>
                    <a:pt x="4227" y="3344"/>
                  </a:lnTo>
                  <a:lnTo>
                    <a:pt x="4227" y="3609"/>
                  </a:lnTo>
                  <a:lnTo>
                    <a:pt x="4272" y="3609"/>
                  </a:lnTo>
                  <a:lnTo>
                    <a:pt x="4272" y="3344"/>
                  </a:lnTo>
                  <a:close/>
                  <a:moveTo>
                    <a:pt x="4250" y="3300"/>
                  </a:moveTo>
                  <a:cubicBezTo>
                    <a:pt x="4267" y="3300"/>
                    <a:pt x="4277" y="3292"/>
                    <a:pt x="4277" y="3275"/>
                  </a:cubicBezTo>
                  <a:cubicBezTo>
                    <a:pt x="4277" y="3258"/>
                    <a:pt x="4267" y="3250"/>
                    <a:pt x="4250" y="3250"/>
                  </a:cubicBezTo>
                  <a:cubicBezTo>
                    <a:pt x="4233" y="3250"/>
                    <a:pt x="4221" y="3258"/>
                    <a:pt x="4221" y="3275"/>
                  </a:cubicBezTo>
                  <a:cubicBezTo>
                    <a:pt x="4221" y="3292"/>
                    <a:pt x="4233" y="3300"/>
                    <a:pt x="4250" y="3300"/>
                  </a:cubicBezTo>
                  <a:close/>
                  <a:moveTo>
                    <a:pt x="4301" y="3709"/>
                  </a:moveTo>
                  <a:cubicBezTo>
                    <a:pt x="4305" y="3709"/>
                    <a:pt x="4312" y="3711"/>
                    <a:pt x="4319" y="3711"/>
                  </a:cubicBezTo>
                  <a:cubicBezTo>
                    <a:pt x="4362" y="3711"/>
                    <a:pt x="4390" y="3681"/>
                    <a:pt x="4390" y="3629"/>
                  </a:cubicBezTo>
                  <a:lnTo>
                    <a:pt x="4390" y="3344"/>
                  </a:lnTo>
                  <a:lnTo>
                    <a:pt x="4344" y="3344"/>
                  </a:lnTo>
                  <a:lnTo>
                    <a:pt x="4344" y="3626"/>
                  </a:lnTo>
                  <a:cubicBezTo>
                    <a:pt x="4344" y="3657"/>
                    <a:pt x="4332" y="3669"/>
                    <a:pt x="4309" y="3669"/>
                  </a:cubicBezTo>
                  <a:cubicBezTo>
                    <a:pt x="4305" y="3669"/>
                    <a:pt x="4304" y="3669"/>
                    <a:pt x="4301" y="3669"/>
                  </a:cubicBezTo>
                  <a:lnTo>
                    <a:pt x="4301" y="3709"/>
                  </a:lnTo>
                  <a:close/>
                  <a:moveTo>
                    <a:pt x="4366" y="3300"/>
                  </a:moveTo>
                  <a:cubicBezTo>
                    <a:pt x="4383" y="3300"/>
                    <a:pt x="4394" y="3292"/>
                    <a:pt x="4394" y="3275"/>
                  </a:cubicBezTo>
                  <a:cubicBezTo>
                    <a:pt x="4394" y="3258"/>
                    <a:pt x="4383" y="3250"/>
                    <a:pt x="4366" y="3250"/>
                  </a:cubicBezTo>
                  <a:cubicBezTo>
                    <a:pt x="4349" y="3250"/>
                    <a:pt x="4339" y="3258"/>
                    <a:pt x="4339" y="3275"/>
                  </a:cubicBezTo>
                  <a:cubicBezTo>
                    <a:pt x="4339" y="3292"/>
                    <a:pt x="4349" y="3300"/>
                    <a:pt x="4366" y="3300"/>
                  </a:cubicBezTo>
                  <a:close/>
                  <a:moveTo>
                    <a:pt x="4653" y="3609"/>
                  </a:moveTo>
                  <a:lnTo>
                    <a:pt x="4653" y="3423"/>
                  </a:lnTo>
                  <a:cubicBezTo>
                    <a:pt x="4653" y="3364"/>
                    <a:pt x="4625" y="3337"/>
                    <a:pt x="4551" y="3337"/>
                  </a:cubicBezTo>
                  <a:cubicBezTo>
                    <a:pt x="4519" y="3337"/>
                    <a:pt x="4489" y="3344"/>
                    <a:pt x="4462" y="3352"/>
                  </a:cubicBezTo>
                  <a:lnTo>
                    <a:pt x="4462" y="3389"/>
                  </a:lnTo>
                  <a:cubicBezTo>
                    <a:pt x="4489" y="3382"/>
                    <a:pt x="4516" y="3377"/>
                    <a:pt x="4543" y="3377"/>
                  </a:cubicBezTo>
                  <a:cubicBezTo>
                    <a:pt x="4593" y="3377"/>
                    <a:pt x="4609" y="3389"/>
                    <a:pt x="4609" y="3427"/>
                  </a:cubicBezTo>
                  <a:lnTo>
                    <a:pt x="4609" y="3449"/>
                  </a:lnTo>
                  <a:cubicBezTo>
                    <a:pt x="4593" y="3450"/>
                    <a:pt x="4573" y="3450"/>
                    <a:pt x="4558" y="3450"/>
                  </a:cubicBezTo>
                  <a:cubicBezTo>
                    <a:pt x="4475" y="3452"/>
                    <a:pt x="4438" y="3484"/>
                    <a:pt x="4438" y="3534"/>
                  </a:cubicBezTo>
                  <a:cubicBezTo>
                    <a:pt x="4438" y="3589"/>
                    <a:pt x="4477" y="3614"/>
                    <a:pt x="4524" y="3616"/>
                  </a:cubicBezTo>
                  <a:cubicBezTo>
                    <a:pt x="4561" y="3616"/>
                    <a:pt x="4590" y="3604"/>
                    <a:pt x="4608" y="3583"/>
                  </a:cubicBezTo>
                  <a:lnTo>
                    <a:pt x="4609" y="3583"/>
                  </a:lnTo>
                  <a:lnTo>
                    <a:pt x="4609" y="3609"/>
                  </a:lnTo>
                  <a:lnTo>
                    <a:pt x="4653" y="3609"/>
                  </a:lnTo>
                  <a:close/>
                  <a:moveTo>
                    <a:pt x="4609" y="3509"/>
                  </a:moveTo>
                  <a:cubicBezTo>
                    <a:pt x="4609" y="3556"/>
                    <a:pt x="4588" y="3576"/>
                    <a:pt x="4541" y="3576"/>
                  </a:cubicBezTo>
                  <a:cubicBezTo>
                    <a:pt x="4504" y="3576"/>
                    <a:pt x="4486" y="3562"/>
                    <a:pt x="4486" y="3532"/>
                  </a:cubicBezTo>
                  <a:cubicBezTo>
                    <a:pt x="4486" y="3491"/>
                    <a:pt x="4514" y="3482"/>
                    <a:pt x="4595" y="3482"/>
                  </a:cubicBezTo>
                  <a:lnTo>
                    <a:pt x="4609" y="3482"/>
                  </a:lnTo>
                  <a:lnTo>
                    <a:pt x="4609" y="3509"/>
                  </a:lnTo>
                  <a:close/>
                  <a:moveTo>
                    <a:pt x="4710" y="3598"/>
                  </a:moveTo>
                  <a:cubicBezTo>
                    <a:pt x="4739" y="3609"/>
                    <a:pt x="4769" y="3616"/>
                    <a:pt x="4801" y="3616"/>
                  </a:cubicBezTo>
                  <a:cubicBezTo>
                    <a:pt x="4857" y="3616"/>
                    <a:pt x="4902" y="3584"/>
                    <a:pt x="4902" y="3529"/>
                  </a:cubicBezTo>
                  <a:cubicBezTo>
                    <a:pt x="4902" y="3477"/>
                    <a:pt x="4867" y="3455"/>
                    <a:pt x="4808" y="3452"/>
                  </a:cubicBezTo>
                  <a:cubicBezTo>
                    <a:pt x="4776" y="3450"/>
                    <a:pt x="4754" y="3445"/>
                    <a:pt x="4754" y="3414"/>
                  </a:cubicBezTo>
                  <a:cubicBezTo>
                    <a:pt x="4754" y="3378"/>
                    <a:pt x="4780" y="3377"/>
                    <a:pt x="4808" y="3377"/>
                  </a:cubicBezTo>
                  <a:cubicBezTo>
                    <a:pt x="4837" y="3377"/>
                    <a:pt x="4865" y="3382"/>
                    <a:pt x="4892" y="3389"/>
                  </a:cubicBezTo>
                  <a:lnTo>
                    <a:pt x="4892" y="3352"/>
                  </a:lnTo>
                  <a:cubicBezTo>
                    <a:pt x="4869" y="3342"/>
                    <a:pt x="4838" y="3337"/>
                    <a:pt x="4806" y="3337"/>
                  </a:cubicBezTo>
                  <a:cubicBezTo>
                    <a:pt x="4751" y="3337"/>
                    <a:pt x="4705" y="3369"/>
                    <a:pt x="4705" y="3422"/>
                  </a:cubicBezTo>
                  <a:cubicBezTo>
                    <a:pt x="4705" y="3472"/>
                    <a:pt x="4739" y="3492"/>
                    <a:pt x="4798" y="3497"/>
                  </a:cubicBezTo>
                  <a:cubicBezTo>
                    <a:pt x="4831" y="3499"/>
                    <a:pt x="4855" y="3506"/>
                    <a:pt x="4855" y="3536"/>
                  </a:cubicBezTo>
                  <a:cubicBezTo>
                    <a:pt x="4855" y="3569"/>
                    <a:pt x="4837" y="3574"/>
                    <a:pt x="4800" y="3574"/>
                  </a:cubicBezTo>
                  <a:cubicBezTo>
                    <a:pt x="4771" y="3574"/>
                    <a:pt x="4741" y="3569"/>
                    <a:pt x="4710" y="3561"/>
                  </a:cubicBezTo>
                  <a:lnTo>
                    <a:pt x="4710" y="3598"/>
                  </a:lnTo>
                  <a:close/>
                  <a:moveTo>
                    <a:pt x="2380" y="4199"/>
                  </a:moveTo>
                  <a:lnTo>
                    <a:pt x="2273" y="4062"/>
                  </a:lnTo>
                  <a:lnTo>
                    <a:pt x="2373" y="3934"/>
                  </a:lnTo>
                  <a:lnTo>
                    <a:pt x="2321" y="3934"/>
                  </a:lnTo>
                  <a:lnTo>
                    <a:pt x="2235" y="4045"/>
                  </a:lnTo>
                  <a:lnTo>
                    <a:pt x="2195" y="4045"/>
                  </a:lnTo>
                  <a:lnTo>
                    <a:pt x="2195" y="3821"/>
                  </a:lnTo>
                  <a:lnTo>
                    <a:pt x="2149" y="3821"/>
                  </a:lnTo>
                  <a:lnTo>
                    <a:pt x="2149" y="4199"/>
                  </a:lnTo>
                  <a:lnTo>
                    <a:pt x="2195" y="4199"/>
                  </a:lnTo>
                  <a:lnTo>
                    <a:pt x="2195" y="4084"/>
                  </a:lnTo>
                  <a:lnTo>
                    <a:pt x="2234" y="4084"/>
                  </a:lnTo>
                  <a:lnTo>
                    <a:pt x="2321" y="4199"/>
                  </a:lnTo>
                  <a:lnTo>
                    <a:pt x="2380" y="4199"/>
                  </a:lnTo>
                  <a:close/>
                  <a:moveTo>
                    <a:pt x="2519" y="4204"/>
                  </a:moveTo>
                  <a:cubicBezTo>
                    <a:pt x="2598" y="4204"/>
                    <a:pt x="2647" y="4152"/>
                    <a:pt x="2647" y="4065"/>
                  </a:cubicBezTo>
                  <a:cubicBezTo>
                    <a:pt x="2647" y="3979"/>
                    <a:pt x="2598" y="3927"/>
                    <a:pt x="2519" y="3927"/>
                  </a:cubicBezTo>
                  <a:cubicBezTo>
                    <a:pt x="2440" y="3927"/>
                    <a:pt x="2389" y="3979"/>
                    <a:pt x="2389" y="4065"/>
                  </a:cubicBezTo>
                  <a:cubicBezTo>
                    <a:pt x="2389" y="4152"/>
                    <a:pt x="2440" y="4204"/>
                    <a:pt x="2519" y="4204"/>
                  </a:cubicBezTo>
                  <a:close/>
                  <a:moveTo>
                    <a:pt x="2519" y="4162"/>
                  </a:moveTo>
                  <a:cubicBezTo>
                    <a:pt x="2453" y="4162"/>
                    <a:pt x="2440" y="4130"/>
                    <a:pt x="2440" y="4065"/>
                  </a:cubicBezTo>
                  <a:cubicBezTo>
                    <a:pt x="2440" y="4002"/>
                    <a:pt x="2455" y="3968"/>
                    <a:pt x="2519" y="3968"/>
                  </a:cubicBezTo>
                  <a:cubicBezTo>
                    <a:pt x="2583" y="3968"/>
                    <a:pt x="2598" y="4002"/>
                    <a:pt x="2598" y="4065"/>
                  </a:cubicBezTo>
                  <a:cubicBezTo>
                    <a:pt x="2598" y="4130"/>
                    <a:pt x="2581" y="4162"/>
                    <a:pt x="2519" y="4162"/>
                  </a:cubicBezTo>
                  <a:close/>
                  <a:moveTo>
                    <a:pt x="2749" y="3821"/>
                  </a:moveTo>
                  <a:lnTo>
                    <a:pt x="2702" y="3821"/>
                  </a:lnTo>
                  <a:lnTo>
                    <a:pt x="2702" y="4199"/>
                  </a:lnTo>
                  <a:lnTo>
                    <a:pt x="2749" y="4199"/>
                  </a:lnTo>
                  <a:lnTo>
                    <a:pt x="2749" y="3821"/>
                  </a:lnTo>
                  <a:close/>
                  <a:moveTo>
                    <a:pt x="3015" y="4199"/>
                  </a:moveTo>
                  <a:lnTo>
                    <a:pt x="3015" y="4012"/>
                  </a:lnTo>
                  <a:cubicBezTo>
                    <a:pt x="3015" y="3954"/>
                    <a:pt x="2986" y="3927"/>
                    <a:pt x="2911" y="3927"/>
                  </a:cubicBezTo>
                  <a:cubicBezTo>
                    <a:pt x="2881" y="3927"/>
                    <a:pt x="2850" y="3934"/>
                    <a:pt x="2823" y="3942"/>
                  </a:cubicBezTo>
                  <a:lnTo>
                    <a:pt x="2823" y="3977"/>
                  </a:lnTo>
                  <a:cubicBezTo>
                    <a:pt x="2850" y="3972"/>
                    <a:pt x="2875" y="3967"/>
                    <a:pt x="2904" y="3967"/>
                  </a:cubicBezTo>
                  <a:cubicBezTo>
                    <a:pt x="2952" y="3967"/>
                    <a:pt x="2970" y="3979"/>
                    <a:pt x="2970" y="4017"/>
                  </a:cubicBezTo>
                  <a:lnTo>
                    <a:pt x="2970" y="4039"/>
                  </a:lnTo>
                  <a:cubicBezTo>
                    <a:pt x="2952" y="4039"/>
                    <a:pt x="2934" y="4039"/>
                    <a:pt x="2917" y="4039"/>
                  </a:cubicBezTo>
                  <a:cubicBezTo>
                    <a:pt x="2837" y="4042"/>
                    <a:pt x="2800" y="4072"/>
                    <a:pt x="2800" y="4124"/>
                  </a:cubicBezTo>
                  <a:cubicBezTo>
                    <a:pt x="2800" y="4179"/>
                    <a:pt x="2837" y="4204"/>
                    <a:pt x="2885" y="4204"/>
                  </a:cubicBezTo>
                  <a:cubicBezTo>
                    <a:pt x="2922" y="4204"/>
                    <a:pt x="2951" y="4193"/>
                    <a:pt x="2970" y="4172"/>
                  </a:cubicBezTo>
                  <a:lnTo>
                    <a:pt x="2970" y="4172"/>
                  </a:lnTo>
                  <a:lnTo>
                    <a:pt x="2971" y="4199"/>
                  </a:lnTo>
                  <a:lnTo>
                    <a:pt x="3015" y="4199"/>
                  </a:lnTo>
                  <a:close/>
                  <a:moveTo>
                    <a:pt x="2971" y="4097"/>
                  </a:moveTo>
                  <a:cubicBezTo>
                    <a:pt x="2971" y="4146"/>
                    <a:pt x="2947" y="4166"/>
                    <a:pt x="2902" y="4166"/>
                  </a:cubicBezTo>
                  <a:cubicBezTo>
                    <a:pt x="2865" y="4166"/>
                    <a:pt x="2847" y="4152"/>
                    <a:pt x="2847" y="4122"/>
                  </a:cubicBezTo>
                  <a:cubicBezTo>
                    <a:pt x="2847" y="4079"/>
                    <a:pt x="2875" y="4072"/>
                    <a:pt x="2956" y="4072"/>
                  </a:cubicBezTo>
                  <a:lnTo>
                    <a:pt x="2971" y="4072"/>
                  </a:lnTo>
                  <a:lnTo>
                    <a:pt x="2971" y="40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23"/>
          <p:cNvSpPr/>
          <p:nvPr/>
        </p:nvSpPr>
        <p:spPr>
          <a:xfrm>
            <a:off x="0" y="0"/>
            <a:ext cx="35004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93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17D-84DC-4FF1-A032-DED0867100A3}" type="datetime1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1F6-7705-4C3C-AC00-AF4373C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0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6C4B-94AF-416A-A088-93A98302B6D9}" type="datetime1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1F6-7705-4C3C-AC00-AF4373C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6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4E0A-0323-4B8F-8C41-34FFC5485597}" type="datetime1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1F6-7705-4C3C-AC00-AF4373C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7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2112-07F7-40C7-8A03-6408BD957E95}" type="datetime1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1F6-7705-4C3C-AC00-AF4373C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6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3EDF-986A-40C2-8956-A82C3C13C99A}" type="datetime1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1F6-7705-4C3C-AC00-AF4373C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5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CC04-80D8-4B1C-A14D-C7554DD8C404}" type="datetime1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1F6-7705-4C3C-AC00-AF4373C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7E77-A512-4F39-A1EE-CD327E60C98F}" type="datetime1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1F6-7705-4C3C-AC00-AF4373C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2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6DF4-0E5C-4546-8057-2CB4DEFA6859}" type="datetime1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1F6-7705-4C3C-AC00-AF4373C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1D26-7DF1-45FD-8298-9E01A3D6EAEE}" type="datetime1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431F6-7705-4C3C-AC00-AF4373C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2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eolatvija.lv/geo/tapis#document_23768" TargetMode="External"/><Relationship Id="rId2" Type="http://schemas.openxmlformats.org/officeDocument/2006/relationships/hyperlink" Target="http://www.limbazunovads.l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mailto:pasts@limbazunovads.l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2" b="17652"/>
          <a:stretch/>
        </p:blipFill>
        <p:spPr>
          <a:xfrm>
            <a:off x="0" y="-200719"/>
            <a:ext cx="12188142" cy="59139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890367"/>
            <a:ext cx="12188142" cy="41177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071" y="1969477"/>
            <a:ext cx="9144000" cy="2001991"/>
          </a:xfrm>
        </p:spPr>
        <p:txBody>
          <a:bodyPr>
            <a:noAutofit/>
          </a:bodyPr>
          <a:lstStyle/>
          <a:p>
            <a:r>
              <a:rPr lang="lv-LV" sz="2800" dirty="0"/>
              <a:t>Limbažu novada Ainažu pilsētas, Ainažu pagasta, Salacgrīvas pilsētas, Salacgrīvas pagasta, Liepupes pagasta teritorijas plānojums</a:t>
            </a:r>
            <a:br>
              <a:rPr lang="lv-LV" sz="2800" dirty="0"/>
            </a:br>
            <a:br>
              <a:rPr lang="lv-LV" sz="2800" dirty="0"/>
            </a:br>
            <a:r>
              <a:rPr lang="lv-LV" sz="2800" b="1" dirty="0"/>
              <a:t>6.redakcijas publiskās apspriešanas sanāksme</a:t>
            </a:r>
            <a:endParaRPr lang="en-US" sz="2800" b="1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32FC89A-4AD5-62C7-19F3-B693DA4FAA49}"/>
              </a:ext>
            </a:extLst>
          </p:cNvPr>
          <p:cNvSpPr txBox="1">
            <a:spLocks/>
          </p:cNvSpPr>
          <p:nvPr/>
        </p:nvSpPr>
        <p:spPr>
          <a:xfrm>
            <a:off x="-126303" y="4101732"/>
            <a:ext cx="12277153" cy="7375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latin typeface="+mj-lt"/>
              </a:rPr>
              <a:t>15.12.2022., plkst.18.00 </a:t>
            </a:r>
          </a:p>
          <a:p>
            <a:r>
              <a:rPr lang="lv-LV" sz="2000" dirty="0">
                <a:latin typeface="+mj-lt"/>
              </a:rPr>
              <a:t>Salacgrīva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8145C-BE9F-AE9F-9A6D-C0E07D2A3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33"/>
          <a:stretch/>
        </p:blipFill>
        <p:spPr>
          <a:xfrm>
            <a:off x="6322279" y="6042701"/>
            <a:ext cx="2303247" cy="667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1BD49-8A86-61FF-65DA-54238E9EC9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076" y="5983719"/>
            <a:ext cx="2525722" cy="7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3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6073836-B3CF-1B0C-BBA8-8D5673E0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29" y="0"/>
            <a:ext cx="11619271" cy="1325563"/>
          </a:xfrm>
        </p:spPr>
        <p:txBody>
          <a:bodyPr/>
          <a:lstStyle/>
          <a:p>
            <a:r>
              <a:rPr lang="lv-LV" dirty="0"/>
              <a:t>Funkcionālais zonējums (pēc VAN)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C056DE2-EB46-F642-D11B-9753D8B6A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057599"/>
              </p:ext>
            </p:extLst>
          </p:nvPr>
        </p:nvGraphicFramePr>
        <p:xfrm>
          <a:off x="572729" y="1167075"/>
          <a:ext cx="11462995" cy="5381063"/>
        </p:xfrm>
        <a:graphic>
          <a:graphicData uri="http://schemas.openxmlformats.org/drawingml/2006/table">
            <a:tbl>
              <a:tblPr/>
              <a:tblGrid>
                <a:gridCol w="418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i="1" dirty="0">
                          <a:latin typeface="+mj-lt"/>
                        </a:rPr>
                        <a:t>Funkcionālā zona/burtu apzīmējums 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i="1" dirty="0">
                          <a:latin typeface="+mj-lt"/>
                        </a:rPr>
                        <a:t>Krāsas apzīmējums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i="1" dirty="0">
                          <a:latin typeface="+mj-lt"/>
                        </a:rPr>
                        <a:t>Paskaidrojums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Savrupmāju apbūves teritorija /</a:t>
                      </a:r>
                      <a:r>
                        <a:rPr lang="lv-LV" altLang="lv-LV" sz="1400" b="1" dirty="0" err="1">
                          <a:latin typeface="+mj-lt"/>
                        </a:rPr>
                        <a:t>DzS</a:t>
                      </a:r>
                      <a:r>
                        <a:rPr lang="lv-LV" altLang="lv-LV" sz="1400" b="1" dirty="0">
                          <a:latin typeface="+mj-lt"/>
                        </a:rPr>
                        <a:t>, DzS1</a:t>
                      </a:r>
                      <a:r>
                        <a:rPr lang="lv-LV" altLang="lv-LV" sz="1400" dirty="0">
                          <a:latin typeface="+mj-lt"/>
                        </a:rPr>
                        <a:t>/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lv-LV" altLang="lv-LV" sz="1400" dirty="0"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Savrupmājas, vasarnīcas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Mazstāvu dzīvojamās apbūves teritorija /</a:t>
                      </a:r>
                      <a:r>
                        <a:rPr lang="lv-LV" altLang="lv-LV" sz="1400" b="1" dirty="0" err="1">
                          <a:latin typeface="+mj-lt"/>
                        </a:rPr>
                        <a:t>DzM</a:t>
                      </a:r>
                      <a:r>
                        <a:rPr lang="lv-LV" altLang="lv-LV" sz="1400" b="1" dirty="0">
                          <a:latin typeface="+mj-lt"/>
                        </a:rPr>
                        <a:t>, DzM1</a:t>
                      </a:r>
                      <a:r>
                        <a:rPr lang="lv-LV" altLang="lv-LV" sz="1400" dirty="0">
                          <a:latin typeface="+mj-lt"/>
                        </a:rPr>
                        <a:t>/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lv-LV" altLang="lv-LV" sz="1400" dirty="0"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Līdz 3-stāvu daudzdzīvokļu mājas, savrupmājas, rindu mājas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Daudzstāvu dzīvojamās apbūves teritorija /</a:t>
                      </a:r>
                      <a:r>
                        <a:rPr lang="lv-LV" altLang="lv-LV" sz="1400" b="1" dirty="0">
                          <a:latin typeface="+mj-lt"/>
                        </a:rPr>
                        <a:t>DzD</a:t>
                      </a:r>
                      <a:r>
                        <a:rPr lang="lv-LV" altLang="lv-LV" sz="1400" dirty="0">
                          <a:latin typeface="+mj-lt"/>
                        </a:rPr>
                        <a:t>/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lv-LV" altLang="lv-LV" sz="1400"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08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No 4 –stāviem  un vairāk stāvu daudzdzīvokļu mājas, rindu mājas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Publiskās apbūves teritorija /</a:t>
                      </a:r>
                      <a:r>
                        <a:rPr lang="lv-LV" altLang="lv-LV" sz="1400" b="1" dirty="0">
                          <a:latin typeface="+mj-lt"/>
                        </a:rPr>
                        <a:t>P; P1</a:t>
                      </a:r>
                      <a:r>
                        <a:rPr lang="lv-LV" altLang="lv-LV" sz="1400" dirty="0">
                          <a:latin typeface="+mj-lt"/>
                        </a:rPr>
                        <a:t>/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lv-LV" altLang="lv-LV" sz="1400"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8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Sabiedriskās iestādes un </a:t>
                      </a:r>
                      <a:r>
                        <a:rPr lang="lv-LV" altLang="lv-LV" sz="1400" dirty="0" err="1">
                          <a:latin typeface="+mj-lt"/>
                        </a:rPr>
                        <a:t>komerciestādes</a:t>
                      </a:r>
                      <a:endParaRPr lang="lv-LV" altLang="lv-LV" sz="1400" dirty="0">
                        <a:latin typeface="+mj-lt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Jauktas centra apbūves teritorija /</a:t>
                      </a:r>
                      <a:r>
                        <a:rPr lang="lv-LV" altLang="lv-LV" sz="1400" b="1" dirty="0">
                          <a:latin typeface="+mj-lt"/>
                        </a:rPr>
                        <a:t>JC</a:t>
                      </a:r>
                      <a:r>
                        <a:rPr lang="lv-LV" altLang="lv-LV" sz="1400" dirty="0">
                          <a:latin typeface="+mj-lt"/>
                        </a:rPr>
                        <a:t>/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lv-LV" altLang="lv-LV" sz="1400"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64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Vēsturiski izveidojies plašas, jauktas izmantošanas teritorijas, vai ko izmanto par pilsētas, ciema centru vai ko plāno attīstīt par centru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Rūpnieciskās apbūves teritorija /</a:t>
                      </a:r>
                      <a:r>
                        <a:rPr lang="lv-LV" altLang="lv-LV" sz="1400" b="1" dirty="0">
                          <a:latin typeface="+mj-lt"/>
                        </a:rPr>
                        <a:t>R</a:t>
                      </a:r>
                      <a:r>
                        <a:rPr lang="lv-LV" altLang="lv-LV" sz="1400" dirty="0">
                          <a:latin typeface="+mj-lt"/>
                        </a:rPr>
                        <a:t>/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lv-LV" altLang="lv-LV" sz="1400"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9B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Rūpnieciskā un tehniskā apbūve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Transporta infrastruktūras teritorija /</a:t>
                      </a:r>
                      <a:r>
                        <a:rPr lang="lv-LV" altLang="lv-LV" sz="1400" b="1" dirty="0">
                          <a:latin typeface="+mj-lt"/>
                        </a:rPr>
                        <a:t>TR</a:t>
                      </a:r>
                      <a:r>
                        <a:rPr lang="lv-LV" altLang="lv-LV" sz="1400" dirty="0">
                          <a:latin typeface="+mj-lt"/>
                        </a:rPr>
                        <a:t>/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lv-LV" altLang="lv-LV" sz="1400"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Satiksmes infrastruktūra esošā un plānotā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Tehniskās apbūves teritorija /</a:t>
                      </a:r>
                      <a:r>
                        <a:rPr lang="lv-LV" altLang="lv-LV" sz="1400" b="1" dirty="0">
                          <a:latin typeface="+mj-lt"/>
                        </a:rPr>
                        <a:t>TA</a:t>
                      </a:r>
                      <a:r>
                        <a:rPr lang="lv-LV" altLang="lv-LV" sz="1400" dirty="0">
                          <a:latin typeface="+mj-lt"/>
                        </a:rPr>
                        <a:t>/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lv-LV" altLang="lv-LV" sz="1400"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Inženiertehniskā infrastruktūra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Dabas un apstādījumu teritorija /</a:t>
                      </a:r>
                      <a:r>
                        <a:rPr lang="lv-LV" altLang="lv-LV" sz="1400" b="1" dirty="0">
                          <a:latin typeface="+mj-lt"/>
                        </a:rPr>
                        <a:t>DA, DA1, DA2, DA3</a:t>
                      </a:r>
                      <a:r>
                        <a:rPr lang="lv-LV" altLang="lv-LV" sz="1400" dirty="0">
                          <a:latin typeface="+mj-lt"/>
                        </a:rPr>
                        <a:t>/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lv-LV" altLang="lv-LV" sz="1400"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2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Publiskā ārtelpa ar labiekārtojumu, bez labiekārtojuma (parki, skvēri, iekārtotas atpūtas vietas, piekraste, kapsētas u.c.)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Ūdeņu teritorija /</a:t>
                      </a:r>
                      <a:r>
                        <a:rPr lang="lv-LV" altLang="lv-LV" sz="1400" b="1" dirty="0">
                          <a:latin typeface="+mj-lt"/>
                        </a:rPr>
                        <a:t>Ū</a:t>
                      </a:r>
                      <a:r>
                        <a:rPr lang="lv-LV" altLang="lv-LV" sz="1400" dirty="0">
                          <a:latin typeface="+mj-lt"/>
                        </a:rPr>
                        <a:t>/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lv-LV" altLang="lv-LV" sz="1400"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Ūdeņi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Mežu teritorija /</a:t>
                      </a:r>
                      <a:r>
                        <a:rPr lang="lv-LV" altLang="lv-LV" sz="1400" b="1" dirty="0">
                          <a:latin typeface="+mj-lt"/>
                        </a:rPr>
                        <a:t>M</a:t>
                      </a:r>
                      <a:r>
                        <a:rPr lang="lv-LV" altLang="lv-LV" sz="1400" dirty="0">
                          <a:latin typeface="+mj-lt"/>
                        </a:rPr>
                        <a:t>/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lv-LV" altLang="lv-LV" sz="1400"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B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Meži (meži lauku teritorijā, meži apdzīvotās vietās)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Lauksaimniecības teritorija /</a:t>
                      </a:r>
                      <a:r>
                        <a:rPr lang="lv-LV" altLang="lv-LV" sz="1400" b="1" dirty="0">
                          <a:latin typeface="+mj-lt"/>
                        </a:rPr>
                        <a:t>L, L1, L2</a:t>
                      </a:r>
                      <a:r>
                        <a:rPr lang="lv-LV" altLang="lv-LV" sz="1400" dirty="0">
                          <a:latin typeface="+mj-lt"/>
                        </a:rPr>
                        <a:t>/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lv-LV" altLang="lv-LV" sz="1400"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dirty="0">
                          <a:latin typeface="+mj-lt"/>
                        </a:rPr>
                        <a:t>Lauksaimniecībā izmantojamās  zemes apdzīvotās vietās, lauku teritorijā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37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E965-6D59-8444-EFA7-E96C700A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275"/>
            <a:ext cx="10515600" cy="1325563"/>
          </a:xfrm>
        </p:spPr>
        <p:txBody>
          <a:bodyPr/>
          <a:lstStyle/>
          <a:p>
            <a:r>
              <a:rPr lang="lv-LV" dirty="0"/>
              <a:t>TP 6. redakcijas risinājumi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052A-E533-753E-894B-829B9084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5" y="1602838"/>
            <a:ext cx="9801079" cy="4977887"/>
          </a:xfrm>
        </p:spPr>
        <p:txBody>
          <a:bodyPr>
            <a:noAutofit/>
          </a:bodyPr>
          <a:lstStyle/>
          <a:p>
            <a:r>
              <a:rPr lang="lv-LV" sz="2400" dirty="0"/>
              <a:t>Publiskās apbūves teritorija (P1), Dabas un apstādījumu teritorija (DA3) – precizētas teritorijas atbilstoši Nacionālās kultūras mantojuma pārvaldes atzinumam</a:t>
            </a:r>
          </a:p>
          <a:p>
            <a:pPr marL="0" indent="0">
              <a:buNone/>
            </a:pPr>
            <a:endParaRPr lang="lv-LV" sz="2200" dirty="0"/>
          </a:p>
          <a:p>
            <a:pPr marL="0" indent="0">
              <a:buNone/>
            </a:pPr>
            <a:endParaRPr lang="lv-LV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BCAD4-1350-1712-6C80-CFD63E4BA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12" y="3137095"/>
            <a:ext cx="8405365" cy="29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764CE-2102-5F5E-7407-E19DDAF4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9703"/>
            <a:ext cx="10515600" cy="1325563"/>
          </a:xfrm>
        </p:spPr>
        <p:txBody>
          <a:bodyPr/>
          <a:lstStyle/>
          <a:p>
            <a:r>
              <a:rPr lang="lv-LV" dirty="0"/>
              <a:t>TP 6. redakcijas risinājumi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1462-7998-4955-B96C-A510DF9CF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3" y="1395266"/>
            <a:ext cx="11465168" cy="5097609"/>
          </a:xfrm>
        </p:spPr>
        <p:txBody>
          <a:bodyPr>
            <a:normAutofit fontScale="92500" lnSpcReduction="10000"/>
          </a:bodyPr>
          <a:lstStyle/>
          <a:p>
            <a:r>
              <a:rPr lang="lv-LV" sz="2400" dirty="0"/>
              <a:t>Dzēsta Meža teritorija (M1) – VES ierīkošanai un TIN11 teritorija, kurā aizliegta vēja parku būvniecība</a:t>
            </a:r>
          </a:p>
          <a:p>
            <a:r>
              <a:rPr lang="lv-LV" sz="2400" dirty="0"/>
              <a:t>6. redakcijas risinājums vēja elektrostaciju izvietošanai: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endParaRPr lang="lv-LV" sz="2400" dirty="0"/>
          </a:p>
          <a:p>
            <a:pPr marL="0" indent="0">
              <a:buNone/>
            </a:pPr>
            <a:r>
              <a:rPr lang="lv-LV" sz="2400" dirty="0"/>
              <a:t>   un MK noteikumu Nr.240 prasības</a:t>
            </a:r>
          </a:p>
          <a:p>
            <a:r>
              <a:rPr lang="lv-LV" sz="2400" dirty="0"/>
              <a:t>Dzēsta Meža teritorija (M2) – izstrādes stadijā </a:t>
            </a:r>
            <a:r>
              <a:rPr lang="lv-LV" sz="2400" dirty="0" err="1"/>
              <a:t>lokālplānojums</a:t>
            </a:r>
            <a:r>
              <a:rPr lang="lv-LV" sz="2400" dirty="0"/>
              <a:t>, kas integrēts TP 6.redakcijā</a:t>
            </a:r>
          </a:p>
          <a:p>
            <a:endParaRPr lang="lv-LV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6BE66F8-21EB-63A6-11D7-E57FC637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05" y="2475914"/>
            <a:ext cx="8578877" cy="27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2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5B53-3EE6-6ED3-A1B4-C9A62405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54388"/>
            <a:ext cx="10515600" cy="985373"/>
          </a:xfrm>
        </p:spPr>
        <p:txBody>
          <a:bodyPr/>
          <a:lstStyle/>
          <a:p>
            <a:r>
              <a:rPr lang="lv-LV" dirty="0"/>
              <a:t>TP 6. redakcijas risinājumi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1F054-3D64-C711-E337-86D6774F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039477"/>
            <a:ext cx="8700772" cy="5764136"/>
          </a:xfrm>
        </p:spPr>
        <p:txBody>
          <a:bodyPr>
            <a:normAutofit/>
          </a:bodyPr>
          <a:lstStyle/>
          <a:p>
            <a:r>
              <a:rPr lang="lv-LV" sz="2400" dirty="0">
                <a:effectLst/>
                <a:ea typeface="Times New Roman" panose="02020603050405020304" pitchFamily="18" charset="0"/>
              </a:rPr>
              <a:t>Dzēsts TIN21 Teritorija, kurai izstrādājams </a:t>
            </a:r>
            <a:r>
              <a:rPr lang="lv-LV" sz="2400" dirty="0" err="1">
                <a:effectLst/>
                <a:ea typeface="Times New Roman" panose="02020603050405020304" pitchFamily="18" charset="0"/>
              </a:rPr>
              <a:t>lokālplānojums</a:t>
            </a:r>
            <a:r>
              <a:rPr lang="lv-LV" sz="2400" dirty="0">
                <a:effectLst/>
                <a:ea typeface="Times New Roman" panose="02020603050405020304" pitchFamily="18" charset="0"/>
              </a:rPr>
              <a:t> Salacgrīvā pie Tērces ielas</a:t>
            </a:r>
          </a:p>
          <a:p>
            <a:pPr marL="0" indent="0">
              <a:buNone/>
            </a:pPr>
            <a:endParaRPr lang="lv-LV" sz="2400" dirty="0">
              <a:effectLst/>
              <a:ea typeface="Times New Roman" panose="02020603050405020304" pitchFamily="18" charset="0"/>
            </a:endParaRPr>
          </a:p>
          <a:p>
            <a:r>
              <a:rPr lang="lv-LV" sz="2400" dirty="0">
                <a:ea typeface="Times New Roman" panose="02020603050405020304" pitchFamily="18" charset="0"/>
              </a:rPr>
              <a:t>Dzēsts TIN41 Vietējas nozīmes kultūrvēsturiskā un dabas teritorija – jaunajā Limbažu novada TP</a:t>
            </a:r>
          </a:p>
          <a:p>
            <a:r>
              <a:rPr lang="lv-LV" sz="2400" dirty="0">
                <a:effectLst/>
                <a:ea typeface="Times New Roman" panose="02020603050405020304" pitchFamily="18" charset="0"/>
              </a:rPr>
              <a:t>Dzēsts TIN51 Ainaviski vērtīga teritorija – jaunajā Limbažu novada TP</a:t>
            </a:r>
          </a:p>
          <a:p>
            <a:pPr marL="0" indent="0">
              <a:buNone/>
            </a:pPr>
            <a:endParaRPr lang="lv-LV" sz="2400" dirty="0">
              <a:effectLst/>
              <a:ea typeface="Times New Roman" panose="02020603050405020304" pitchFamily="18" charset="0"/>
            </a:endParaRPr>
          </a:p>
          <a:p>
            <a:r>
              <a:rPr lang="lv-LV" sz="2400" dirty="0">
                <a:effectLst/>
                <a:ea typeface="Times New Roman" panose="02020603050405020304" pitchFamily="18" charset="0"/>
              </a:rPr>
              <a:t>20.noejas uz jūru vietā noteikts TIN72</a:t>
            </a:r>
            <a:r>
              <a:rPr lang="lv-LV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lv-LV" sz="2400" dirty="0">
                <a:effectLst/>
                <a:ea typeface="Times New Roman" panose="02020603050405020304" pitchFamily="18" charset="0"/>
              </a:rPr>
              <a:t>nacionālas un vietējas nozīmes infrastruktūras attīstības teritorija </a:t>
            </a:r>
            <a:r>
              <a:rPr lang="lv-LV" sz="2400" dirty="0"/>
              <a:t>un ar to saistīto objektu izbūve līdz Tūjas molam (steķim)</a:t>
            </a:r>
            <a:endParaRPr lang="lv-LV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14854-6AE8-DB8D-639C-954094C73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866" y="387197"/>
            <a:ext cx="2390775" cy="1819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BDFD1-8572-F723-EC11-E86AB4928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372" y="2761504"/>
            <a:ext cx="2262188" cy="2100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2401E4-549F-D11A-A355-2038412592CD}"/>
              </a:ext>
            </a:extLst>
          </p:cNvPr>
          <p:cNvSpPr txBox="1"/>
          <p:nvPr/>
        </p:nvSpPr>
        <p:spPr>
          <a:xfrm>
            <a:off x="9281160" y="2307815"/>
            <a:ext cx="214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5.redakcija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4ADF1-8F02-5F87-7B32-47EF4F1D41F2}"/>
              </a:ext>
            </a:extLst>
          </p:cNvPr>
          <p:cNvSpPr txBox="1"/>
          <p:nvPr/>
        </p:nvSpPr>
        <p:spPr>
          <a:xfrm>
            <a:off x="9281160" y="4946464"/>
            <a:ext cx="216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6.redakcija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E9E583-FA07-AD6D-1864-9C76BF6C1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67" y="5534099"/>
            <a:ext cx="2252456" cy="12204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5EF5D6-DBBE-49D1-CDC7-30792CDA7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374" y="5477584"/>
            <a:ext cx="2045835" cy="12574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ED8BBF-0960-58B1-CAD0-E5CDC1ED98A0}"/>
              </a:ext>
            </a:extLst>
          </p:cNvPr>
          <p:cNvSpPr txBox="1"/>
          <p:nvPr/>
        </p:nvSpPr>
        <p:spPr>
          <a:xfrm>
            <a:off x="2595268" y="6332351"/>
            <a:ext cx="214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5.redakcija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2EB3C-892C-ED50-AEBB-6AB15DC95AE2}"/>
              </a:ext>
            </a:extLst>
          </p:cNvPr>
          <p:cNvSpPr txBox="1"/>
          <p:nvPr/>
        </p:nvSpPr>
        <p:spPr>
          <a:xfrm>
            <a:off x="6810891" y="6360706"/>
            <a:ext cx="216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6.redakcija</a:t>
            </a:r>
          </a:p>
        </p:txBody>
      </p:sp>
    </p:spTree>
    <p:extLst>
      <p:ext uri="{BB962C8B-B14F-4D97-AF65-F5344CB8AC3E}">
        <p14:creationId xmlns:p14="http://schemas.microsoft.com/office/powerpoint/2010/main" val="3513072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A8DE-5C58-8277-FE02-158F70CC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92" y="210380"/>
            <a:ext cx="10515600" cy="1325563"/>
          </a:xfrm>
        </p:spPr>
        <p:txBody>
          <a:bodyPr/>
          <a:lstStyle/>
          <a:p>
            <a:r>
              <a:rPr lang="lv-LV" dirty="0"/>
              <a:t>TP 6. redakcijas risinājumi (IV)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D3B9-88ED-C0A2-09EC-6D03CADA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4" y="1825625"/>
            <a:ext cx="7373962" cy="4351338"/>
          </a:xfrm>
        </p:spPr>
        <p:txBody>
          <a:bodyPr>
            <a:normAutofit/>
          </a:bodyPr>
          <a:lstStyle/>
          <a:p>
            <a:r>
              <a:rPr lang="lv-LV" sz="2400" dirty="0">
                <a:effectLst/>
                <a:ea typeface="Times New Roman" panose="02020603050405020304" pitchFamily="18" charset="0"/>
              </a:rPr>
              <a:t>Jauna TIN teritorija – TIN1 teritorija, kurās ierīkojamas centralizētas ūdensapgādes un kanalizācijas sistēmas</a:t>
            </a:r>
          </a:p>
          <a:p>
            <a:r>
              <a:rPr lang="lv-LV" sz="2400" dirty="0" err="1"/>
              <a:t>Jaunbūvējamu</a:t>
            </a:r>
            <a:r>
              <a:rPr lang="lv-LV" sz="2400" dirty="0"/>
              <a:t> vai pārbūvējamu ēku pieslēdz centralizētas ūdensapgādes un kanalizācijas sistēmai, ja tā atrodas (</a:t>
            </a:r>
            <a:r>
              <a:rPr lang="lv-LV" sz="2400" dirty="0" err="1"/>
              <a:t>DzM</a:t>
            </a:r>
            <a:r>
              <a:rPr lang="lv-LV" sz="2400" dirty="0"/>
              <a:t>, </a:t>
            </a:r>
            <a:r>
              <a:rPr lang="lv-LV" sz="2400" dirty="0" err="1"/>
              <a:t>DzD</a:t>
            </a:r>
            <a:r>
              <a:rPr lang="lv-LV" sz="2400" dirty="0"/>
              <a:t>, </a:t>
            </a:r>
            <a:r>
              <a:rPr lang="lv-LV" sz="2400" dirty="0" err="1"/>
              <a:t>DzS</a:t>
            </a:r>
            <a:r>
              <a:rPr lang="lv-LV" sz="2400" dirty="0"/>
              <a:t>, P, JC) normatīvajos aktos, kas nosaka vispārīgās prasības vietējās pašvaldības teritorijas plānošanai un apbūvei, noteiktā funkcionālajā zonā, kurā paredz obligātu centralizētu ūdensapgādi un kanalizāciju</a:t>
            </a:r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5EB01-B921-C8AD-8D33-41A27D257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872" y="629474"/>
            <a:ext cx="3828396" cy="5591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023623-CAEF-07A1-5BB7-7B90252B41E3}"/>
              </a:ext>
            </a:extLst>
          </p:cNvPr>
          <p:cNvSpPr txBox="1"/>
          <p:nvPr/>
        </p:nvSpPr>
        <p:spPr>
          <a:xfrm>
            <a:off x="9270609" y="6278288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Ainaži</a:t>
            </a:r>
          </a:p>
        </p:txBody>
      </p:sp>
    </p:spTree>
    <p:extLst>
      <p:ext uri="{BB962C8B-B14F-4D97-AF65-F5344CB8AC3E}">
        <p14:creationId xmlns:p14="http://schemas.microsoft.com/office/powerpoint/2010/main" val="230195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4FF4-6234-556A-AEB3-338D83D1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TP 6. redakcijas risinājumi (V)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677D-62EC-FF88-DF0F-73945025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lv-LV"/>
              <a:t>Lāņu </a:t>
            </a:r>
            <a:r>
              <a:rPr lang="lv-LV" dirty="0"/>
              <a:t>ciema robežas izmaiņas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43174-CF1B-8B53-1537-4630E7C11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7087"/>
            <a:ext cx="4343400" cy="4095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A66E37-3532-E171-CE02-8F7C7E8F9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003" y="2097087"/>
            <a:ext cx="4307791" cy="4095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AF1489-0F5E-96D6-230D-C9515B9BB126}"/>
              </a:ext>
            </a:extLst>
          </p:cNvPr>
          <p:cNvSpPr txBox="1"/>
          <p:nvPr/>
        </p:nvSpPr>
        <p:spPr>
          <a:xfrm>
            <a:off x="1026942" y="6372665"/>
            <a:ext cx="336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5. redakcija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96694-52E2-98DE-8F51-4034981AE545}"/>
              </a:ext>
            </a:extLst>
          </p:cNvPr>
          <p:cNvSpPr txBox="1"/>
          <p:nvPr/>
        </p:nvSpPr>
        <p:spPr>
          <a:xfrm>
            <a:off x="6398456" y="6341887"/>
            <a:ext cx="336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6. redakcija</a:t>
            </a:r>
          </a:p>
        </p:txBody>
      </p:sp>
    </p:spTree>
    <p:extLst>
      <p:ext uri="{BB962C8B-B14F-4D97-AF65-F5344CB8AC3E}">
        <p14:creationId xmlns:p14="http://schemas.microsoft.com/office/powerpoint/2010/main" val="4208112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6ABC-E73B-1F6A-1903-2F086D17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45" y="0"/>
            <a:ext cx="10515600" cy="1325563"/>
          </a:xfrm>
        </p:spPr>
        <p:txBody>
          <a:bodyPr/>
          <a:lstStyle/>
          <a:p>
            <a:r>
              <a:rPr lang="lv-LV" dirty="0"/>
              <a:t>      Informācijai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7C802-5DEE-C852-99AA-88AB485A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2" y="1308295"/>
            <a:ext cx="10894255" cy="50017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b="1" dirty="0"/>
              <a:t>Publiskā apspriešana līdz: 30.12.2022.</a:t>
            </a:r>
          </a:p>
          <a:p>
            <a:pPr>
              <a:buFont typeface="Courier New" panose="02070309020205020404" pitchFamily="49" charset="0"/>
              <a:buChar char="o"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TP 6. redakcija pieejama:</a:t>
            </a:r>
          </a:p>
          <a:p>
            <a:pPr algn="l"/>
            <a:r>
              <a:rPr lang="lv-LV" sz="2400" b="0" i="0" dirty="0">
                <a:solidFill>
                  <a:srgbClr val="212529"/>
                </a:solidFill>
                <a:effectLst/>
              </a:rPr>
              <a:t>Limbažu novada pašvaldības Limbažu novada pašvaldības Salacgrīvas apvienības pārvaldes ēkā Smilšu ielā 9, Salacgrīvā, 207.kabinetā pie teritorijas plānotājas Gunas Paegles, konsultāciju laikā</a:t>
            </a:r>
          </a:p>
          <a:p>
            <a:pPr algn="l"/>
            <a:r>
              <a:rPr lang="lv-LV" sz="2400" b="0" i="0" dirty="0">
                <a:solidFill>
                  <a:srgbClr val="212529"/>
                </a:solidFill>
                <a:effectLst/>
              </a:rPr>
              <a:t>Limbažu novada pašvaldības tīmekļa vietnē </a:t>
            </a:r>
            <a:r>
              <a:rPr lang="lv-LV" sz="2400" b="0" i="0" u="sng" dirty="0">
                <a:solidFill>
                  <a:srgbClr val="212529"/>
                </a:solidFill>
                <a:effectLst/>
                <a:hlinkClick r:id="rId2"/>
              </a:rPr>
              <a:t>www.limbazunovads.lv</a:t>
            </a:r>
            <a:r>
              <a:rPr lang="lv-LV" sz="2400" b="0" i="0" dirty="0">
                <a:solidFill>
                  <a:srgbClr val="212529"/>
                </a:solidFill>
                <a:effectLst/>
              </a:rPr>
              <a:t> sadaļā Aktualitātes/ Sabiedrības līdzdalība/Publiskās apspriešanas par attīstības jautājumiem</a:t>
            </a:r>
          </a:p>
          <a:p>
            <a:pPr algn="l"/>
            <a:r>
              <a:rPr lang="lv-LV" sz="2400" dirty="0" err="1">
                <a:solidFill>
                  <a:srgbClr val="212529"/>
                </a:solidFill>
              </a:rPr>
              <a:t>ģ</a:t>
            </a:r>
            <a:r>
              <a:rPr lang="lv-LV" sz="2400" b="0" i="0" dirty="0" err="1">
                <a:solidFill>
                  <a:srgbClr val="212529"/>
                </a:solidFill>
                <a:effectLst/>
              </a:rPr>
              <a:t>eoportālā</a:t>
            </a:r>
            <a:r>
              <a:rPr lang="lv-LV" sz="2400" b="0" i="0" dirty="0">
                <a:solidFill>
                  <a:srgbClr val="212529"/>
                </a:solidFill>
                <a:effectLst/>
              </a:rPr>
              <a:t> </a:t>
            </a:r>
            <a:r>
              <a:rPr lang="lv-LV" sz="2400" b="0" i="0" u="sng" dirty="0">
                <a:solidFill>
                  <a:srgbClr val="212529"/>
                </a:solidFill>
                <a:effectLst/>
                <a:hlinkClick r:id="rId3"/>
              </a:rPr>
              <a:t>https://geolatvija.lv/geo/tapis#document_23768</a:t>
            </a:r>
            <a:endParaRPr lang="lv-LV" sz="2400" b="0" i="0" u="sng" dirty="0">
              <a:solidFill>
                <a:srgbClr val="212529"/>
              </a:solidFill>
              <a:effectLst/>
            </a:endParaRPr>
          </a:p>
          <a:p>
            <a:pPr marL="0" indent="0" algn="l">
              <a:buNone/>
            </a:pPr>
            <a:endParaRPr lang="lv-LV" b="0" i="0" dirty="0">
              <a:solidFill>
                <a:srgbClr val="212529"/>
              </a:solidFill>
              <a:effectLst/>
            </a:endParaRPr>
          </a:p>
          <a:p>
            <a:pPr marL="0" indent="0">
              <a:buNone/>
            </a:pPr>
            <a:r>
              <a:rPr lang="lv-LV" b="1" dirty="0"/>
              <a:t>Priekšlikumus var iesniegt līdz 30.12.2022.:</a:t>
            </a:r>
          </a:p>
          <a:p>
            <a:r>
              <a:rPr lang="lv-LV" sz="2600" dirty="0"/>
              <a:t>Limbažu novada klientu apkalpošanas centros</a:t>
            </a:r>
          </a:p>
          <a:p>
            <a:r>
              <a:rPr lang="lv-LV" sz="2600" dirty="0"/>
              <a:t>elektroniski – </a:t>
            </a:r>
            <a:r>
              <a:rPr lang="lv-LV" sz="2600" dirty="0">
                <a:hlinkClick r:id="rId4"/>
              </a:rPr>
              <a:t>pasts@limbazunovads.lv</a:t>
            </a:r>
            <a:endParaRPr lang="lv-LV" sz="2600" dirty="0"/>
          </a:p>
          <a:p>
            <a:r>
              <a:rPr lang="lv-LV" sz="2600" dirty="0" err="1"/>
              <a:t>ģeoportālā</a:t>
            </a:r>
            <a:r>
              <a:rPr lang="lv-LV" sz="2600" dirty="0"/>
              <a:t> </a:t>
            </a:r>
            <a:r>
              <a:rPr lang="lv-LV" sz="2600" dirty="0" err="1"/>
              <a:t>Ģeolatvija</a:t>
            </a:r>
            <a:endParaRPr lang="lv-LV" sz="2600" dirty="0"/>
          </a:p>
          <a:p>
            <a:pPr>
              <a:buFontTx/>
              <a:buChar char="-"/>
            </a:pP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80F1C-9D3C-57BF-9077-6E16D03B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533" y="3818143"/>
            <a:ext cx="3264877" cy="2863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A5A36-B28B-C196-36EC-68FAD066AF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55" y="259151"/>
            <a:ext cx="701206" cy="7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3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36AD5D9-8621-AFB4-F27D-256F66EC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708" y="2862278"/>
            <a:ext cx="5728855" cy="1325563"/>
          </a:xfrm>
        </p:spPr>
        <p:txBody>
          <a:bodyPr>
            <a:normAutofit/>
          </a:bodyPr>
          <a:lstStyle/>
          <a:p>
            <a:r>
              <a:rPr lang="lv-LV" dirty="0"/>
              <a:t>Jautājumi, priekšlikumi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4BDB5A-1A20-51CA-330C-1248E223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841" y="2345042"/>
            <a:ext cx="1991777" cy="199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8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729" y="5341721"/>
            <a:ext cx="2944374" cy="847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44537" y="-358815"/>
            <a:ext cx="1817225" cy="1805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BB5D6-A7DB-8F22-6F18-2560A791B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180" y="5329384"/>
            <a:ext cx="3041751" cy="8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3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17B2DE2-66C9-4452-DCD8-27E350C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304165"/>
            <a:ext cx="10515600" cy="1325563"/>
          </a:xfrm>
        </p:spPr>
        <p:txBody>
          <a:bodyPr/>
          <a:lstStyle/>
          <a:p>
            <a:r>
              <a:rPr lang="lv-LV" dirty="0"/>
              <a:t>Sanāksmes darba kārtība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88453946"/>
              </p:ext>
            </p:extLst>
          </p:nvPr>
        </p:nvGraphicFramePr>
        <p:xfrm>
          <a:off x="404983" y="1874983"/>
          <a:ext cx="11379200" cy="328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83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589DF4-016A-D5A2-0D62-E13B50A6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43" y="581891"/>
            <a:ext cx="9925718" cy="874564"/>
          </a:xfrm>
        </p:spPr>
        <p:txBody>
          <a:bodyPr/>
          <a:lstStyle/>
          <a:p>
            <a:r>
              <a:rPr lang="lv-LV" dirty="0"/>
              <a:t>Kas ir teritorijas plānojums 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22D2C6D-80AC-DBAF-65A6-8B6F6715F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940" y="2607142"/>
            <a:ext cx="8496521" cy="28413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lv-LV" sz="2600" dirty="0"/>
              <a:t>Teritorijas plānojums - vietējās </a:t>
            </a:r>
            <a:r>
              <a:rPr lang="lv-LV" sz="2600" b="1" dirty="0">
                <a:solidFill>
                  <a:schemeClr val="accent2"/>
                </a:solidFill>
              </a:rPr>
              <a:t>pašvaldības ilgtermiņa teritorijas attīstības plānošanas dokuments</a:t>
            </a:r>
            <a:r>
              <a:rPr lang="lv-LV" sz="2600" dirty="0"/>
              <a:t>, kurā noteiktas prasības </a:t>
            </a:r>
            <a:r>
              <a:rPr lang="lv-LV" sz="2600" b="1" dirty="0"/>
              <a:t>teritorijas izmantošanai</a:t>
            </a:r>
            <a:r>
              <a:rPr lang="lv-LV" sz="2600" dirty="0"/>
              <a:t> un </a:t>
            </a:r>
            <a:r>
              <a:rPr lang="lv-LV" sz="2600" b="1" dirty="0"/>
              <a:t>apbūvei</a:t>
            </a:r>
            <a:r>
              <a:rPr lang="lv-LV" sz="2600" dirty="0"/>
              <a:t>, t.sk. funkcionālais zonējums, publiskā infrastruktūra, teritorijas izmantošanas un apbūves noteikumi, kā arī citi teritorijas izmantošanas nosacījumi</a:t>
            </a:r>
            <a:r>
              <a:rPr lang="lv-LV" sz="2600" i="1" dirty="0"/>
              <a:t> </a:t>
            </a:r>
            <a:r>
              <a:rPr lang="lv-LV" sz="2600" dirty="0"/>
              <a:t>un kuru izstrādā administratīvajai teritorijai vai tās daļai;</a:t>
            </a:r>
          </a:p>
          <a:p>
            <a:pPr marL="0" indent="0" algn="just">
              <a:buNone/>
            </a:pPr>
            <a:endParaRPr lang="lv-LV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3" y="2607142"/>
            <a:ext cx="1080000" cy="10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743" y="1869271"/>
            <a:ext cx="7513137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Teritorijas attīstības plānošanas likums:</a:t>
            </a:r>
          </a:p>
        </p:txBody>
      </p:sp>
    </p:spTree>
    <p:extLst>
      <p:ext uri="{BB962C8B-B14F-4D97-AF65-F5344CB8AC3E}">
        <p14:creationId xmlns:p14="http://schemas.microsoft.com/office/powerpoint/2010/main" val="383749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53096" y="732123"/>
            <a:ext cx="11342254" cy="4865685"/>
            <a:chOff x="489528" y="578326"/>
            <a:chExt cx="11342254" cy="5471491"/>
          </a:xfrm>
        </p:grpSpPr>
        <p:graphicFrame>
          <p:nvGraphicFramePr>
            <p:cNvPr id="4" name="Diagramm 59">
              <a:extLst>
                <a:ext uri="{FF2B5EF4-FFF2-40B4-BE49-F238E27FC236}">
                  <a16:creationId xmlns:a16="http://schemas.microsoft.com/office/drawing/2014/main" id="{D9B868F8-59F8-E43B-9006-A1A2A1E2AAD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44581544"/>
                </p:ext>
              </p:extLst>
            </p:nvPr>
          </p:nvGraphicFramePr>
          <p:xfrm>
            <a:off x="489528" y="2207490"/>
            <a:ext cx="11342254" cy="38423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Bultiņa: pa labi 4">
              <a:extLst>
                <a:ext uri="{FF2B5EF4-FFF2-40B4-BE49-F238E27FC236}">
                  <a16:creationId xmlns:a16="http://schemas.microsoft.com/office/drawing/2014/main" id="{2D07C35B-0C53-E07E-D2B1-16E5757A0D57}"/>
                </a:ext>
              </a:extLst>
            </p:cNvPr>
            <p:cNvSpPr/>
            <p:nvPr/>
          </p:nvSpPr>
          <p:spPr>
            <a:xfrm rot="5400000">
              <a:off x="7491214" y="-176018"/>
              <a:ext cx="1846219" cy="3786909"/>
            </a:xfrm>
            <a:prstGeom prst="rightArrow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lv-LV" dirty="0">
                  <a:solidFill>
                    <a:schemeClr val="tx1"/>
                  </a:solidFill>
                </a:rPr>
                <a:t>Vides pārskats (SIVN)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533" y="4128653"/>
              <a:ext cx="432000" cy="432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0024" y="4128653"/>
              <a:ext cx="432000" cy="432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323" y="4128653"/>
              <a:ext cx="432000" cy="432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2113" y="4128653"/>
              <a:ext cx="432000" cy="432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721" y="578326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64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85882C47-8840-8F28-F4ED-C481B9EA2AF7}"/>
              </a:ext>
            </a:extLst>
          </p:cNvPr>
          <p:cNvSpPr txBox="1">
            <a:spLocks/>
          </p:cNvSpPr>
          <p:nvPr/>
        </p:nvSpPr>
        <p:spPr>
          <a:xfrm>
            <a:off x="2244435" y="2525269"/>
            <a:ext cx="9578109" cy="12448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600" dirty="0"/>
              <a:t>Spēkā </a:t>
            </a:r>
            <a:r>
              <a:rPr lang="lv-LV" sz="2600" b="1" dirty="0"/>
              <a:t>esošo teritorijas plānojumu</a:t>
            </a:r>
            <a:r>
              <a:rPr lang="lv-LV" sz="2600" dirty="0"/>
              <a:t>, lokālplānojumu un detālplānojumu īstenošanas </a:t>
            </a:r>
            <a:r>
              <a:rPr lang="lv-LV" sz="2600" b="1" dirty="0"/>
              <a:t>izvērtējums</a:t>
            </a:r>
            <a:endParaRPr lang="lv-LV" sz="2600" dirty="0"/>
          </a:p>
          <a:p>
            <a:pPr marL="0" indent="0">
              <a:buNone/>
            </a:pPr>
            <a:endParaRPr lang="lv-LV" sz="2600" dirty="0"/>
          </a:p>
          <a:p>
            <a:pPr marL="0" indent="0">
              <a:buNone/>
            </a:pPr>
            <a:r>
              <a:rPr lang="lv-LV" sz="2600" dirty="0"/>
              <a:t>Teritorijas plānojuma </a:t>
            </a:r>
            <a:r>
              <a:rPr lang="lv-LV" sz="2600" b="1" dirty="0"/>
              <a:t>risinājumu apraksts </a:t>
            </a:r>
            <a:r>
              <a:rPr lang="lv-LV" sz="2600" dirty="0"/>
              <a:t>un tā </a:t>
            </a:r>
            <a:r>
              <a:rPr lang="lv-LV" sz="2600" b="1" dirty="0"/>
              <a:t>atbilstība</a:t>
            </a:r>
            <a:r>
              <a:rPr lang="lv-LV" sz="2600" dirty="0"/>
              <a:t> ilgtspējīgas attīstības </a:t>
            </a:r>
            <a:r>
              <a:rPr lang="lv-LV" sz="2600" b="1" dirty="0"/>
              <a:t>stratēģijai</a:t>
            </a:r>
            <a:r>
              <a:rPr lang="lv-LV" sz="2600" dirty="0"/>
              <a:t> </a:t>
            </a:r>
          </a:p>
          <a:p>
            <a:pPr marL="0" indent="0">
              <a:buNone/>
            </a:pPr>
            <a:endParaRPr lang="lv-LV" sz="2600" dirty="0"/>
          </a:p>
          <a:p>
            <a:pPr marL="0" indent="0">
              <a:buNone/>
            </a:pPr>
            <a:r>
              <a:rPr lang="lv-LV" sz="2600" b="1" dirty="0"/>
              <a:t>Ciema robežu izmaiņas </a:t>
            </a:r>
            <a:r>
              <a:rPr lang="lv-LV" sz="2600" dirty="0"/>
              <a:t>nepieciešamības </a:t>
            </a:r>
            <a:r>
              <a:rPr lang="lv-LV" sz="2600" b="1" dirty="0"/>
              <a:t>pamatojums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9817" y="1009134"/>
            <a:ext cx="6147419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1. Paskaidrojuma rakstā</a:t>
            </a:r>
            <a:r>
              <a:rPr lang="lv-LV" sz="2800" dirty="0">
                <a:solidFill>
                  <a:schemeClr val="bg1"/>
                </a:solidFill>
              </a:rPr>
              <a:t> ietverts: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01" y="2383738"/>
            <a:ext cx="828000" cy="82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68" y="3770142"/>
            <a:ext cx="828000" cy="82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913FD3-D4DB-85C1-8E3D-725B8FE67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8" y="4993315"/>
            <a:ext cx="681621" cy="6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5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D8FBDDA-C615-F50C-AFA9-508EE593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960" y="1249282"/>
            <a:ext cx="9790545" cy="1418659"/>
          </a:xfrm>
          <a:noFill/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˃"/>
            </a:pPr>
            <a:r>
              <a:rPr lang="lv-LV" sz="2400" dirty="0"/>
              <a:t>funkcionālo zonējumu</a:t>
            </a:r>
          </a:p>
          <a:p>
            <a:pPr>
              <a:buFont typeface="Calibri" panose="020F0502020204030204" pitchFamily="34" charset="0"/>
              <a:buChar char="˃"/>
            </a:pPr>
            <a:r>
              <a:rPr lang="lv-LV" sz="2400" dirty="0"/>
              <a:t>teritorijas ar īpašiem noteikumiem</a:t>
            </a:r>
          </a:p>
          <a:p>
            <a:pPr>
              <a:buFont typeface="Calibri" panose="020F0502020204030204" pitchFamily="34" charset="0"/>
              <a:buChar char="˃"/>
            </a:pPr>
            <a:r>
              <a:rPr lang="lv-LV" sz="2400" dirty="0"/>
              <a:t>pašvaldības kompetencē esošās apgrūtinātās teritorijas</a:t>
            </a:r>
          </a:p>
          <a:p>
            <a:pPr>
              <a:buFont typeface="Calibri" panose="020F0502020204030204" pitchFamily="34" charset="0"/>
              <a:buChar char="˃"/>
            </a:pPr>
            <a:r>
              <a:rPr lang="lv-LV" sz="2400" dirty="0"/>
              <a:t>ciemu robežas</a:t>
            </a:r>
          </a:p>
        </p:txBody>
      </p:sp>
      <p:sp>
        <p:nvSpPr>
          <p:cNvPr id="2" name="Rectangle 1"/>
          <p:cNvSpPr/>
          <p:nvPr/>
        </p:nvSpPr>
        <p:spPr>
          <a:xfrm>
            <a:off x="771760" y="399214"/>
            <a:ext cx="4839856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2. Grafiskā daļā </a:t>
            </a:r>
            <a:r>
              <a:rPr lang="lv-LV" sz="2800" dirty="0">
                <a:solidFill>
                  <a:schemeClr val="bg1"/>
                </a:solidFill>
              </a:rPr>
              <a:t>nosaka:</a:t>
            </a:r>
            <a:endParaRPr lang="lv-LV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0960" y="3955520"/>
            <a:ext cx="9877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˃"/>
            </a:pPr>
            <a:r>
              <a:rPr lang="lv-LV" sz="2400" dirty="0"/>
              <a:t>novada, pilsētu un novada pagastu robežas </a:t>
            </a:r>
          </a:p>
          <a:p>
            <a:pPr marL="342900" indent="-342900">
              <a:buFont typeface="Calibri" panose="020F0502020204030204" pitchFamily="34" charset="0"/>
              <a:buChar char="˃"/>
            </a:pPr>
            <a:r>
              <a:rPr lang="lv-LV" sz="2400" dirty="0"/>
              <a:t>publiskās infrastruktūras objektus</a:t>
            </a:r>
          </a:p>
          <a:p>
            <a:pPr marL="342900" indent="-342900">
              <a:buFont typeface="Calibri" panose="020F0502020204030204" pitchFamily="34" charset="0"/>
              <a:buChar char="˃"/>
            </a:pPr>
            <a:r>
              <a:rPr lang="lv-LV" sz="2400" dirty="0"/>
              <a:t>apgrūtinātās teritorijas un objektus, kuriem nosaka aizsargjoslas saskaņā ar normatīvajiem aktiem par apgrūtinātajām teritorijām</a:t>
            </a:r>
          </a:p>
          <a:p>
            <a:pPr marL="342900" indent="-342900">
              <a:buFont typeface="Calibri" panose="020F0502020204030204" pitchFamily="34" charset="0"/>
              <a:buChar char="˃"/>
            </a:pPr>
            <a:r>
              <a:rPr lang="lv-LV" sz="2400" dirty="0"/>
              <a:t>citas teritorijas un objektus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1760" y="3330081"/>
            <a:ext cx="4839856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2. Grafiskā daļā </a:t>
            </a:r>
            <a:r>
              <a:rPr lang="lv-LV" sz="2800" dirty="0">
                <a:solidFill>
                  <a:schemeClr val="bg1"/>
                </a:solidFill>
              </a:rPr>
              <a:t>attēlo:</a:t>
            </a:r>
            <a:endParaRPr lang="lv-LV" sz="20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0" y="1681627"/>
            <a:ext cx="828000" cy="82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0" y="4880348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5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11220" y="750704"/>
            <a:ext cx="6345382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3. Teritorijas izmantošanas un </a:t>
            </a:r>
          </a:p>
          <a:p>
            <a:r>
              <a:rPr lang="lv-LV" sz="2800" b="1" dirty="0">
                <a:solidFill>
                  <a:schemeClr val="bg1"/>
                </a:solidFill>
              </a:rPr>
              <a:t>apbūves noteikumi (TIAN)</a:t>
            </a:r>
            <a:r>
              <a:rPr lang="lv-LV" sz="2800" dirty="0">
                <a:solidFill>
                  <a:schemeClr val="bg1"/>
                </a:solidFill>
              </a:rPr>
              <a:t> nosaka: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01" y="3588559"/>
            <a:ext cx="828000" cy="828000"/>
          </a:xfrm>
          <a:prstGeom prst="rect">
            <a:avLst/>
          </a:prstGeom>
        </p:spPr>
      </p:pic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8C34299B-D72B-A0CB-74A7-828BDC7CE22C}"/>
              </a:ext>
            </a:extLst>
          </p:cNvPr>
          <p:cNvSpPr txBox="1">
            <a:spLocks/>
          </p:cNvSpPr>
          <p:nvPr/>
        </p:nvSpPr>
        <p:spPr>
          <a:xfrm>
            <a:off x="2379643" y="2325934"/>
            <a:ext cx="9026790" cy="38022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00"/>
              </a:spcBef>
              <a:buNone/>
            </a:pPr>
            <a:r>
              <a:rPr lang="lv-LV" sz="2600" b="1" dirty="0"/>
              <a:t>prasības</a:t>
            </a:r>
            <a:r>
              <a:rPr lang="lv-LV" sz="2600" dirty="0"/>
              <a:t> teritorijas izmantošanai katrā funkcionālajā zonā un </a:t>
            </a:r>
            <a:r>
              <a:rPr lang="lv-LV" sz="2600" dirty="0" err="1"/>
              <a:t>apakšzonā</a:t>
            </a:r>
            <a:r>
              <a:rPr lang="lv-LV" sz="26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3600"/>
              </a:spcBef>
              <a:buNone/>
            </a:pPr>
            <a:r>
              <a:rPr lang="lv-LV" sz="2600" dirty="0"/>
              <a:t>apbūves </a:t>
            </a:r>
            <a:r>
              <a:rPr lang="lv-LV" sz="2600" b="1" dirty="0"/>
              <a:t>parametrus </a:t>
            </a:r>
            <a:r>
              <a:rPr lang="lv-LV" sz="2600" dirty="0"/>
              <a:t>katrā funkcionālajā zonā un </a:t>
            </a:r>
            <a:r>
              <a:rPr lang="lv-LV" sz="2600" dirty="0" err="1"/>
              <a:t>apakšzonā</a:t>
            </a:r>
            <a:r>
              <a:rPr lang="lv-LV" sz="26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3600"/>
              </a:spcBef>
              <a:buNone/>
            </a:pPr>
            <a:r>
              <a:rPr lang="lv-LV" sz="2600" dirty="0"/>
              <a:t>citas prasības, aprobežojumus un </a:t>
            </a:r>
            <a:r>
              <a:rPr lang="lv-LV" sz="2600" b="1" dirty="0"/>
              <a:t>nosacījumus</a:t>
            </a:r>
            <a:r>
              <a:rPr lang="lv-LV" sz="2600" dirty="0"/>
              <a:t>, ņemot vērā teritorijas īpatnības un specifiku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01" y="4865381"/>
            <a:ext cx="828000" cy="82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5314C0-DAC2-CC41-E3DC-B44D5D542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0" y="241591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8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E112511-CC9B-7CD3-5C31-DAD04D9EF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45" y="1565193"/>
            <a:ext cx="3940069" cy="4737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b="1" dirty="0"/>
              <a:t>TAPIS</a:t>
            </a:r>
            <a:r>
              <a:rPr lang="lv-LV" sz="2400" dirty="0"/>
              <a:t> – Teritorijas attīstības plānošanas informācijas sistēma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/>
              <a:t>Publiskā pieejamība iedzīvotājiem – </a:t>
            </a:r>
            <a:r>
              <a:rPr lang="lv-LV" sz="2400" b="1" dirty="0"/>
              <a:t>Ģeolatvija.lv </a:t>
            </a:r>
            <a:r>
              <a:rPr lang="lv-LV" sz="2400" dirty="0"/>
              <a:t>– Valsts vienotais ģeotelpiskās informācijas portāls – iespēja saņemt informāciju par konkrētu zemes vienību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6EF3620-3337-C78B-DE38-B38455E9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40" y="239630"/>
            <a:ext cx="9825942" cy="1325563"/>
          </a:xfrm>
        </p:spPr>
        <p:txBody>
          <a:bodyPr/>
          <a:lstStyle/>
          <a:p>
            <a:r>
              <a:rPr lang="lv-LV" dirty="0"/>
              <a:t>Teritorijas plānojuma izstrādes vieta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21F0B-9BB9-E016-8369-71E289526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414" y="1320214"/>
            <a:ext cx="7703380" cy="52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8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5661-5D07-70B7-164F-B3457803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Būtiskākās izmaiņas TP 6. redakcijā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3279-C52D-0002-9AA5-661C77D7F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55105" cy="4351338"/>
          </a:xfrm>
        </p:spPr>
        <p:txBody>
          <a:bodyPr/>
          <a:lstStyle/>
          <a:p>
            <a:r>
              <a:rPr lang="lv-LV" dirty="0"/>
              <a:t>Institūciju atzinumu </a:t>
            </a:r>
            <a:r>
              <a:rPr lang="lv-LV" dirty="0" err="1"/>
              <a:t>izvērtējums</a:t>
            </a:r>
            <a:r>
              <a:rPr lang="lv-LV" dirty="0"/>
              <a:t> (</a:t>
            </a:r>
            <a:r>
              <a:rPr lang="lv-LV" sz="2400" dirty="0"/>
              <a:t>par TP 5. redakciju</a:t>
            </a:r>
            <a:r>
              <a:rPr lang="lv-LV" dirty="0"/>
              <a:t>) – </a:t>
            </a:r>
            <a:r>
              <a:rPr lang="lv-LV" sz="2400" b="1" i="1" dirty="0">
                <a:solidFill>
                  <a:schemeClr val="accent1"/>
                </a:solidFill>
              </a:rPr>
              <a:t>apkopojums pieejams </a:t>
            </a:r>
            <a:r>
              <a:rPr lang="lv-LV" sz="2400" b="1" i="1" dirty="0" err="1">
                <a:solidFill>
                  <a:schemeClr val="accent1"/>
                </a:solidFill>
              </a:rPr>
              <a:t>ģeoportālā</a:t>
            </a:r>
            <a:r>
              <a:rPr lang="lv-LV" sz="2400" b="1" i="1" dirty="0">
                <a:solidFill>
                  <a:schemeClr val="accent1"/>
                </a:solidFill>
              </a:rPr>
              <a:t> </a:t>
            </a:r>
            <a:r>
              <a:rPr lang="lv-LV" sz="2400" b="1" i="1" dirty="0" err="1">
                <a:solidFill>
                  <a:schemeClr val="accent1"/>
                </a:solidFill>
              </a:rPr>
              <a:t>Ģeolatvija</a:t>
            </a:r>
            <a:endParaRPr lang="lv-LV" sz="2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lv-LV" i="1" dirty="0">
              <a:solidFill>
                <a:schemeClr val="accent1"/>
              </a:solidFill>
            </a:endParaRPr>
          </a:p>
          <a:p>
            <a:r>
              <a:rPr lang="lv-LV" dirty="0"/>
              <a:t>Saņemto priekšlikumu </a:t>
            </a:r>
            <a:r>
              <a:rPr lang="lv-LV" dirty="0" err="1"/>
              <a:t>izvērtējums</a:t>
            </a:r>
            <a:r>
              <a:rPr lang="lv-LV" dirty="0"/>
              <a:t> (</a:t>
            </a:r>
            <a:r>
              <a:rPr lang="lv-LV" sz="2400" dirty="0"/>
              <a:t>pēc TP 5. redakcijas</a:t>
            </a:r>
            <a:r>
              <a:rPr lang="lv-LV" dirty="0"/>
              <a:t>) – </a:t>
            </a:r>
            <a:r>
              <a:rPr lang="lv-LV" sz="2400" b="1" i="1" dirty="0">
                <a:solidFill>
                  <a:schemeClr val="accent1"/>
                </a:solidFill>
              </a:rPr>
              <a:t>apkopojums pieejams </a:t>
            </a:r>
            <a:r>
              <a:rPr lang="lv-LV" sz="2400" b="1" i="1" dirty="0" err="1">
                <a:solidFill>
                  <a:schemeClr val="accent1"/>
                </a:solidFill>
              </a:rPr>
              <a:t>ģeoportālā</a:t>
            </a:r>
            <a:r>
              <a:rPr lang="lv-LV" sz="2400" b="1" i="1" dirty="0">
                <a:solidFill>
                  <a:schemeClr val="accent1"/>
                </a:solidFill>
              </a:rPr>
              <a:t> </a:t>
            </a:r>
            <a:r>
              <a:rPr lang="lv-LV" sz="2400" b="1" i="1" dirty="0" err="1">
                <a:solidFill>
                  <a:schemeClr val="accent1"/>
                </a:solidFill>
              </a:rPr>
              <a:t>Ģeolatvija</a:t>
            </a:r>
            <a:endParaRPr lang="lv-LV" sz="2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lv-LV" i="1" dirty="0"/>
          </a:p>
          <a:p>
            <a:r>
              <a:rPr lang="lv-LV" dirty="0"/>
              <a:t>Pārskatīti un aktualizēti Teritorijas izmantošanas un apbūves noteikumi – </a:t>
            </a:r>
            <a:r>
              <a:rPr lang="lv-LV" sz="2400" dirty="0"/>
              <a:t>netiek atkārtots / pārrakstīts augstāk stāvošu </a:t>
            </a:r>
            <a:r>
              <a:rPr lang="lv-LV" sz="2400" b="1" dirty="0">
                <a:solidFill>
                  <a:schemeClr val="accent1"/>
                </a:solidFill>
              </a:rPr>
              <a:t>normatīvos aktos noteiktais</a:t>
            </a:r>
            <a:r>
              <a:rPr lang="lv-LV" sz="2400" dirty="0"/>
              <a:t>, aktualizētās normatīvo aktu prasības </a:t>
            </a:r>
          </a:p>
        </p:txBody>
      </p:sp>
    </p:spTree>
    <p:extLst>
      <p:ext uri="{BB962C8B-B14F-4D97-AF65-F5344CB8AC3E}">
        <p14:creationId xmlns:p14="http://schemas.microsoft.com/office/powerpoint/2010/main" val="168160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P">
      <a:dk1>
        <a:srgbClr val="000000"/>
      </a:dk1>
      <a:lt1>
        <a:sysClr val="window" lastClr="FFFFFF"/>
      </a:lt1>
      <a:dk2>
        <a:srgbClr val="0A282D"/>
      </a:dk2>
      <a:lt2>
        <a:srgbClr val="C8E6F0"/>
      </a:lt2>
      <a:accent1>
        <a:srgbClr val="069483"/>
      </a:accent1>
      <a:accent2>
        <a:srgbClr val="096AD5"/>
      </a:accent2>
      <a:accent3>
        <a:srgbClr val="92D050"/>
      </a:accent3>
      <a:accent4>
        <a:srgbClr val="BFCD03"/>
      </a:accent4>
      <a:accent5>
        <a:srgbClr val="D26670"/>
      </a:accent5>
      <a:accent6>
        <a:srgbClr val="8D9093"/>
      </a:accent6>
      <a:hlink>
        <a:srgbClr val="007565"/>
      </a:hlink>
      <a:folHlink>
        <a:srgbClr val="FFFFFF"/>
      </a:folHlink>
    </a:clrScheme>
    <a:fontScheme name="Talsi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918</Words>
  <Application>Microsoft Office PowerPoint</Application>
  <PresentationFormat>Widescreen</PresentationFormat>
  <Paragraphs>127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Lato Black</vt:lpstr>
      <vt:lpstr>Lato Light</vt:lpstr>
      <vt:lpstr>Open Sans</vt:lpstr>
      <vt:lpstr>Office Theme</vt:lpstr>
      <vt:lpstr>Limbažu novada Ainažu pilsētas, Ainažu pagasta, Salacgrīvas pilsētas, Salacgrīvas pagasta, Liepupes pagasta teritorijas plānojums  6.redakcijas publiskās apspriešanas sanāksme</vt:lpstr>
      <vt:lpstr>Sanāksmes darba kārtība</vt:lpstr>
      <vt:lpstr>Kas ir teritorijas plānojums ?</vt:lpstr>
      <vt:lpstr>PowerPoint Presentation</vt:lpstr>
      <vt:lpstr>PowerPoint Presentation</vt:lpstr>
      <vt:lpstr>PowerPoint Presentation</vt:lpstr>
      <vt:lpstr>PowerPoint Presentation</vt:lpstr>
      <vt:lpstr>Teritorijas plānojuma izstrādes vieta</vt:lpstr>
      <vt:lpstr>Būtiskākās izmaiņas TP 6. redakcijā</vt:lpstr>
      <vt:lpstr>Funkcionālais zonējums (pēc VAN)</vt:lpstr>
      <vt:lpstr>TP 6. redakcijas risinājumi (I)</vt:lpstr>
      <vt:lpstr>TP 6. redakcijas risinājumi (II)</vt:lpstr>
      <vt:lpstr>TP 6. redakcijas risinājumi (III)</vt:lpstr>
      <vt:lpstr>TP 6. redakcijas risinājumi (IV)</vt:lpstr>
      <vt:lpstr>TP 6. redakcijas risinājumi (V)</vt:lpstr>
      <vt:lpstr>      Informācijai</vt:lpstr>
      <vt:lpstr>Jautājumi, priekšlikumi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Radošā darbnīca   Līdzdalības un komunikācijas paātrinājums.  Praktiski par digitālizāciju.</dc:title>
  <dc:creator>Laura Dimitrijeva</dc:creator>
  <cp:lastModifiedBy>laine veinberga</cp:lastModifiedBy>
  <cp:revision>99</cp:revision>
  <dcterms:created xsi:type="dcterms:W3CDTF">2022-06-20T08:37:09Z</dcterms:created>
  <dcterms:modified xsi:type="dcterms:W3CDTF">2022-12-15T09:05:11Z</dcterms:modified>
</cp:coreProperties>
</file>