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5" r:id="rId9"/>
    <p:sldId id="264" r:id="rId10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0000"/>
    <a:srgbClr val="990033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D41958-4E5E-46C3-8715-2D258FC252E2}" v="77" dt="2025-09-30T05:44:57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792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e Jansone" userId="64d84028-8378-4ba6-8d1d-f99c150aa564" providerId="ADAL" clId="{3082E70E-57E7-4425-9450-1EE30B1D7DC3}"/>
    <pc:docChg chg="undo redo custSel addSld delSld modSld">
      <pc:chgData name="Alise Jansone" userId="64d84028-8378-4ba6-8d1d-f99c150aa564" providerId="ADAL" clId="{3082E70E-57E7-4425-9450-1EE30B1D7DC3}" dt="2025-09-30T05:44:57.453" v="1634"/>
      <pc:docMkLst>
        <pc:docMk/>
      </pc:docMkLst>
      <pc:sldChg chg="addSp delSp modSp mod setBg addAnim delAnim setClrOvrMap">
        <pc:chgData name="Alise Jansone" userId="64d84028-8378-4ba6-8d1d-f99c150aa564" providerId="ADAL" clId="{3082E70E-57E7-4425-9450-1EE30B1D7DC3}" dt="2025-09-29T12:53:13.954" v="1395" actId="207"/>
        <pc:sldMkLst>
          <pc:docMk/>
          <pc:sldMk cId="174334171" sldId="256"/>
        </pc:sldMkLst>
        <pc:spChg chg="mod">
          <ac:chgData name="Alise Jansone" userId="64d84028-8378-4ba6-8d1d-f99c150aa564" providerId="ADAL" clId="{3082E70E-57E7-4425-9450-1EE30B1D7DC3}" dt="2025-09-29T12:53:10.533" v="1394" actId="207"/>
          <ac:spMkLst>
            <pc:docMk/>
            <pc:sldMk cId="174334171" sldId="256"/>
            <ac:spMk id="2" creationId="{5F0F073A-FD3B-5F7C-3C30-A37B0863D66D}"/>
          </ac:spMkLst>
        </pc:spChg>
        <pc:spChg chg="mod">
          <ac:chgData name="Alise Jansone" userId="64d84028-8378-4ba6-8d1d-f99c150aa564" providerId="ADAL" clId="{3082E70E-57E7-4425-9450-1EE30B1D7DC3}" dt="2025-09-29T12:53:13.954" v="1395" actId="207"/>
          <ac:spMkLst>
            <pc:docMk/>
            <pc:sldMk cId="174334171" sldId="256"/>
            <ac:spMk id="3" creationId="{FACAE99D-EEB5-AA04-E7B2-10090CA60EC6}"/>
          </ac:spMkLst>
        </pc:spChg>
        <pc:spChg chg="add del">
          <ac:chgData name="Alise Jansone" userId="64d84028-8378-4ba6-8d1d-f99c150aa564" providerId="ADAL" clId="{3082E70E-57E7-4425-9450-1EE30B1D7DC3}" dt="2025-09-29T12:49:52.499" v="1374" actId="26606"/>
          <ac:spMkLst>
            <pc:docMk/>
            <pc:sldMk cId="174334171" sldId="256"/>
            <ac:spMk id="10" creationId="{6F828D28-8E09-41CC-8229-3070B5467A96}"/>
          </ac:spMkLst>
        </pc:spChg>
        <pc:spChg chg="add del">
          <ac:chgData name="Alise Jansone" userId="64d84028-8378-4ba6-8d1d-f99c150aa564" providerId="ADAL" clId="{3082E70E-57E7-4425-9450-1EE30B1D7DC3}" dt="2025-09-29T12:49:52.499" v="1374" actId="26606"/>
          <ac:spMkLst>
            <pc:docMk/>
            <pc:sldMk cId="174334171" sldId="256"/>
            <ac:spMk id="12" creationId="{D5B012D8-7F27-4758-9AC6-C889B154BD73}"/>
          </ac:spMkLst>
        </pc:spChg>
        <pc:spChg chg="add del">
          <ac:chgData name="Alise Jansone" userId="64d84028-8378-4ba6-8d1d-f99c150aa564" providerId="ADAL" clId="{3082E70E-57E7-4425-9450-1EE30B1D7DC3}" dt="2025-09-29T12:49:52.499" v="1374" actId="26606"/>
          <ac:spMkLst>
            <pc:docMk/>
            <pc:sldMk cId="174334171" sldId="256"/>
            <ac:spMk id="14" creationId="{4063B759-00FC-46D1-9898-8E8625268FAF}"/>
          </ac:spMkLst>
        </pc:spChg>
        <pc:spChg chg="add del">
          <ac:chgData name="Alise Jansone" userId="64d84028-8378-4ba6-8d1d-f99c150aa564" providerId="ADAL" clId="{3082E70E-57E7-4425-9450-1EE30B1D7DC3}" dt="2025-09-29T12:49:55.986" v="1376" actId="26606"/>
          <ac:spMkLst>
            <pc:docMk/>
            <pc:sldMk cId="174334171" sldId="256"/>
            <ac:spMk id="16" creationId="{657F69E0-C4B0-4BEC-A689-4F8D877F05D4}"/>
          </ac:spMkLst>
        </pc:spChg>
        <pc:spChg chg="add del">
          <ac:chgData name="Alise Jansone" userId="64d84028-8378-4ba6-8d1d-f99c150aa564" providerId="ADAL" clId="{3082E70E-57E7-4425-9450-1EE30B1D7DC3}" dt="2025-09-29T12:49:55.986" v="1376" actId="26606"/>
          <ac:spMkLst>
            <pc:docMk/>
            <pc:sldMk cId="174334171" sldId="256"/>
            <ac:spMk id="17" creationId="{9F6380B4-6A1C-481E-8408-B4E6C75B9B81}"/>
          </ac:spMkLst>
        </pc:spChg>
        <pc:spChg chg="add del">
          <ac:chgData name="Alise Jansone" userId="64d84028-8378-4ba6-8d1d-f99c150aa564" providerId="ADAL" clId="{3082E70E-57E7-4425-9450-1EE30B1D7DC3}" dt="2025-09-29T12:50:01.049" v="1378" actId="26606"/>
          <ac:spMkLst>
            <pc:docMk/>
            <pc:sldMk cId="174334171" sldId="256"/>
            <ac:spMk id="19" creationId="{6F828D28-8E09-41CC-8229-3070B5467A96}"/>
          </ac:spMkLst>
        </pc:spChg>
        <pc:spChg chg="add del">
          <ac:chgData name="Alise Jansone" userId="64d84028-8378-4ba6-8d1d-f99c150aa564" providerId="ADAL" clId="{3082E70E-57E7-4425-9450-1EE30B1D7DC3}" dt="2025-09-29T12:50:01.049" v="1378" actId="26606"/>
          <ac:spMkLst>
            <pc:docMk/>
            <pc:sldMk cId="174334171" sldId="256"/>
            <ac:spMk id="20" creationId="{D5B012D8-7F27-4758-9AC6-C889B154BD73}"/>
          </ac:spMkLst>
        </pc:spChg>
        <pc:spChg chg="add del">
          <ac:chgData name="Alise Jansone" userId="64d84028-8378-4ba6-8d1d-f99c150aa564" providerId="ADAL" clId="{3082E70E-57E7-4425-9450-1EE30B1D7DC3}" dt="2025-09-29T12:50:01.049" v="1378" actId="26606"/>
          <ac:spMkLst>
            <pc:docMk/>
            <pc:sldMk cId="174334171" sldId="256"/>
            <ac:spMk id="21" creationId="{4063B759-00FC-46D1-9898-8E8625268FAF}"/>
          </ac:spMkLst>
        </pc:spChg>
        <pc:spChg chg="add del">
          <ac:chgData name="Alise Jansone" userId="64d84028-8378-4ba6-8d1d-f99c150aa564" providerId="ADAL" clId="{3082E70E-57E7-4425-9450-1EE30B1D7DC3}" dt="2025-09-29T12:50:07.531" v="1380" actId="26606"/>
          <ac:spMkLst>
            <pc:docMk/>
            <pc:sldMk cId="174334171" sldId="256"/>
            <ac:spMk id="23" creationId="{3AD630B4-4CCC-7B1D-1803-DAED942D7E50}"/>
          </ac:spMkLst>
        </pc:spChg>
        <pc:spChg chg="add del">
          <ac:chgData name="Alise Jansone" userId="64d84028-8378-4ba6-8d1d-f99c150aa564" providerId="ADAL" clId="{3082E70E-57E7-4425-9450-1EE30B1D7DC3}" dt="2025-09-29T12:50:09.769" v="1384" actId="26606"/>
          <ac:spMkLst>
            <pc:docMk/>
            <pc:sldMk cId="174334171" sldId="256"/>
            <ac:spMk id="26" creationId="{71B2258F-86CA-4D4D-8270-BC05FCDEBFB3}"/>
          </ac:spMkLst>
        </pc:spChg>
        <pc:spChg chg="add del">
          <ac:chgData name="Alise Jansone" userId="64d84028-8378-4ba6-8d1d-f99c150aa564" providerId="ADAL" clId="{3082E70E-57E7-4425-9450-1EE30B1D7DC3}" dt="2025-09-29T12:50:15.830" v="1386" actId="26606"/>
          <ac:spMkLst>
            <pc:docMk/>
            <pc:sldMk cId="174334171" sldId="256"/>
            <ac:spMk id="28" creationId="{6F828D28-8E09-41CC-8229-3070B5467A96}"/>
          </ac:spMkLst>
        </pc:spChg>
        <pc:spChg chg="add del">
          <ac:chgData name="Alise Jansone" userId="64d84028-8378-4ba6-8d1d-f99c150aa564" providerId="ADAL" clId="{3082E70E-57E7-4425-9450-1EE30B1D7DC3}" dt="2025-09-29T12:50:15.830" v="1386" actId="26606"/>
          <ac:spMkLst>
            <pc:docMk/>
            <pc:sldMk cId="174334171" sldId="256"/>
            <ac:spMk id="29" creationId="{D5B012D8-7F27-4758-9AC6-C889B154BD73}"/>
          </ac:spMkLst>
        </pc:spChg>
        <pc:spChg chg="add del">
          <ac:chgData name="Alise Jansone" userId="64d84028-8378-4ba6-8d1d-f99c150aa564" providerId="ADAL" clId="{3082E70E-57E7-4425-9450-1EE30B1D7DC3}" dt="2025-09-29T12:50:15.830" v="1386" actId="26606"/>
          <ac:spMkLst>
            <pc:docMk/>
            <pc:sldMk cId="174334171" sldId="256"/>
            <ac:spMk id="30" creationId="{4063B759-00FC-46D1-9898-8E8625268FAF}"/>
          </ac:spMkLst>
        </pc:spChg>
        <pc:spChg chg="add del">
          <ac:chgData name="Alise Jansone" userId="64d84028-8378-4ba6-8d1d-f99c150aa564" providerId="ADAL" clId="{3082E70E-57E7-4425-9450-1EE30B1D7DC3}" dt="2025-09-29T12:50:23.054" v="1388" actId="26606"/>
          <ac:spMkLst>
            <pc:docMk/>
            <pc:sldMk cId="174334171" sldId="256"/>
            <ac:spMk id="32" creationId="{657F69E0-C4B0-4BEC-A689-4F8D877F05D4}"/>
          </ac:spMkLst>
        </pc:spChg>
        <pc:spChg chg="add del">
          <ac:chgData name="Alise Jansone" userId="64d84028-8378-4ba6-8d1d-f99c150aa564" providerId="ADAL" clId="{3082E70E-57E7-4425-9450-1EE30B1D7DC3}" dt="2025-09-29T12:50:23.054" v="1388" actId="26606"/>
          <ac:spMkLst>
            <pc:docMk/>
            <pc:sldMk cId="174334171" sldId="256"/>
            <ac:spMk id="33" creationId="{9F6380B4-6A1C-481E-8408-B4E6C75B9B81}"/>
          </ac:spMkLst>
        </pc:spChg>
        <pc:spChg chg="add">
          <ac:chgData name="Alise Jansone" userId="64d84028-8378-4ba6-8d1d-f99c150aa564" providerId="ADAL" clId="{3082E70E-57E7-4425-9450-1EE30B1D7DC3}" dt="2025-09-29T12:50:23.062" v="1389" actId="26606"/>
          <ac:spMkLst>
            <pc:docMk/>
            <pc:sldMk cId="174334171" sldId="256"/>
            <ac:spMk id="35" creationId="{6F828D28-8E09-41CC-8229-3070B5467A96}"/>
          </ac:spMkLst>
        </pc:spChg>
        <pc:spChg chg="add">
          <ac:chgData name="Alise Jansone" userId="64d84028-8378-4ba6-8d1d-f99c150aa564" providerId="ADAL" clId="{3082E70E-57E7-4425-9450-1EE30B1D7DC3}" dt="2025-09-29T12:50:23.062" v="1389" actId="26606"/>
          <ac:spMkLst>
            <pc:docMk/>
            <pc:sldMk cId="174334171" sldId="256"/>
            <ac:spMk id="36" creationId="{D5B012D8-7F27-4758-9AC6-C889B154BD73}"/>
          </ac:spMkLst>
        </pc:spChg>
        <pc:spChg chg="add">
          <ac:chgData name="Alise Jansone" userId="64d84028-8378-4ba6-8d1d-f99c150aa564" providerId="ADAL" clId="{3082E70E-57E7-4425-9450-1EE30B1D7DC3}" dt="2025-09-29T12:50:23.062" v="1389" actId="26606"/>
          <ac:spMkLst>
            <pc:docMk/>
            <pc:sldMk cId="174334171" sldId="256"/>
            <ac:spMk id="37" creationId="{4063B759-00FC-46D1-9898-8E8625268FAF}"/>
          </ac:spMkLst>
        </pc:spChg>
        <pc:picChg chg="add mod ord">
          <ac:chgData name="Alise Jansone" userId="64d84028-8378-4ba6-8d1d-f99c150aa564" providerId="ADAL" clId="{3082E70E-57E7-4425-9450-1EE30B1D7DC3}" dt="2025-09-29T12:50:25.186" v="1391" actId="962"/>
          <ac:picMkLst>
            <pc:docMk/>
            <pc:sldMk cId="174334171" sldId="256"/>
            <ac:picMk id="5" creationId="{E213B810-C405-CEA5-779C-809EC2FB945F}"/>
          </ac:picMkLst>
        </pc:picChg>
        <pc:cxnChg chg="add del">
          <ac:chgData name="Alise Jansone" userId="64d84028-8378-4ba6-8d1d-f99c150aa564" providerId="ADAL" clId="{3082E70E-57E7-4425-9450-1EE30B1D7DC3}" dt="2025-09-29T12:50:07.531" v="1380" actId="26606"/>
          <ac:cxnSpMkLst>
            <pc:docMk/>
            <pc:sldMk cId="174334171" sldId="256"/>
            <ac:cxnSpMk id="24" creationId="{49264613-F0F7-08CE-0ADF-98407A64DAE6}"/>
          </ac:cxnSpMkLst>
        </pc:cxnChg>
      </pc:sldChg>
      <pc:sldChg chg="modSp mod">
        <pc:chgData name="Alise Jansone" userId="64d84028-8378-4ba6-8d1d-f99c150aa564" providerId="ADAL" clId="{3082E70E-57E7-4425-9450-1EE30B1D7DC3}" dt="2025-09-29T13:38:49.013" v="1604" actId="14100"/>
        <pc:sldMkLst>
          <pc:docMk/>
          <pc:sldMk cId="3344610656" sldId="257"/>
        </pc:sldMkLst>
        <pc:spChg chg="mod">
          <ac:chgData name="Alise Jansone" userId="64d84028-8378-4ba6-8d1d-f99c150aa564" providerId="ADAL" clId="{3082E70E-57E7-4425-9450-1EE30B1D7DC3}" dt="2025-09-29T13:38:49.013" v="1604" actId="14100"/>
          <ac:spMkLst>
            <pc:docMk/>
            <pc:sldMk cId="3344610656" sldId="257"/>
            <ac:spMk id="3" creationId="{03E45593-983E-6422-A8BE-CF18B7017640}"/>
          </ac:spMkLst>
        </pc:spChg>
      </pc:sldChg>
      <pc:sldChg chg="modSp mod">
        <pc:chgData name="Alise Jansone" userId="64d84028-8378-4ba6-8d1d-f99c150aa564" providerId="ADAL" clId="{3082E70E-57E7-4425-9450-1EE30B1D7DC3}" dt="2025-09-29T13:38:32.541" v="1599" actId="20577"/>
        <pc:sldMkLst>
          <pc:docMk/>
          <pc:sldMk cId="3383577271" sldId="258"/>
        </pc:sldMkLst>
        <pc:spChg chg="mod">
          <ac:chgData name="Alise Jansone" userId="64d84028-8378-4ba6-8d1d-f99c150aa564" providerId="ADAL" clId="{3082E70E-57E7-4425-9450-1EE30B1D7DC3}" dt="2025-09-29T13:38:32.541" v="1599" actId="20577"/>
          <ac:spMkLst>
            <pc:docMk/>
            <pc:sldMk cId="3383577271" sldId="258"/>
            <ac:spMk id="15" creationId="{E267CCB9-B47F-1A65-4016-D801F72364BD}"/>
          </ac:spMkLst>
        </pc:spChg>
      </pc:sldChg>
      <pc:sldChg chg="addSp delSp modSp mod">
        <pc:chgData name="Alise Jansone" userId="64d84028-8378-4ba6-8d1d-f99c150aa564" providerId="ADAL" clId="{3082E70E-57E7-4425-9450-1EE30B1D7DC3}" dt="2025-09-30T05:44:57.453" v="1634"/>
        <pc:sldMkLst>
          <pc:docMk/>
          <pc:sldMk cId="1061483330" sldId="259"/>
        </pc:sldMkLst>
        <pc:spChg chg="add mod">
          <ac:chgData name="Alise Jansone" userId="64d84028-8378-4ba6-8d1d-f99c150aa564" providerId="ADAL" clId="{3082E70E-57E7-4425-9450-1EE30B1D7DC3}" dt="2025-09-29T05:53:13.583" v="577" actId="164"/>
          <ac:spMkLst>
            <pc:docMk/>
            <pc:sldMk cId="1061483330" sldId="259"/>
            <ac:spMk id="2" creationId="{F69636C9-6AA9-BDA2-BE35-5D1D2E5420EC}"/>
          </ac:spMkLst>
        </pc:spChg>
        <pc:spChg chg="add mod">
          <ac:chgData name="Alise Jansone" userId="64d84028-8378-4ba6-8d1d-f99c150aa564" providerId="ADAL" clId="{3082E70E-57E7-4425-9450-1EE30B1D7DC3}" dt="2025-09-29T05:53:13.583" v="577" actId="164"/>
          <ac:spMkLst>
            <pc:docMk/>
            <pc:sldMk cId="1061483330" sldId="259"/>
            <ac:spMk id="3" creationId="{26B8C702-A8FA-73F6-260E-250A0907BCBF}"/>
          </ac:spMkLst>
        </pc:spChg>
        <pc:spChg chg="add mod">
          <ac:chgData name="Alise Jansone" userId="64d84028-8378-4ba6-8d1d-f99c150aa564" providerId="ADAL" clId="{3082E70E-57E7-4425-9450-1EE30B1D7DC3}" dt="2025-09-29T10:07:48.910" v="1176" actId="27636"/>
          <ac:spMkLst>
            <pc:docMk/>
            <pc:sldMk cId="1061483330" sldId="259"/>
            <ac:spMk id="5" creationId="{B44BE8F7-8795-AB91-0B8B-8FB32E4D43E3}"/>
          </ac:spMkLst>
        </pc:spChg>
        <pc:spChg chg="add mod">
          <ac:chgData name="Alise Jansone" userId="64d84028-8378-4ba6-8d1d-f99c150aa564" providerId="ADAL" clId="{3082E70E-57E7-4425-9450-1EE30B1D7DC3}" dt="2025-09-30T05:44:54.463" v="1633" actId="27636"/>
          <ac:spMkLst>
            <pc:docMk/>
            <pc:sldMk cId="1061483330" sldId="259"/>
            <ac:spMk id="6" creationId="{0C3729B3-DF90-072A-7974-381899975D1A}"/>
          </ac:spMkLst>
        </pc:spChg>
        <pc:spChg chg="add mod">
          <ac:chgData name="Alise Jansone" userId="64d84028-8378-4ba6-8d1d-f99c150aa564" providerId="ADAL" clId="{3082E70E-57E7-4425-9450-1EE30B1D7DC3}" dt="2025-09-30T05:44:57.453" v="1634"/>
          <ac:spMkLst>
            <pc:docMk/>
            <pc:sldMk cId="1061483330" sldId="259"/>
            <ac:spMk id="7" creationId="{4EDA795F-FA15-06A1-5A20-33327FDD7899}"/>
          </ac:spMkLst>
        </pc:spChg>
        <pc:spChg chg="mod">
          <ac:chgData name="Alise Jansone" userId="64d84028-8378-4ba6-8d1d-f99c150aa564" providerId="ADAL" clId="{3082E70E-57E7-4425-9450-1EE30B1D7DC3}" dt="2025-09-30T05:43:04.765" v="1605" actId="692"/>
          <ac:spMkLst>
            <pc:docMk/>
            <pc:sldMk cId="1061483330" sldId="259"/>
            <ac:spMk id="25" creationId="{077E7599-960D-B03F-579F-57F599BE67DA}"/>
          </ac:spMkLst>
        </pc:spChg>
        <pc:spChg chg="mod">
          <ac:chgData name="Alise Jansone" userId="64d84028-8378-4ba6-8d1d-f99c150aa564" providerId="ADAL" clId="{3082E70E-57E7-4425-9450-1EE30B1D7DC3}" dt="2025-09-30T05:43:31.993" v="1611" actId="692"/>
          <ac:spMkLst>
            <pc:docMk/>
            <pc:sldMk cId="1061483330" sldId="259"/>
            <ac:spMk id="27" creationId="{D9B283F8-E3DB-AE08-ACFD-2CF06E1031E4}"/>
          </ac:spMkLst>
        </pc:spChg>
        <pc:spChg chg="add mod">
          <ac:chgData name="Alise Jansone" userId="64d84028-8378-4ba6-8d1d-f99c150aa564" providerId="ADAL" clId="{3082E70E-57E7-4425-9450-1EE30B1D7DC3}" dt="2025-09-26T11:09:05.800" v="258" actId="1076"/>
          <ac:spMkLst>
            <pc:docMk/>
            <pc:sldMk cId="1061483330" sldId="259"/>
            <ac:spMk id="32" creationId="{0CC3BAE8-7F45-6133-D8ED-3FEF5E59CB8D}"/>
          </ac:spMkLst>
        </pc:spChg>
        <pc:spChg chg="add mod">
          <ac:chgData name="Alise Jansone" userId="64d84028-8378-4ba6-8d1d-f99c150aa564" providerId="ADAL" clId="{3082E70E-57E7-4425-9450-1EE30B1D7DC3}" dt="2025-09-26T11:09:05.800" v="258" actId="1076"/>
          <ac:spMkLst>
            <pc:docMk/>
            <pc:sldMk cId="1061483330" sldId="259"/>
            <ac:spMk id="33" creationId="{061AE2B7-B13E-CC97-6061-5F076B23ED59}"/>
          </ac:spMkLst>
        </pc:spChg>
        <pc:spChg chg="add mod">
          <ac:chgData name="Alise Jansone" userId="64d84028-8378-4ba6-8d1d-f99c150aa564" providerId="ADAL" clId="{3082E70E-57E7-4425-9450-1EE30B1D7DC3}" dt="2025-09-26T11:18:36.981" v="316" actId="207"/>
          <ac:spMkLst>
            <pc:docMk/>
            <pc:sldMk cId="1061483330" sldId="259"/>
            <ac:spMk id="34" creationId="{F15619A1-CDA9-1468-C377-9C9C8550F0F1}"/>
          </ac:spMkLst>
        </pc:spChg>
        <pc:spChg chg="add del mod">
          <ac:chgData name="Alise Jansone" userId="64d84028-8378-4ba6-8d1d-f99c150aa564" providerId="ADAL" clId="{3082E70E-57E7-4425-9450-1EE30B1D7DC3}" dt="2025-09-29T05:50:18.266" v="535" actId="478"/>
          <ac:spMkLst>
            <pc:docMk/>
            <pc:sldMk cId="1061483330" sldId="259"/>
            <ac:spMk id="41" creationId="{94EA6C7A-E3EB-5391-5D84-B2D09467D65C}"/>
          </ac:spMkLst>
        </pc:spChg>
        <pc:spChg chg="add mod">
          <ac:chgData name="Alise Jansone" userId="64d84028-8378-4ba6-8d1d-f99c150aa564" providerId="ADAL" clId="{3082E70E-57E7-4425-9450-1EE30B1D7DC3}" dt="2025-09-26T11:05:08.376" v="214" actId="1076"/>
          <ac:spMkLst>
            <pc:docMk/>
            <pc:sldMk cId="1061483330" sldId="259"/>
            <ac:spMk id="42" creationId="{D7C3F268-160C-1A94-7F43-AE6605FFC996}"/>
          </ac:spMkLst>
        </pc:spChg>
        <pc:spChg chg="add mod ord">
          <ac:chgData name="Alise Jansone" userId="64d84028-8378-4ba6-8d1d-f99c150aa564" providerId="ADAL" clId="{3082E70E-57E7-4425-9450-1EE30B1D7DC3}" dt="2025-09-26T11:26:06.469" v="357" actId="166"/>
          <ac:spMkLst>
            <pc:docMk/>
            <pc:sldMk cId="1061483330" sldId="259"/>
            <ac:spMk id="45" creationId="{4E5F8E80-28E2-7FB3-5C75-89D01E4699DB}"/>
          </ac:spMkLst>
        </pc:spChg>
        <pc:spChg chg="add del mod ord">
          <ac:chgData name="Alise Jansone" userId="64d84028-8378-4ba6-8d1d-f99c150aa564" providerId="ADAL" clId="{3082E70E-57E7-4425-9450-1EE30B1D7DC3}" dt="2025-09-26T11:26:11.510" v="358" actId="166"/>
          <ac:spMkLst>
            <pc:docMk/>
            <pc:sldMk cId="1061483330" sldId="259"/>
            <ac:spMk id="55" creationId="{90311F30-95C8-20C3-73DF-6518C19687A5}"/>
          </ac:spMkLst>
        </pc:spChg>
        <pc:spChg chg="add mod ord">
          <ac:chgData name="Alise Jansone" userId="64d84028-8378-4ba6-8d1d-f99c150aa564" providerId="ADAL" clId="{3082E70E-57E7-4425-9450-1EE30B1D7DC3}" dt="2025-09-26T11:08:51.444" v="256" actId="167"/>
          <ac:spMkLst>
            <pc:docMk/>
            <pc:sldMk cId="1061483330" sldId="259"/>
            <ac:spMk id="59" creationId="{16AE07C5-F30A-8199-DB34-FC37DB27E671}"/>
          </ac:spMkLst>
        </pc:spChg>
        <pc:spChg chg="add mod">
          <ac:chgData name="Alise Jansone" userId="64d84028-8378-4ba6-8d1d-f99c150aa564" providerId="ADAL" clId="{3082E70E-57E7-4425-9450-1EE30B1D7DC3}" dt="2025-09-26T11:18:36.981" v="316" actId="207"/>
          <ac:spMkLst>
            <pc:docMk/>
            <pc:sldMk cId="1061483330" sldId="259"/>
            <ac:spMk id="74" creationId="{54634EBD-4543-DE96-13BB-8DDE5069B7AF}"/>
          </ac:spMkLst>
        </pc:spChg>
        <pc:spChg chg="add mod">
          <ac:chgData name="Alise Jansone" userId="64d84028-8378-4ba6-8d1d-f99c150aa564" providerId="ADAL" clId="{3082E70E-57E7-4425-9450-1EE30B1D7DC3}" dt="2025-09-29T05:53:50.502" v="579" actId="1582"/>
          <ac:spMkLst>
            <pc:docMk/>
            <pc:sldMk cId="1061483330" sldId="259"/>
            <ac:spMk id="76" creationId="{D3160FFE-B086-B1F7-E8AB-EE2882744FD8}"/>
          </ac:spMkLst>
        </pc:spChg>
        <pc:spChg chg="add mod">
          <ac:chgData name="Alise Jansone" userId="64d84028-8378-4ba6-8d1d-f99c150aa564" providerId="ADAL" clId="{3082E70E-57E7-4425-9450-1EE30B1D7DC3}" dt="2025-09-26T11:18:36.981" v="316" actId="207"/>
          <ac:spMkLst>
            <pc:docMk/>
            <pc:sldMk cId="1061483330" sldId="259"/>
            <ac:spMk id="77" creationId="{344D02AE-8F04-C4F7-42CE-B08573423D68}"/>
          </ac:spMkLst>
        </pc:spChg>
        <pc:spChg chg="add mod">
          <ac:chgData name="Alise Jansone" userId="64d84028-8378-4ba6-8d1d-f99c150aa564" providerId="ADAL" clId="{3082E70E-57E7-4425-9450-1EE30B1D7DC3}" dt="2025-09-29T05:53:50.502" v="579" actId="1582"/>
          <ac:spMkLst>
            <pc:docMk/>
            <pc:sldMk cId="1061483330" sldId="259"/>
            <ac:spMk id="78" creationId="{341A74B0-5998-5F54-6660-E2B6EDCD8EA6}"/>
          </ac:spMkLst>
        </pc:spChg>
        <pc:spChg chg="add mod ord">
          <ac:chgData name="Alise Jansone" userId="64d84028-8378-4ba6-8d1d-f99c150aa564" providerId="ADAL" clId="{3082E70E-57E7-4425-9450-1EE30B1D7DC3}" dt="2025-09-29T05:54:02.637" v="582" actId="166"/>
          <ac:spMkLst>
            <pc:docMk/>
            <pc:sldMk cId="1061483330" sldId="259"/>
            <ac:spMk id="79" creationId="{53F38734-AEFA-3316-606E-9983E207E758}"/>
          </ac:spMkLst>
        </pc:spChg>
        <pc:spChg chg="add mod">
          <ac:chgData name="Alise Jansone" userId="64d84028-8378-4ba6-8d1d-f99c150aa564" providerId="ADAL" clId="{3082E70E-57E7-4425-9450-1EE30B1D7DC3}" dt="2025-09-26T12:34:40.986" v="442" actId="14100"/>
          <ac:spMkLst>
            <pc:docMk/>
            <pc:sldMk cId="1061483330" sldId="259"/>
            <ac:spMk id="85" creationId="{325EC575-19C7-499C-C358-0FAA5B4EA6E9}"/>
          </ac:spMkLst>
        </pc:spChg>
        <pc:spChg chg="add mod ord">
          <ac:chgData name="Alise Jansone" userId="64d84028-8378-4ba6-8d1d-f99c150aa564" providerId="ADAL" clId="{3082E70E-57E7-4425-9450-1EE30B1D7DC3}" dt="2025-09-29T10:03:12.611" v="1048" actId="1076"/>
          <ac:spMkLst>
            <pc:docMk/>
            <pc:sldMk cId="1061483330" sldId="259"/>
            <ac:spMk id="94" creationId="{9B22B9BF-35A3-D025-8783-005562BA2165}"/>
          </ac:spMkLst>
        </pc:spChg>
        <pc:spChg chg="add mod">
          <ac:chgData name="Alise Jansone" userId="64d84028-8378-4ba6-8d1d-f99c150aa564" providerId="ADAL" clId="{3082E70E-57E7-4425-9450-1EE30B1D7DC3}" dt="2025-09-26T12:47:05.176" v="499" actId="1076"/>
          <ac:spMkLst>
            <pc:docMk/>
            <pc:sldMk cId="1061483330" sldId="259"/>
            <ac:spMk id="95" creationId="{B2138E94-D745-98E4-C932-3B81322542E3}"/>
          </ac:spMkLst>
        </pc:spChg>
        <pc:spChg chg="add del mod">
          <ac:chgData name="Alise Jansone" userId="64d84028-8378-4ba6-8d1d-f99c150aa564" providerId="ADAL" clId="{3082E70E-57E7-4425-9450-1EE30B1D7DC3}" dt="2025-09-29T10:02:00.672" v="1035" actId="478"/>
          <ac:spMkLst>
            <pc:docMk/>
            <pc:sldMk cId="1061483330" sldId="259"/>
            <ac:spMk id="96" creationId="{7AC76A7E-E2BF-CBEC-FC72-C66DA1D1CE8D}"/>
          </ac:spMkLst>
        </pc:spChg>
        <pc:grpChg chg="add mod">
          <ac:chgData name="Alise Jansone" userId="64d84028-8378-4ba6-8d1d-f99c150aa564" providerId="ADAL" clId="{3082E70E-57E7-4425-9450-1EE30B1D7DC3}" dt="2025-09-29T05:53:32.542" v="578" actId="1076"/>
          <ac:grpSpMkLst>
            <pc:docMk/>
            <pc:sldMk cId="1061483330" sldId="259"/>
            <ac:grpSpMk id="4" creationId="{2AE9DA67-2195-373C-50A1-45BBF8D73587}"/>
          </ac:grpSpMkLst>
        </pc:grpChg>
        <pc:picChg chg="add mod ord">
          <ac:chgData name="Alise Jansone" userId="64d84028-8378-4ba6-8d1d-f99c150aa564" providerId="ADAL" clId="{3082E70E-57E7-4425-9450-1EE30B1D7DC3}" dt="2025-09-29T05:54:00.160" v="581" actId="167"/>
          <ac:picMkLst>
            <pc:docMk/>
            <pc:sldMk cId="1061483330" sldId="259"/>
            <ac:picMk id="87" creationId="{74B91D5A-42EF-4A9F-9F5F-B585EF42236C}"/>
          </ac:picMkLst>
        </pc:picChg>
        <pc:cxnChg chg="add del mod">
          <ac:chgData name="Alise Jansone" userId="64d84028-8378-4ba6-8d1d-f99c150aa564" providerId="ADAL" clId="{3082E70E-57E7-4425-9450-1EE30B1D7DC3}" dt="2025-09-29T10:09:26.812" v="1188" actId="478"/>
          <ac:cxnSpMkLst>
            <pc:docMk/>
            <pc:sldMk cId="1061483330" sldId="259"/>
            <ac:cxnSpMk id="9" creationId="{D2194AF8-B679-C57B-2BE8-DD3829D01E02}"/>
          </ac:cxnSpMkLst>
        </pc:cxnChg>
        <pc:cxnChg chg="add del mod">
          <ac:chgData name="Alise Jansone" userId="64d84028-8378-4ba6-8d1d-f99c150aa564" providerId="ADAL" clId="{3082E70E-57E7-4425-9450-1EE30B1D7DC3}" dt="2025-09-29T10:09:26.812" v="1188" actId="478"/>
          <ac:cxnSpMkLst>
            <pc:docMk/>
            <pc:sldMk cId="1061483330" sldId="259"/>
            <ac:cxnSpMk id="10" creationId="{EAA445A1-39AA-F567-192D-14E706093EE5}"/>
          </ac:cxnSpMkLst>
        </pc:cxnChg>
        <pc:cxnChg chg="add del mod">
          <ac:chgData name="Alise Jansone" userId="64d84028-8378-4ba6-8d1d-f99c150aa564" providerId="ADAL" clId="{3082E70E-57E7-4425-9450-1EE30B1D7DC3}" dt="2025-09-29T10:09:26.812" v="1188" actId="478"/>
          <ac:cxnSpMkLst>
            <pc:docMk/>
            <pc:sldMk cId="1061483330" sldId="259"/>
            <ac:cxnSpMk id="11" creationId="{AFD44A3A-A623-1C56-B112-54FE70C67508}"/>
          </ac:cxnSpMkLst>
        </pc:cxnChg>
        <pc:cxnChg chg="add del mod">
          <ac:chgData name="Alise Jansone" userId="64d84028-8378-4ba6-8d1d-f99c150aa564" providerId="ADAL" clId="{3082E70E-57E7-4425-9450-1EE30B1D7DC3}" dt="2025-09-29T10:09:26.812" v="1188" actId="478"/>
          <ac:cxnSpMkLst>
            <pc:docMk/>
            <pc:sldMk cId="1061483330" sldId="259"/>
            <ac:cxnSpMk id="12" creationId="{E7C73C92-637F-E7EC-05EC-7E74D41C8290}"/>
          </ac:cxnSpMkLst>
        </pc:cxnChg>
        <pc:cxnChg chg="add del mod">
          <ac:chgData name="Alise Jansone" userId="64d84028-8378-4ba6-8d1d-f99c150aa564" providerId="ADAL" clId="{3082E70E-57E7-4425-9450-1EE30B1D7DC3}" dt="2025-09-29T10:09:26.812" v="1188" actId="478"/>
          <ac:cxnSpMkLst>
            <pc:docMk/>
            <pc:sldMk cId="1061483330" sldId="259"/>
            <ac:cxnSpMk id="13" creationId="{F7C76979-F5CC-8CA5-2D17-C55231FC041D}"/>
          </ac:cxnSpMkLst>
        </pc:cxnChg>
        <pc:cxnChg chg="add del mod">
          <ac:chgData name="Alise Jansone" userId="64d84028-8378-4ba6-8d1d-f99c150aa564" providerId="ADAL" clId="{3082E70E-57E7-4425-9450-1EE30B1D7DC3}" dt="2025-09-29T10:09:26.812" v="1188" actId="478"/>
          <ac:cxnSpMkLst>
            <pc:docMk/>
            <pc:sldMk cId="1061483330" sldId="259"/>
            <ac:cxnSpMk id="14" creationId="{04384FF5-142D-0B72-EA96-F3F00B223F71}"/>
          </ac:cxnSpMkLst>
        </pc:cxnChg>
        <pc:cxnChg chg="mod">
          <ac:chgData name="Alise Jansone" userId="64d84028-8378-4ba6-8d1d-f99c150aa564" providerId="ADAL" clId="{3082E70E-57E7-4425-9450-1EE30B1D7DC3}" dt="2025-09-30T05:43:31.993" v="1611" actId="692"/>
          <ac:cxnSpMkLst>
            <pc:docMk/>
            <pc:sldMk cId="1061483330" sldId="259"/>
            <ac:cxnSpMk id="29" creationId="{6EF33EF9-0A74-8506-7094-75AFE7839878}"/>
          </ac:cxnSpMkLst>
        </pc:cxnChg>
        <pc:cxnChg chg="add mod ord">
          <ac:chgData name="Alise Jansone" userId="64d84028-8378-4ba6-8d1d-f99c150aa564" providerId="ADAL" clId="{3082E70E-57E7-4425-9450-1EE30B1D7DC3}" dt="2025-09-26T11:26:11.510" v="358" actId="166"/>
          <ac:cxnSpMkLst>
            <pc:docMk/>
            <pc:sldMk cId="1061483330" sldId="259"/>
            <ac:cxnSpMk id="48" creationId="{F5373C2A-FAD6-6440-F090-A3A545C7C12A}"/>
          </ac:cxnSpMkLst>
        </pc:cxnChg>
        <pc:cxnChg chg="add mod">
          <ac:chgData name="Alise Jansone" userId="64d84028-8378-4ba6-8d1d-f99c150aa564" providerId="ADAL" clId="{3082E70E-57E7-4425-9450-1EE30B1D7DC3}" dt="2025-09-26T11:04:33.520" v="210" actId="14100"/>
          <ac:cxnSpMkLst>
            <pc:docMk/>
            <pc:sldMk cId="1061483330" sldId="259"/>
            <ac:cxnSpMk id="57" creationId="{B145B28F-BF55-22AA-0B00-F9A4F645CBBA}"/>
          </ac:cxnSpMkLst>
        </pc:cxnChg>
        <pc:cxnChg chg="add mod">
          <ac:chgData name="Alise Jansone" userId="64d84028-8378-4ba6-8d1d-f99c150aa564" providerId="ADAL" clId="{3082E70E-57E7-4425-9450-1EE30B1D7DC3}" dt="2025-09-26T12:46:41.272" v="480" actId="1076"/>
          <ac:cxnSpMkLst>
            <pc:docMk/>
            <pc:sldMk cId="1061483330" sldId="259"/>
            <ac:cxnSpMk id="89" creationId="{61F5AACF-C966-1209-C04F-9C6D6A1559A8}"/>
          </ac:cxnSpMkLst>
        </pc:cxnChg>
        <pc:cxnChg chg="add mod">
          <ac:chgData name="Alise Jansone" userId="64d84028-8378-4ba6-8d1d-f99c150aa564" providerId="ADAL" clId="{3082E70E-57E7-4425-9450-1EE30B1D7DC3}" dt="2025-09-30T05:44:34.500" v="1627" actId="692"/>
          <ac:cxnSpMkLst>
            <pc:docMk/>
            <pc:sldMk cId="1061483330" sldId="259"/>
            <ac:cxnSpMk id="90" creationId="{444B2873-2C6A-74A2-5971-D214F3768CD8}"/>
          </ac:cxnSpMkLst>
        </pc:cxnChg>
        <pc:cxnChg chg="add mod">
          <ac:chgData name="Alise Jansone" userId="64d84028-8378-4ba6-8d1d-f99c150aa564" providerId="ADAL" clId="{3082E70E-57E7-4425-9450-1EE30B1D7DC3}" dt="2025-09-30T05:44:38.499" v="1628" actId="692"/>
          <ac:cxnSpMkLst>
            <pc:docMk/>
            <pc:sldMk cId="1061483330" sldId="259"/>
            <ac:cxnSpMk id="91" creationId="{69B73D13-064A-7263-A5B1-BE0DB9562A1B}"/>
          </ac:cxnSpMkLst>
        </pc:cxnChg>
        <pc:cxnChg chg="add mod">
          <ac:chgData name="Alise Jansone" userId="64d84028-8378-4ba6-8d1d-f99c150aa564" providerId="ADAL" clId="{3082E70E-57E7-4425-9450-1EE30B1D7DC3}" dt="2025-09-26T12:47:59.783" v="516" actId="1076"/>
          <ac:cxnSpMkLst>
            <pc:docMk/>
            <pc:sldMk cId="1061483330" sldId="259"/>
            <ac:cxnSpMk id="92" creationId="{9EFD547C-4D46-E9CA-3D76-CBBCF1F0DF97}"/>
          </ac:cxnSpMkLst>
        </pc:cxnChg>
        <pc:cxnChg chg="add mod">
          <ac:chgData name="Alise Jansone" userId="64d84028-8378-4ba6-8d1d-f99c150aa564" providerId="ADAL" clId="{3082E70E-57E7-4425-9450-1EE30B1D7DC3}" dt="2025-09-26T12:46:41.272" v="480" actId="1076"/>
          <ac:cxnSpMkLst>
            <pc:docMk/>
            <pc:sldMk cId="1061483330" sldId="259"/>
            <ac:cxnSpMk id="93" creationId="{411010F9-E8D3-17FD-012E-A01509EFFBB3}"/>
          </ac:cxnSpMkLst>
        </pc:cxnChg>
      </pc:sldChg>
      <pc:sldChg chg="addSp delSp modSp add del mod">
        <pc:chgData name="Alise Jansone" userId="64d84028-8378-4ba6-8d1d-f99c150aa564" providerId="ADAL" clId="{3082E70E-57E7-4425-9450-1EE30B1D7DC3}" dt="2025-09-26T11:26:38.712" v="361" actId="2696"/>
        <pc:sldMkLst>
          <pc:docMk/>
          <pc:sldMk cId="3731114705" sldId="260"/>
        </pc:sldMkLst>
      </pc:sldChg>
      <pc:sldChg chg="addSp delSp modSp add del mod">
        <pc:chgData name="Alise Jansone" userId="64d84028-8378-4ba6-8d1d-f99c150aa564" providerId="ADAL" clId="{3082E70E-57E7-4425-9450-1EE30B1D7DC3}" dt="2025-09-29T11:06:09.119" v="1247" actId="2696"/>
        <pc:sldMkLst>
          <pc:docMk/>
          <pc:sldMk cId="3794927580" sldId="261"/>
        </pc:sldMkLst>
        <pc:picChg chg="add mod modCrop">
          <ac:chgData name="Alise Jansone" userId="64d84028-8378-4ba6-8d1d-f99c150aa564" providerId="ADAL" clId="{3082E70E-57E7-4425-9450-1EE30B1D7DC3}" dt="2025-09-29T06:53:25.224" v="891" actId="732"/>
          <ac:picMkLst>
            <pc:docMk/>
            <pc:sldMk cId="3794927580" sldId="261"/>
            <ac:picMk id="3" creationId="{F4EED6D6-777F-FDCE-1A2B-C429EAE85A1B}"/>
          </ac:picMkLst>
        </pc:picChg>
        <pc:picChg chg="add mod modCrop">
          <ac:chgData name="Alise Jansone" userId="64d84028-8378-4ba6-8d1d-f99c150aa564" providerId="ADAL" clId="{3082E70E-57E7-4425-9450-1EE30B1D7DC3}" dt="2025-09-29T06:01:09.780" v="639" actId="1076"/>
          <ac:picMkLst>
            <pc:docMk/>
            <pc:sldMk cId="3794927580" sldId="261"/>
            <ac:picMk id="4" creationId="{E91FB7EF-C8A9-A629-F11F-5B8456E0FF2A}"/>
          </ac:picMkLst>
        </pc:picChg>
        <pc:picChg chg="add mod">
          <ac:chgData name="Alise Jansone" userId="64d84028-8378-4ba6-8d1d-f99c150aa564" providerId="ADAL" clId="{3082E70E-57E7-4425-9450-1EE30B1D7DC3}" dt="2025-09-29T05:59:31.899" v="627" actId="1076"/>
          <ac:picMkLst>
            <pc:docMk/>
            <pc:sldMk cId="3794927580" sldId="261"/>
            <ac:picMk id="5" creationId="{C4228E7E-05D8-6B86-E342-07D4FAAB4D4E}"/>
          </ac:picMkLst>
        </pc:picChg>
        <pc:picChg chg="add mod modCrop">
          <ac:chgData name="Alise Jansone" userId="64d84028-8378-4ba6-8d1d-f99c150aa564" providerId="ADAL" clId="{3082E70E-57E7-4425-9450-1EE30B1D7DC3}" dt="2025-09-29T10:37:47.125" v="1219" actId="14100"/>
          <ac:picMkLst>
            <pc:docMk/>
            <pc:sldMk cId="3794927580" sldId="261"/>
            <ac:picMk id="6" creationId="{730F836B-7E07-5D01-1953-D5C8C41D14C5}"/>
          </ac:picMkLst>
        </pc:picChg>
        <pc:picChg chg="add mod">
          <ac:chgData name="Alise Jansone" userId="64d84028-8378-4ba6-8d1d-f99c150aa564" providerId="ADAL" clId="{3082E70E-57E7-4425-9450-1EE30B1D7DC3}" dt="2025-09-29T06:52:54.729" v="887" actId="1076"/>
          <ac:picMkLst>
            <pc:docMk/>
            <pc:sldMk cId="3794927580" sldId="261"/>
            <ac:picMk id="7" creationId="{B90522A6-74F6-B1A4-3BEE-899AFD692762}"/>
          </ac:picMkLst>
        </pc:picChg>
        <pc:picChg chg="add del mod">
          <ac:chgData name="Alise Jansone" userId="64d84028-8378-4ba6-8d1d-f99c150aa564" providerId="ADAL" clId="{3082E70E-57E7-4425-9450-1EE30B1D7DC3}" dt="2025-09-29T11:01:47.650" v="1227" actId="478"/>
          <ac:picMkLst>
            <pc:docMk/>
            <pc:sldMk cId="3794927580" sldId="261"/>
            <ac:picMk id="8" creationId="{728FBB61-3CD6-7C24-072E-8E11B3AC8539}"/>
          </ac:picMkLst>
        </pc:picChg>
        <pc:picChg chg="add mod modCrop">
          <ac:chgData name="Alise Jansone" userId="64d84028-8378-4ba6-8d1d-f99c150aa564" providerId="ADAL" clId="{3082E70E-57E7-4425-9450-1EE30B1D7DC3}" dt="2025-09-29T11:02:25.915" v="1233" actId="732"/>
          <ac:picMkLst>
            <pc:docMk/>
            <pc:sldMk cId="3794927580" sldId="261"/>
            <ac:picMk id="10" creationId="{718402C9-750F-9F58-A7B3-31279448BC6B}"/>
          </ac:picMkLst>
        </pc:picChg>
        <pc:picChg chg="add mod modCrop">
          <ac:chgData name="Alise Jansone" userId="64d84028-8378-4ba6-8d1d-f99c150aa564" providerId="ADAL" clId="{3082E70E-57E7-4425-9450-1EE30B1D7DC3}" dt="2025-09-29T10:39:13.725" v="1226" actId="732"/>
          <ac:picMkLst>
            <pc:docMk/>
            <pc:sldMk cId="3794927580" sldId="261"/>
            <ac:picMk id="11" creationId="{6E23637B-5FC1-1735-D745-1A4CB2933375}"/>
          </ac:picMkLst>
        </pc:picChg>
        <pc:picChg chg="add mod modCrop">
          <ac:chgData name="Alise Jansone" userId="64d84028-8378-4ba6-8d1d-f99c150aa564" providerId="ADAL" clId="{3082E70E-57E7-4425-9450-1EE30B1D7DC3}" dt="2025-09-29T11:03:06.875" v="1238" actId="732"/>
          <ac:picMkLst>
            <pc:docMk/>
            <pc:sldMk cId="3794927580" sldId="261"/>
            <ac:picMk id="13" creationId="{D093FA2E-17FF-A917-168B-49D2F209BDB8}"/>
          </ac:picMkLst>
        </pc:picChg>
        <pc:picChg chg="add mod ord modCrop">
          <ac:chgData name="Alise Jansone" userId="64d84028-8378-4ba6-8d1d-f99c150aa564" providerId="ADAL" clId="{3082E70E-57E7-4425-9450-1EE30B1D7DC3}" dt="2025-09-29T11:03:34.036" v="1239" actId="732"/>
          <ac:picMkLst>
            <pc:docMk/>
            <pc:sldMk cId="3794927580" sldId="261"/>
            <ac:picMk id="14" creationId="{9290E7C6-2598-CC60-A1A5-2BE81E630225}"/>
          </ac:picMkLst>
        </pc:picChg>
        <pc:picChg chg="add mod modCrop">
          <ac:chgData name="Alise Jansone" userId="64d84028-8378-4ba6-8d1d-f99c150aa564" providerId="ADAL" clId="{3082E70E-57E7-4425-9450-1EE30B1D7DC3}" dt="2025-09-29T06:52:47.152" v="886" actId="1076"/>
          <ac:picMkLst>
            <pc:docMk/>
            <pc:sldMk cId="3794927580" sldId="261"/>
            <ac:picMk id="16" creationId="{20FEED1B-0F8E-E18F-83AB-32DEA2B1121B}"/>
          </ac:picMkLst>
        </pc:picChg>
      </pc:sldChg>
      <pc:sldChg chg="addSp delSp modSp add del mod setBg">
        <pc:chgData name="Alise Jansone" userId="64d84028-8378-4ba6-8d1d-f99c150aa564" providerId="ADAL" clId="{3082E70E-57E7-4425-9450-1EE30B1D7DC3}" dt="2025-09-29T13:17:32.033" v="1586" actId="2696"/>
        <pc:sldMkLst>
          <pc:docMk/>
          <pc:sldMk cId="3200484922" sldId="262"/>
        </pc:sldMkLst>
        <pc:spChg chg="add mod">
          <ac:chgData name="Alise Jansone" userId="64d84028-8378-4ba6-8d1d-f99c150aa564" providerId="ADAL" clId="{3082E70E-57E7-4425-9450-1EE30B1D7DC3}" dt="2025-09-29T12:55:43.962" v="1420" actId="404"/>
          <ac:spMkLst>
            <pc:docMk/>
            <pc:sldMk cId="3200484922" sldId="262"/>
            <ac:spMk id="2" creationId="{5315D92D-4C90-8AF6-CC08-DCD1CDBCF4FD}"/>
          </ac:spMkLst>
        </pc:spChg>
        <pc:spChg chg="del">
          <ac:chgData name="Alise Jansone" userId="64d84028-8378-4ba6-8d1d-f99c150aa564" providerId="ADAL" clId="{3082E70E-57E7-4425-9450-1EE30B1D7DC3}" dt="2025-09-29T05:58:27.158" v="596" actId="478"/>
          <ac:spMkLst>
            <pc:docMk/>
            <pc:sldMk cId="3200484922" sldId="262"/>
            <ac:spMk id="25" creationId="{3262C97E-3C9A-4918-79A6-C0878C942246}"/>
          </ac:spMkLst>
        </pc:spChg>
        <pc:spChg chg="del">
          <ac:chgData name="Alise Jansone" userId="64d84028-8378-4ba6-8d1d-f99c150aa564" providerId="ADAL" clId="{3082E70E-57E7-4425-9450-1EE30B1D7DC3}" dt="2025-09-29T05:58:32.872" v="602" actId="478"/>
          <ac:spMkLst>
            <pc:docMk/>
            <pc:sldMk cId="3200484922" sldId="262"/>
            <ac:spMk id="27" creationId="{C356D9A6-E2D8-7CBF-A06B-D6365ACA4B32}"/>
          </ac:spMkLst>
        </pc:spChg>
        <pc:spChg chg="mod">
          <ac:chgData name="Alise Jansone" userId="64d84028-8378-4ba6-8d1d-f99c150aa564" providerId="ADAL" clId="{3082E70E-57E7-4425-9450-1EE30B1D7DC3}" dt="2025-09-29T05:58:39.721" v="617" actId="20577"/>
          <ac:spMkLst>
            <pc:docMk/>
            <pc:sldMk cId="3200484922" sldId="262"/>
            <ac:spMk id="33" creationId="{35316343-1300-765F-4D18-C740376D7CE2}"/>
          </ac:spMkLst>
        </pc:spChg>
        <pc:spChg chg="del">
          <ac:chgData name="Alise Jansone" userId="64d84028-8378-4ba6-8d1d-f99c150aa564" providerId="ADAL" clId="{3082E70E-57E7-4425-9450-1EE30B1D7DC3}" dt="2025-09-29T05:58:31.256" v="600" actId="478"/>
          <ac:spMkLst>
            <pc:docMk/>
            <pc:sldMk cId="3200484922" sldId="262"/>
            <ac:spMk id="34" creationId="{3B7CD86B-C59C-7DA1-A74E-FF8372171826}"/>
          </ac:spMkLst>
        </pc:spChg>
        <pc:spChg chg="add del mod">
          <ac:chgData name="Alise Jansone" userId="64d84028-8378-4ba6-8d1d-f99c150aa564" providerId="ADAL" clId="{3082E70E-57E7-4425-9450-1EE30B1D7DC3}" dt="2025-09-29T12:55:49.250" v="1421" actId="404"/>
          <ac:spMkLst>
            <pc:docMk/>
            <pc:sldMk cId="3200484922" sldId="262"/>
            <ac:spMk id="35" creationId="{EB5DC8C9-210D-DEB8-2287-16B186A2FE70}"/>
          </ac:spMkLst>
        </pc:spChg>
        <pc:spChg chg="add del mod">
          <ac:chgData name="Alise Jansone" userId="64d84028-8378-4ba6-8d1d-f99c150aa564" providerId="ADAL" clId="{3082E70E-57E7-4425-9450-1EE30B1D7DC3}" dt="2025-09-29T12:55:53.190" v="1422" actId="478"/>
          <ac:spMkLst>
            <pc:docMk/>
            <pc:sldMk cId="3200484922" sldId="262"/>
            <ac:spMk id="36" creationId="{275C211A-1DB3-2666-6365-D9DC283574E3}"/>
          </ac:spMkLst>
        </pc:spChg>
        <pc:spChg chg="del mod">
          <ac:chgData name="Alise Jansone" userId="64d84028-8378-4ba6-8d1d-f99c150aa564" providerId="ADAL" clId="{3082E70E-57E7-4425-9450-1EE30B1D7DC3}" dt="2025-09-29T05:58:26.266" v="595" actId="478"/>
          <ac:spMkLst>
            <pc:docMk/>
            <pc:sldMk cId="3200484922" sldId="262"/>
            <ac:spMk id="42" creationId="{74B5537F-B919-9F67-78A2-34C39DD5593E}"/>
          </ac:spMkLst>
        </pc:spChg>
        <pc:spChg chg="del">
          <ac:chgData name="Alise Jansone" userId="64d84028-8378-4ba6-8d1d-f99c150aa564" providerId="ADAL" clId="{3082E70E-57E7-4425-9450-1EE30B1D7DC3}" dt="2025-09-29T05:58:29.933" v="599" actId="478"/>
          <ac:spMkLst>
            <pc:docMk/>
            <pc:sldMk cId="3200484922" sldId="262"/>
            <ac:spMk id="45" creationId="{D3CBEA0B-012A-AC2C-91D2-0ED4D1879DBF}"/>
          </ac:spMkLst>
        </pc:spChg>
        <pc:spChg chg="del">
          <ac:chgData name="Alise Jansone" userId="64d84028-8378-4ba6-8d1d-f99c150aa564" providerId="ADAL" clId="{3082E70E-57E7-4425-9450-1EE30B1D7DC3}" dt="2025-09-29T05:58:16.545" v="587" actId="478"/>
          <ac:spMkLst>
            <pc:docMk/>
            <pc:sldMk cId="3200484922" sldId="262"/>
            <ac:spMk id="55" creationId="{B261A803-1950-2CC1-0ED7-80B8A50FC4A0}"/>
          </ac:spMkLst>
        </pc:spChg>
        <pc:spChg chg="del">
          <ac:chgData name="Alise Jansone" userId="64d84028-8378-4ba6-8d1d-f99c150aa564" providerId="ADAL" clId="{3082E70E-57E7-4425-9450-1EE30B1D7DC3}" dt="2025-09-29T05:58:28.654" v="597" actId="478"/>
          <ac:spMkLst>
            <pc:docMk/>
            <pc:sldMk cId="3200484922" sldId="262"/>
            <ac:spMk id="74" creationId="{BC04E6A5-615A-5BB5-571B-CDA7F28B0195}"/>
          </ac:spMkLst>
        </pc:spChg>
        <pc:spChg chg="del">
          <ac:chgData name="Alise Jansone" userId="64d84028-8378-4ba6-8d1d-f99c150aa564" providerId="ADAL" clId="{3082E70E-57E7-4425-9450-1EE30B1D7DC3}" dt="2025-09-29T05:58:29.349" v="598" actId="478"/>
          <ac:spMkLst>
            <pc:docMk/>
            <pc:sldMk cId="3200484922" sldId="262"/>
            <ac:spMk id="76" creationId="{74FF5E14-0452-8486-FE4D-381B41A43083}"/>
          </ac:spMkLst>
        </pc:spChg>
        <pc:spChg chg="del mod">
          <ac:chgData name="Alise Jansone" userId="64d84028-8378-4ba6-8d1d-f99c150aa564" providerId="ADAL" clId="{3082E70E-57E7-4425-9450-1EE30B1D7DC3}" dt="2025-09-29T05:58:22.591" v="592" actId="478"/>
          <ac:spMkLst>
            <pc:docMk/>
            <pc:sldMk cId="3200484922" sldId="262"/>
            <ac:spMk id="77" creationId="{9E7F839B-FC81-845C-B1CB-7E91B3B3CA09}"/>
          </ac:spMkLst>
        </pc:spChg>
        <pc:spChg chg="del">
          <ac:chgData name="Alise Jansone" userId="64d84028-8378-4ba6-8d1d-f99c150aa564" providerId="ADAL" clId="{3082E70E-57E7-4425-9450-1EE30B1D7DC3}" dt="2025-09-29T05:58:16.545" v="587" actId="478"/>
          <ac:spMkLst>
            <pc:docMk/>
            <pc:sldMk cId="3200484922" sldId="262"/>
            <ac:spMk id="78" creationId="{ABAAECC2-234F-EDD1-6EC1-245EB9976C9A}"/>
          </ac:spMkLst>
        </pc:spChg>
        <pc:spChg chg="del">
          <ac:chgData name="Alise Jansone" userId="64d84028-8378-4ba6-8d1d-f99c150aa564" providerId="ADAL" clId="{3082E70E-57E7-4425-9450-1EE30B1D7DC3}" dt="2025-09-29T05:58:16.545" v="587" actId="478"/>
          <ac:spMkLst>
            <pc:docMk/>
            <pc:sldMk cId="3200484922" sldId="262"/>
            <ac:spMk id="79" creationId="{E1D8389D-35BD-CB2A-101A-487117823F8B}"/>
          </ac:spMkLst>
        </pc:spChg>
        <pc:spChg chg="del">
          <ac:chgData name="Alise Jansone" userId="64d84028-8378-4ba6-8d1d-f99c150aa564" providerId="ADAL" clId="{3082E70E-57E7-4425-9450-1EE30B1D7DC3}" dt="2025-09-29T05:58:20.495" v="590" actId="478"/>
          <ac:spMkLst>
            <pc:docMk/>
            <pc:sldMk cId="3200484922" sldId="262"/>
            <ac:spMk id="85" creationId="{86FBA4F5-3946-2E40-A9C8-EA7FBC2ED99C}"/>
          </ac:spMkLst>
        </pc:spChg>
        <pc:spChg chg="del mod">
          <ac:chgData name="Alise Jansone" userId="64d84028-8378-4ba6-8d1d-f99c150aa564" providerId="ADAL" clId="{3082E70E-57E7-4425-9450-1EE30B1D7DC3}" dt="2025-09-29T05:58:12.751" v="586" actId="478"/>
          <ac:spMkLst>
            <pc:docMk/>
            <pc:sldMk cId="3200484922" sldId="262"/>
            <ac:spMk id="94" creationId="{A2C4BE09-B951-1EE1-D80E-9E3291F99476}"/>
          </ac:spMkLst>
        </pc:spChg>
        <pc:spChg chg="del">
          <ac:chgData name="Alise Jansone" userId="64d84028-8378-4ba6-8d1d-f99c150aa564" providerId="ADAL" clId="{3082E70E-57E7-4425-9450-1EE30B1D7DC3}" dt="2025-09-29T05:58:16.545" v="587" actId="478"/>
          <ac:spMkLst>
            <pc:docMk/>
            <pc:sldMk cId="3200484922" sldId="262"/>
            <ac:spMk id="95" creationId="{AC1A99B9-7C2D-036E-E4F5-E1ECBF2ADF7A}"/>
          </ac:spMkLst>
        </pc:spChg>
        <pc:spChg chg="del">
          <ac:chgData name="Alise Jansone" userId="64d84028-8378-4ba6-8d1d-f99c150aa564" providerId="ADAL" clId="{3082E70E-57E7-4425-9450-1EE30B1D7DC3}" dt="2025-09-29T05:58:18.102" v="588" actId="478"/>
          <ac:spMkLst>
            <pc:docMk/>
            <pc:sldMk cId="3200484922" sldId="262"/>
            <ac:spMk id="96" creationId="{D406ADC1-8EAE-400D-325D-10B877D0276C}"/>
          </ac:spMkLst>
        </pc:spChg>
        <pc:grpChg chg="del">
          <ac:chgData name="Alise Jansone" userId="64d84028-8378-4ba6-8d1d-f99c150aa564" providerId="ADAL" clId="{3082E70E-57E7-4425-9450-1EE30B1D7DC3}" dt="2025-09-29T05:58:31.805" v="601" actId="478"/>
          <ac:grpSpMkLst>
            <pc:docMk/>
            <pc:sldMk cId="3200484922" sldId="262"/>
            <ac:grpSpMk id="4" creationId="{A8834051-BB91-C13E-5224-A6EF5F9943C5}"/>
          </ac:grpSpMkLst>
        </pc:grpChg>
        <pc:picChg chg="add mod">
          <ac:chgData name="Alise Jansone" userId="64d84028-8378-4ba6-8d1d-f99c150aa564" providerId="ADAL" clId="{3082E70E-57E7-4425-9450-1EE30B1D7DC3}" dt="2025-09-29T06:41:39.977" v="748" actId="1076"/>
          <ac:picMkLst>
            <pc:docMk/>
            <pc:sldMk cId="3200484922" sldId="262"/>
            <ac:picMk id="6" creationId="{E81C9783-BC03-9D68-3F41-448FCC53A751}"/>
          </ac:picMkLst>
        </pc:picChg>
        <pc:picChg chg="add mod modCrop">
          <ac:chgData name="Alise Jansone" userId="64d84028-8378-4ba6-8d1d-f99c150aa564" providerId="ADAL" clId="{3082E70E-57E7-4425-9450-1EE30B1D7DC3}" dt="2025-09-29T06:45:41.273" v="790" actId="732"/>
          <ac:picMkLst>
            <pc:docMk/>
            <pc:sldMk cId="3200484922" sldId="262"/>
            <ac:picMk id="8" creationId="{F7B5CB51-1B8D-FA8F-12AB-F2AAA9C71CA3}"/>
          </ac:picMkLst>
        </pc:picChg>
        <pc:picChg chg="add mod modCrop">
          <ac:chgData name="Alise Jansone" userId="64d84028-8378-4ba6-8d1d-f99c150aa564" providerId="ADAL" clId="{3082E70E-57E7-4425-9450-1EE30B1D7DC3}" dt="2025-09-29T12:57:02.116" v="1426" actId="1076"/>
          <ac:picMkLst>
            <pc:docMk/>
            <pc:sldMk cId="3200484922" sldId="262"/>
            <ac:picMk id="10" creationId="{2AAB210A-96EC-29C2-3353-BB085A27F0DF}"/>
          </ac:picMkLst>
        </pc:picChg>
        <pc:picChg chg="add mod modCrop">
          <ac:chgData name="Alise Jansone" userId="64d84028-8378-4ba6-8d1d-f99c150aa564" providerId="ADAL" clId="{3082E70E-57E7-4425-9450-1EE30B1D7DC3}" dt="2025-09-29T06:41:45.969" v="749" actId="1076"/>
          <ac:picMkLst>
            <pc:docMk/>
            <pc:sldMk cId="3200484922" sldId="262"/>
            <ac:picMk id="12" creationId="{22582BFC-A504-C56E-ACB2-75E162112E08}"/>
          </ac:picMkLst>
        </pc:picChg>
        <pc:picChg chg="add mod modCrop">
          <ac:chgData name="Alise Jansone" userId="64d84028-8378-4ba6-8d1d-f99c150aa564" providerId="ADAL" clId="{3082E70E-57E7-4425-9450-1EE30B1D7DC3}" dt="2025-09-29T06:43:07.281" v="766" actId="1076"/>
          <ac:picMkLst>
            <pc:docMk/>
            <pc:sldMk cId="3200484922" sldId="262"/>
            <ac:picMk id="14" creationId="{366F49B7-1F02-F4EB-3484-0668A67BE96C}"/>
          </ac:picMkLst>
        </pc:picChg>
        <pc:picChg chg="add del mod">
          <ac:chgData name="Alise Jansone" userId="64d84028-8378-4ba6-8d1d-f99c150aa564" providerId="ADAL" clId="{3082E70E-57E7-4425-9450-1EE30B1D7DC3}" dt="2025-09-29T06:28:47.891" v="691" actId="478"/>
          <ac:picMkLst>
            <pc:docMk/>
            <pc:sldMk cId="3200484922" sldId="262"/>
            <ac:picMk id="16" creationId="{B14FB016-A26B-E3EC-C029-0243ED26E7CB}"/>
          </ac:picMkLst>
        </pc:picChg>
        <pc:picChg chg="add mod modCrop">
          <ac:chgData name="Alise Jansone" userId="64d84028-8378-4ba6-8d1d-f99c150aa564" providerId="ADAL" clId="{3082E70E-57E7-4425-9450-1EE30B1D7DC3}" dt="2025-09-29T06:44:35.776" v="783" actId="732"/>
          <ac:picMkLst>
            <pc:docMk/>
            <pc:sldMk cId="3200484922" sldId="262"/>
            <ac:picMk id="18" creationId="{FA6AA602-4241-9B48-C12D-7B6252307902}"/>
          </ac:picMkLst>
        </pc:picChg>
        <pc:picChg chg="add del mod">
          <ac:chgData name="Alise Jansone" userId="64d84028-8378-4ba6-8d1d-f99c150aa564" providerId="ADAL" clId="{3082E70E-57E7-4425-9450-1EE30B1D7DC3}" dt="2025-09-29T06:16:43.270" v="688" actId="478"/>
          <ac:picMkLst>
            <pc:docMk/>
            <pc:sldMk cId="3200484922" sldId="262"/>
            <ac:picMk id="20" creationId="{570460AA-6E16-2DCC-39C0-D4F870D96499}"/>
          </ac:picMkLst>
        </pc:picChg>
        <pc:picChg chg="add mod modCrop">
          <ac:chgData name="Alise Jansone" userId="64d84028-8378-4ba6-8d1d-f99c150aa564" providerId="ADAL" clId="{3082E70E-57E7-4425-9450-1EE30B1D7DC3}" dt="2025-09-29T06:45:18.272" v="789" actId="18131"/>
          <ac:picMkLst>
            <pc:docMk/>
            <pc:sldMk cId="3200484922" sldId="262"/>
            <ac:picMk id="22" creationId="{4B607F59-65BE-8835-7BBB-930FD5FC6493}"/>
          </ac:picMkLst>
        </pc:picChg>
        <pc:picChg chg="add del mod">
          <ac:chgData name="Alise Jansone" userId="64d84028-8378-4ba6-8d1d-f99c150aa564" providerId="ADAL" clId="{3082E70E-57E7-4425-9450-1EE30B1D7DC3}" dt="2025-09-29T06:35:55.613" v="711" actId="478"/>
          <ac:picMkLst>
            <pc:docMk/>
            <pc:sldMk cId="3200484922" sldId="262"/>
            <ac:picMk id="24" creationId="{1DAADBC4-1E02-9E8D-750F-3234F3148A7B}"/>
          </ac:picMkLst>
        </pc:picChg>
        <pc:picChg chg="add mod modCrop">
          <ac:chgData name="Alise Jansone" userId="64d84028-8378-4ba6-8d1d-f99c150aa564" providerId="ADAL" clId="{3082E70E-57E7-4425-9450-1EE30B1D7DC3}" dt="2025-09-29T12:57:00.630" v="1425" actId="1076"/>
          <ac:picMkLst>
            <pc:docMk/>
            <pc:sldMk cId="3200484922" sldId="262"/>
            <ac:picMk id="28" creationId="{9B7E99D7-0590-8BB1-172C-472F96A87120}"/>
          </ac:picMkLst>
        </pc:picChg>
        <pc:picChg chg="add mod modCrop">
          <ac:chgData name="Alise Jansone" userId="64d84028-8378-4ba6-8d1d-f99c150aa564" providerId="ADAL" clId="{3082E70E-57E7-4425-9450-1EE30B1D7DC3}" dt="2025-09-29T06:45:48.233" v="791" actId="732"/>
          <ac:picMkLst>
            <pc:docMk/>
            <pc:sldMk cId="3200484922" sldId="262"/>
            <ac:picMk id="31" creationId="{F4CC8E84-6935-46AB-703D-F4FE6F188091}"/>
          </ac:picMkLst>
        </pc:picChg>
        <pc:picChg chg="del">
          <ac:chgData name="Alise Jansone" userId="64d84028-8378-4ba6-8d1d-f99c150aa564" providerId="ADAL" clId="{3082E70E-57E7-4425-9450-1EE30B1D7DC3}" dt="2025-09-29T05:58:10.409" v="584" actId="478"/>
          <ac:picMkLst>
            <pc:docMk/>
            <pc:sldMk cId="3200484922" sldId="262"/>
            <ac:picMk id="87" creationId="{104731FF-2A88-0EA3-927D-99D7CCFDC91D}"/>
          </ac:picMkLst>
        </pc:picChg>
        <pc:cxnChg chg="del">
          <ac:chgData name="Alise Jansone" userId="64d84028-8378-4ba6-8d1d-f99c150aa564" providerId="ADAL" clId="{3082E70E-57E7-4425-9450-1EE30B1D7DC3}" dt="2025-09-29T05:58:16.545" v="587" actId="478"/>
          <ac:cxnSpMkLst>
            <pc:docMk/>
            <pc:sldMk cId="3200484922" sldId="262"/>
            <ac:cxnSpMk id="29" creationId="{C8417A65-388B-385A-B2F7-6171564C53C7}"/>
          </ac:cxnSpMkLst>
        </pc:cxnChg>
        <pc:cxnChg chg="del">
          <ac:chgData name="Alise Jansone" userId="64d84028-8378-4ba6-8d1d-f99c150aa564" providerId="ADAL" clId="{3082E70E-57E7-4425-9450-1EE30B1D7DC3}" dt="2025-09-29T05:58:16.545" v="587" actId="478"/>
          <ac:cxnSpMkLst>
            <pc:docMk/>
            <pc:sldMk cId="3200484922" sldId="262"/>
            <ac:cxnSpMk id="48" creationId="{F4610724-F898-F6E1-2626-9FED222E63DE}"/>
          </ac:cxnSpMkLst>
        </pc:cxnChg>
        <pc:cxnChg chg="del">
          <ac:chgData name="Alise Jansone" userId="64d84028-8378-4ba6-8d1d-f99c150aa564" providerId="ADAL" clId="{3082E70E-57E7-4425-9450-1EE30B1D7DC3}" dt="2025-09-29T05:58:25.205" v="594" actId="478"/>
          <ac:cxnSpMkLst>
            <pc:docMk/>
            <pc:sldMk cId="3200484922" sldId="262"/>
            <ac:cxnSpMk id="57" creationId="{974D2B02-3B75-295D-D4A8-8C35193E506C}"/>
          </ac:cxnSpMkLst>
        </pc:cxnChg>
        <pc:cxnChg chg="del">
          <ac:chgData name="Alise Jansone" userId="64d84028-8378-4ba6-8d1d-f99c150aa564" providerId="ADAL" clId="{3082E70E-57E7-4425-9450-1EE30B1D7DC3}" dt="2025-09-29T05:58:16.545" v="587" actId="478"/>
          <ac:cxnSpMkLst>
            <pc:docMk/>
            <pc:sldMk cId="3200484922" sldId="262"/>
            <ac:cxnSpMk id="89" creationId="{225FA96B-A744-F458-C3F3-88ED59683681}"/>
          </ac:cxnSpMkLst>
        </pc:cxnChg>
        <pc:cxnChg chg="del">
          <ac:chgData name="Alise Jansone" userId="64d84028-8378-4ba6-8d1d-f99c150aa564" providerId="ADAL" clId="{3082E70E-57E7-4425-9450-1EE30B1D7DC3}" dt="2025-09-29T05:58:16.545" v="587" actId="478"/>
          <ac:cxnSpMkLst>
            <pc:docMk/>
            <pc:sldMk cId="3200484922" sldId="262"/>
            <ac:cxnSpMk id="90" creationId="{82E67719-EA51-B2A8-C485-7ED8DB9D4161}"/>
          </ac:cxnSpMkLst>
        </pc:cxnChg>
        <pc:cxnChg chg="del">
          <ac:chgData name="Alise Jansone" userId="64d84028-8378-4ba6-8d1d-f99c150aa564" providerId="ADAL" clId="{3082E70E-57E7-4425-9450-1EE30B1D7DC3}" dt="2025-09-29T05:58:16.545" v="587" actId="478"/>
          <ac:cxnSpMkLst>
            <pc:docMk/>
            <pc:sldMk cId="3200484922" sldId="262"/>
            <ac:cxnSpMk id="92" creationId="{D195193C-0638-4637-A954-3083B86E145F}"/>
          </ac:cxnSpMkLst>
        </pc:cxnChg>
        <pc:cxnChg chg="del">
          <ac:chgData name="Alise Jansone" userId="64d84028-8378-4ba6-8d1d-f99c150aa564" providerId="ADAL" clId="{3082E70E-57E7-4425-9450-1EE30B1D7DC3}" dt="2025-09-29T05:58:16.545" v="587" actId="478"/>
          <ac:cxnSpMkLst>
            <pc:docMk/>
            <pc:sldMk cId="3200484922" sldId="262"/>
            <ac:cxnSpMk id="93" creationId="{482A5D32-9579-A50E-317A-A35030079393}"/>
          </ac:cxnSpMkLst>
        </pc:cxnChg>
      </pc:sldChg>
      <pc:sldChg chg="modSp add del mod">
        <pc:chgData name="Alise Jansone" userId="64d84028-8378-4ba6-8d1d-f99c150aa564" providerId="ADAL" clId="{3082E70E-57E7-4425-9450-1EE30B1D7DC3}" dt="2025-09-29T12:45:03.625" v="1304" actId="2696"/>
        <pc:sldMkLst>
          <pc:docMk/>
          <pc:sldMk cId="1802113609" sldId="263"/>
        </pc:sldMkLst>
        <pc:picChg chg="mod">
          <ac:chgData name="Alise Jansone" userId="64d84028-8378-4ba6-8d1d-f99c150aa564" providerId="ADAL" clId="{3082E70E-57E7-4425-9450-1EE30B1D7DC3}" dt="2025-09-29T11:05:17.226" v="1244" actId="1076"/>
          <ac:picMkLst>
            <pc:docMk/>
            <pc:sldMk cId="1802113609" sldId="263"/>
            <ac:picMk id="4" creationId="{F6DA27AD-1537-9C95-702C-2F86F7BB52B1}"/>
          </ac:picMkLst>
        </pc:picChg>
        <pc:picChg chg="mod">
          <ac:chgData name="Alise Jansone" userId="64d84028-8378-4ba6-8d1d-f99c150aa564" providerId="ADAL" clId="{3082E70E-57E7-4425-9450-1EE30B1D7DC3}" dt="2025-09-29T11:05:30.267" v="1246" actId="1076"/>
          <ac:picMkLst>
            <pc:docMk/>
            <pc:sldMk cId="1802113609" sldId="263"/>
            <ac:picMk id="5" creationId="{84C1A74D-8FE7-2DD5-0C80-56745A3F9949}"/>
          </ac:picMkLst>
        </pc:picChg>
        <pc:picChg chg="mod ord">
          <ac:chgData name="Alise Jansone" userId="64d84028-8378-4ba6-8d1d-f99c150aa564" providerId="ADAL" clId="{3082E70E-57E7-4425-9450-1EE30B1D7DC3}" dt="2025-09-29T11:03:58.334" v="1242" actId="167"/>
          <ac:picMkLst>
            <pc:docMk/>
            <pc:sldMk cId="1802113609" sldId="263"/>
            <ac:picMk id="6" creationId="{621DC028-822C-FA97-7B0E-EB94DA2E2D47}"/>
          </ac:picMkLst>
        </pc:picChg>
        <pc:picChg chg="mod ord">
          <ac:chgData name="Alise Jansone" userId="64d84028-8378-4ba6-8d1d-f99c150aa564" providerId="ADAL" clId="{3082E70E-57E7-4425-9450-1EE30B1D7DC3}" dt="2025-09-29T11:03:58.334" v="1242" actId="167"/>
          <ac:picMkLst>
            <pc:docMk/>
            <pc:sldMk cId="1802113609" sldId="263"/>
            <ac:picMk id="10" creationId="{AED462F6-6E0C-B267-DC2F-3CA82B2FEF8E}"/>
          </ac:picMkLst>
        </pc:picChg>
        <pc:picChg chg="mod ord">
          <ac:chgData name="Alise Jansone" userId="64d84028-8378-4ba6-8d1d-f99c150aa564" providerId="ADAL" clId="{3082E70E-57E7-4425-9450-1EE30B1D7DC3}" dt="2025-09-29T11:03:58.334" v="1242" actId="167"/>
          <ac:picMkLst>
            <pc:docMk/>
            <pc:sldMk cId="1802113609" sldId="263"/>
            <ac:picMk id="11" creationId="{7FA0DC54-2FD1-0FA7-9FA2-1AAE310BBBA8}"/>
          </ac:picMkLst>
        </pc:picChg>
        <pc:picChg chg="mod">
          <ac:chgData name="Alise Jansone" userId="64d84028-8378-4ba6-8d1d-f99c150aa564" providerId="ADAL" clId="{3082E70E-57E7-4425-9450-1EE30B1D7DC3}" dt="2025-09-29T11:04:05.314" v="1243" actId="1076"/>
          <ac:picMkLst>
            <pc:docMk/>
            <pc:sldMk cId="1802113609" sldId="263"/>
            <ac:picMk id="13" creationId="{20BE04C2-CB71-9C5C-6C16-ECC0436A6D49}"/>
          </ac:picMkLst>
        </pc:picChg>
      </pc:sldChg>
      <pc:sldChg chg="addSp delSp modSp add mod">
        <pc:chgData name="Alise Jansone" userId="64d84028-8378-4ba6-8d1d-f99c150aa564" providerId="ADAL" clId="{3082E70E-57E7-4425-9450-1EE30B1D7DC3}" dt="2025-09-29T12:44:46.691" v="1303" actId="478"/>
        <pc:sldMkLst>
          <pc:docMk/>
          <pc:sldMk cId="4115519111" sldId="264"/>
        </pc:sldMkLst>
        <pc:spChg chg="del mod">
          <ac:chgData name="Alise Jansone" userId="64d84028-8378-4ba6-8d1d-f99c150aa564" providerId="ADAL" clId="{3082E70E-57E7-4425-9450-1EE30B1D7DC3}" dt="2025-09-29T11:06:45.651" v="1253" actId="478"/>
          <ac:spMkLst>
            <pc:docMk/>
            <pc:sldMk cId="4115519111" sldId="264"/>
            <ac:spMk id="59" creationId="{414CE281-A894-CC9D-7093-C6D797B3556C}"/>
          </ac:spMkLst>
        </pc:spChg>
        <pc:picChg chg="mod modCrop">
          <ac:chgData name="Alise Jansone" userId="64d84028-8378-4ba6-8d1d-f99c150aa564" providerId="ADAL" clId="{3082E70E-57E7-4425-9450-1EE30B1D7DC3}" dt="2025-09-29T12:26:45.507" v="1271" actId="1076"/>
          <ac:picMkLst>
            <pc:docMk/>
            <pc:sldMk cId="4115519111" sldId="264"/>
            <ac:picMk id="3" creationId="{C98979CE-600D-04AD-0CB8-83432ED2CF3F}"/>
          </ac:picMkLst>
        </pc:picChg>
        <pc:picChg chg="mod modCrop">
          <ac:chgData name="Alise Jansone" userId="64d84028-8378-4ba6-8d1d-f99c150aa564" providerId="ADAL" clId="{3082E70E-57E7-4425-9450-1EE30B1D7DC3}" dt="2025-09-29T12:32:16.635" v="1292" actId="732"/>
          <ac:picMkLst>
            <pc:docMk/>
            <pc:sldMk cId="4115519111" sldId="264"/>
            <ac:picMk id="7" creationId="{EE269845-52DA-7382-1105-E535269801EF}"/>
          </ac:picMkLst>
        </pc:picChg>
        <pc:picChg chg="add del mod modCrop">
          <ac:chgData name="Alise Jansone" userId="64d84028-8378-4ba6-8d1d-f99c150aa564" providerId="ADAL" clId="{3082E70E-57E7-4425-9450-1EE30B1D7DC3}" dt="2025-09-29T12:27:35.709" v="1282" actId="478"/>
          <ac:picMkLst>
            <pc:docMk/>
            <pc:sldMk cId="4115519111" sldId="264"/>
            <ac:picMk id="8" creationId="{B42C40D2-E604-EF29-A729-0D2C685DE665}"/>
          </ac:picMkLst>
        </pc:picChg>
        <pc:picChg chg="add mod modCrop">
          <ac:chgData name="Alise Jansone" userId="64d84028-8378-4ba6-8d1d-f99c150aa564" providerId="ADAL" clId="{3082E70E-57E7-4425-9450-1EE30B1D7DC3}" dt="2025-09-29T12:33:03.363" v="1296" actId="732"/>
          <ac:picMkLst>
            <pc:docMk/>
            <pc:sldMk cId="4115519111" sldId="264"/>
            <ac:picMk id="12" creationId="{9159D298-0497-CA17-0017-AB8AC695508B}"/>
          </ac:picMkLst>
        </pc:picChg>
        <pc:picChg chg="mod modCrop">
          <ac:chgData name="Alise Jansone" userId="64d84028-8378-4ba6-8d1d-f99c150aa564" providerId="ADAL" clId="{3082E70E-57E7-4425-9450-1EE30B1D7DC3}" dt="2025-09-29T11:06:41.627" v="1252" actId="732"/>
          <ac:picMkLst>
            <pc:docMk/>
            <pc:sldMk cId="4115519111" sldId="264"/>
            <ac:picMk id="14" creationId="{0345FF2D-B08A-853B-77DB-ACC7F9A37F34}"/>
          </ac:picMkLst>
        </pc:picChg>
        <pc:picChg chg="mod">
          <ac:chgData name="Alise Jansone" userId="64d84028-8378-4ba6-8d1d-f99c150aa564" providerId="ADAL" clId="{3082E70E-57E7-4425-9450-1EE30B1D7DC3}" dt="2025-09-29T11:06:22.178" v="1249" actId="1076"/>
          <ac:picMkLst>
            <pc:docMk/>
            <pc:sldMk cId="4115519111" sldId="264"/>
            <ac:picMk id="16" creationId="{DEA6B561-440D-AB11-7345-2BB06DA562B3}"/>
          </ac:picMkLst>
        </pc:picChg>
        <pc:picChg chg="add del mod">
          <ac:chgData name="Alise Jansone" userId="64d84028-8378-4ba6-8d1d-f99c150aa564" providerId="ADAL" clId="{3082E70E-57E7-4425-9450-1EE30B1D7DC3}" dt="2025-09-29T12:44:46.691" v="1303" actId="478"/>
          <ac:picMkLst>
            <pc:docMk/>
            <pc:sldMk cId="4115519111" sldId="264"/>
            <ac:picMk id="17" creationId="{4E867870-4684-3838-EF20-A41E2F9005A4}"/>
          </ac:picMkLst>
        </pc:picChg>
      </pc:sldChg>
      <pc:sldChg chg="addSp delSp modSp add mod">
        <pc:chgData name="Alise Jansone" userId="64d84028-8378-4ba6-8d1d-f99c150aa564" providerId="ADAL" clId="{3082E70E-57E7-4425-9450-1EE30B1D7DC3}" dt="2025-09-29T13:16:34.008" v="1585" actId="18131"/>
        <pc:sldMkLst>
          <pc:docMk/>
          <pc:sldMk cId="3256440500" sldId="265"/>
        </pc:sldMkLst>
        <pc:spChg chg="add del mod">
          <ac:chgData name="Alise Jansone" userId="64d84028-8378-4ba6-8d1d-f99c150aa564" providerId="ADAL" clId="{3082E70E-57E7-4425-9450-1EE30B1D7DC3}" dt="2025-09-29T13:00:53.568" v="1480" actId="14100"/>
          <ac:spMkLst>
            <pc:docMk/>
            <pc:sldMk cId="3256440500" sldId="265"/>
            <ac:spMk id="2" creationId="{59EC05FA-1B53-0DDB-E311-12A48D80709C}"/>
          </ac:spMkLst>
        </pc:spChg>
        <pc:spChg chg="add del">
          <ac:chgData name="Alise Jansone" userId="64d84028-8378-4ba6-8d1d-f99c150aa564" providerId="ADAL" clId="{3082E70E-57E7-4425-9450-1EE30B1D7DC3}" dt="2025-09-29T12:59:39.217" v="1472" actId="478"/>
          <ac:spMkLst>
            <pc:docMk/>
            <pc:sldMk cId="3256440500" sldId="265"/>
            <ac:spMk id="32" creationId="{CDB98271-563B-C87F-E466-A487E9E81B72}"/>
          </ac:spMkLst>
        </pc:spChg>
        <pc:spChg chg="add del">
          <ac:chgData name="Alise Jansone" userId="64d84028-8378-4ba6-8d1d-f99c150aa564" providerId="ADAL" clId="{3082E70E-57E7-4425-9450-1EE30B1D7DC3}" dt="2025-09-29T12:59:38.865" v="1471" actId="478"/>
          <ac:spMkLst>
            <pc:docMk/>
            <pc:sldMk cId="3256440500" sldId="265"/>
            <ac:spMk id="33" creationId="{8749AE0B-A995-1E33-A987-9219BF2CA65D}"/>
          </ac:spMkLst>
        </pc:spChg>
        <pc:spChg chg="add del mod">
          <ac:chgData name="Alise Jansone" userId="64d84028-8378-4ba6-8d1d-f99c150aa564" providerId="ADAL" clId="{3082E70E-57E7-4425-9450-1EE30B1D7DC3}" dt="2025-09-29T13:14:44.543" v="1578" actId="1076"/>
          <ac:spMkLst>
            <pc:docMk/>
            <pc:sldMk cId="3256440500" sldId="265"/>
            <ac:spMk id="35" creationId="{2A89C7DF-4A1D-FFAF-54CD-4114811ECA80}"/>
          </ac:spMkLst>
        </pc:spChg>
        <pc:spChg chg="del">
          <ac:chgData name="Alise Jansone" userId="64d84028-8378-4ba6-8d1d-f99c150aa564" providerId="ADAL" clId="{3082E70E-57E7-4425-9450-1EE30B1D7DC3}" dt="2025-09-29T12:58:34.174" v="1428" actId="478"/>
          <ac:spMkLst>
            <pc:docMk/>
            <pc:sldMk cId="3256440500" sldId="265"/>
            <ac:spMk id="59" creationId="{16734A0E-B2E5-BC38-981D-2D728543FD96}"/>
          </ac:spMkLst>
        </pc:spChg>
        <pc:picChg chg="mod modCrop">
          <ac:chgData name="Alise Jansone" userId="64d84028-8378-4ba6-8d1d-f99c150aa564" providerId="ADAL" clId="{3082E70E-57E7-4425-9450-1EE30B1D7DC3}" dt="2025-09-29T13:14:44.543" v="1578" actId="1076"/>
          <ac:picMkLst>
            <pc:docMk/>
            <pc:sldMk cId="3256440500" sldId="265"/>
            <ac:picMk id="6" creationId="{9FE5CADF-2AF6-25EC-28A9-5967708C18E5}"/>
          </ac:picMkLst>
        </pc:picChg>
        <pc:picChg chg="mod modCrop">
          <ac:chgData name="Alise Jansone" userId="64d84028-8378-4ba6-8d1d-f99c150aa564" providerId="ADAL" clId="{3082E70E-57E7-4425-9450-1EE30B1D7DC3}" dt="2025-09-29T13:14:40.184" v="1577" actId="1076"/>
          <ac:picMkLst>
            <pc:docMk/>
            <pc:sldMk cId="3256440500" sldId="265"/>
            <ac:picMk id="8" creationId="{8FF32FFB-A937-A447-EAD0-074EBF7E3732}"/>
          </ac:picMkLst>
        </pc:picChg>
        <pc:picChg chg="mod ord modCrop">
          <ac:chgData name="Alise Jansone" userId="64d84028-8378-4ba6-8d1d-f99c150aa564" providerId="ADAL" clId="{3082E70E-57E7-4425-9450-1EE30B1D7DC3}" dt="2025-09-29T13:14:38.519" v="1576" actId="1076"/>
          <ac:picMkLst>
            <pc:docMk/>
            <pc:sldMk cId="3256440500" sldId="265"/>
            <ac:picMk id="10" creationId="{9A00A066-509D-5B27-2E59-7AA4E5FC9CB9}"/>
          </ac:picMkLst>
        </pc:picChg>
        <pc:picChg chg="mod">
          <ac:chgData name="Alise Jansone" userId="64d84028-8378-4ba6-8d1d-f99c150aa564" providerId="ADAL" clId="{3082E70E-57E7-4425-9450-1EE30B1D7DC3}" dt="2025-09-29T13:00:47.014" v="1478" actId="1076"/>
          <ac:picMkLst>
            <pc:docMk/>
            <pc:sldMk cId="3256440500" sldId="265"/>
            <ac:picMk id="12" creationId="{DBE1417E-C154-BAA5-1CA6-4C70ACBA1041}"/>
          </ac:picMkLst>
        </pc:picChg>
        <pc:picChg chg="mod modCrop">
          <ac:chgData name="Alise Jansone" userId="64d84028-8378-4ba6-8d1d-f99c150aa564" providerId="ADAL" clId="{3082E70E-57E7-4425-9450-1EE30B1D7DC3}" dt="2025-09-29T13:01:54.304" v="1493" actId="732"/>
          <ac:picMkLst>
            <pc:docMk/>
            <pc:sldMk cId="3256440500" sldId="265"/>
            <ac:picMk id="14" creationId="{6BC81C7C-29BC-B5E2-953B-9FAFDF6AE983}"/>
          </ac:picMkLst>
        </pc:picChg>
        <pc:picChg chg="mod modCrop">
          <ac:chgData name="Alise Jansone" userId="64d84028-8378-4ba6-8d1d-f99c150aa564" providerId="ADAL" clId="{3082E70E-57E7-4425-9450-1EE30B1D7DC3}" dt="2025-09-29T13:01:31.064" v="1489" actId="14100"/>
          <ac:picMkLst>
            <pc:docMk/>
            <pc:sldMk cId="3256440500" sldId="265"/>
            <ac:picMk id="18" creationId="{F770D250-C758-A1EC-3384-48085B96C187}"/>
          </ac:picMkLst>
        </pc:picChg>
        <pc:picChg chg="mod">
          <ac:chgData name="Alise Jansone" userId="64d84028-8378-4ba6-8d1d-f99c150aa564" providerId="ADAL" clId="{3082E70E-57E7-4425-9450-1EE30B1D7DC3}" dt="2025-09-29T13:01:38.112" v="1490" actId="14100"/>
          <ac:picMkLst>
            <pc:docMk/>
            <pc:sldMk cId="3256440500" sldId="265"/>
            <ac:picMk id="22" creationId="{0F808404-DCF4-15C5-DA4F-4FC9FAA1431A}"/>
          </ac:picMkLst>
        </pc:picChg>
        <pc:picChg chg="mod modCrop">
          <ac:chgData name="Alise Jansone" userId="64d84028-8378-4ba6-8d1d-f99c150aa564" providerId="ADAL" clId="{3082E70E-57E7-4425-9450-1EE30B1D7DC3}" dt="2025-09-29T13:16:34.008" v="1585" actId="18131"/>
          <ac:picMkLst>
            <pc:docMk/>
            <pc:sldMk cId="3256440500" sldId="265"/>
            <ac:picMk id="28" creationId="{7A5705E7-2257-0303-95E5-B47E0BFAD9B4}"/>
          </ac:picMkLst>
        </pc:picChg>
        <pc:picChg chg="mod ord modCrop">
          <ac:chgData name="Alise Jansone" userId="64d84028-8378-4ba6-8d1d-f99c150aa564" providerId="ADAL" clId="{3082E70E-57E7-4425-9450-1EE30B1D7DC3}" dt="2025-09-29T13:15:35.663" v="1580" actId="1076"/>
          <ac:picMkLst>
            <pc:docMk/>
            <pc:sldMk cId="3256440500" sldId="265"/>
            <ac:picMk id="31" creationId="{B8F4C6FD-07FE-DD05-EBE4-B31A3F1531A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BCFA-A06C-1725-22EA-1D45B0D47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E56EA-C84E-6C17-F590-983672E00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397C8-CF1F-82A9-5283-5EA3DAC7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244F-7A16-4A63-B80A-88343746230E}" type="datetimeFigureOut">
              <a:rPr lang="lv-LV" smtClean="0"/>
              <a:t>30.09.2025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2C56F-A7A5-3EBA-5329-0E707B5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8DD26-4E7C-0494-C9A3-62E927C4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E28E-3F92-43FD-BBFD-94B924EF97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15567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42E19-4C96-3788-F98C-B1E42F88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5AFDB-C8A8-DAAB-4304-4D8546F75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AEF1C-6AC3-9DC5-E0AC-AD3AE97D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244F-7A16-4A63-B80A-88343746230E}" type="datetimeFigureOut">
              <a:rPr lang="lv-LV" smtClean="0"/>
              <a:t>30.09.2025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A21AA-9B7F-64FB-236D-0C8D99958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4D1E3-AE36-94A8-CA08-A73400F0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E28E-3F92-43FD-BBFD-94B924EF97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6678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106A43-4424-2348-2ECC-6B8D9ACC53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582CCE-F49A-88AB-4ECE-C7E3F3096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EEF64-91A1-2ECB-BC92-46704DC7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244F-7A16-4A63-B80A-88343746230E}" type="datetimeFigureOut">
              <a:rPr lang="lv-LV" smtClean="0"/>
              <a:t>30.09.2025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7004A-FF6A-B4A7-0407-6AA68604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CC7DA-9FD6-5311-6890-54B0004E1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E28E-3F92-43FD-BBFD-94B924EF97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1895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DE268-EC73-2441-8E33-21EB2D2DF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86615-4D11-40EC-750B-09DFFF197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00531-44C3-DD68-823E-7DB26522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244F-7A16-4A63-B80A-88343746230E}" type="datetimeFigureOut">
              <a:rPr lang="lv-LV" smtClean="0"/>
              <a:t>30.09.2025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82D6C-49D1-50DC-6FEA-B4F29CEA4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7D417-A7D4-650F-7CA8-5A19AB05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E28E-3F92-43FD-BBFD-94B924EF97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9318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8B8C5-FFB2-D8D7-3073-E3DFE993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CDA-C96F-3D40-5D33-B75E59E7B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5C6E9-8D68-97D7-BFBE-B6FA78A78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244F-7A16-4A63-B80A-88343746230E}" type="datetimeFigureOut">
              <a:rPr lang="lv-LV" smtClean="0"/>
              <a:t>30.09.2025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C6037-4977-CE55-CBEB-4DCFDF32D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EE1C0-E487-E7BA-43E2-30BB12A8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E28E-3F92-43FD-BBFD-94B924EF97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1560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C5B5F-2496-1241-7040-647ED55E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08310-FFFD-57B1-C7EA-34D0A35BD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2316A-39F4-EB94-22CD-DBE9E049D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A1DE4-EDC8-CFE3-B15C-882F97A2D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244F-7A16-4A63-B80A-88343746230E}" type="datetimeFigureOut">
              <a:rPr lang="lv-LV" smtClean="0"/>
              <a:t>30.09.2025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E480E-4E8C-C208-5C05-7ADE2320B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188DE-F05F-CE67-DE1C-D808935D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E28E-3F92-43FD-BBFD-94B924EF97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3527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85E61-4236-BFEF-38B8-53CFFAC2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9D278-2CB5-B67A-59EC-13B001016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FEE3A-0964-0FF4-273D-3E98E16F7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053CFD-3605-E4C6-1357-8EBED11AC4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2BE74A-B6FB-2E5D-ED3F-5D6CE1524D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BF7B6-3CBB-90E7-3828-55B020969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244F-7A16-4A63-B80A-88343746230E}" type="datetimeFigureOut">
              <a:rPr lang="lv-LV" smtClean="0"/>
              <a:t>30.09.2025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25B320-76C2-4C8B-0EDC-4653986DC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5C1B0-0EEA-5A34-B721-6C7A9F5B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E28E-3F92-43FD-BBFD-94B924EF97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1092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207F3-DE19-F2A5-0A5C-9DBF7E22C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9E730-E144-AA34-E895-B97A0591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244F-7A16-4A63-B80A-88343746230E}" type="datetimeFigureOut">
              <a:rPr lang="lv-LV" smtClean="0"/>
              <a:t>30.09.2025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BB5AB-673F-B258-C4EE-983ADAAE8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3108B-2AD4-EDD2-97CC-C1BE5E79A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E28E-3F92-43FD-BBFD-94B924EF97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21075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4854A8-A158-4F56-BD37-AAEC426AE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244F-7A16-4A63-B80A-88343746230E}" type="datetimeFigureOut">
              <a:rPr lang="lv-LV" smtClean="0"/>
              <a:t>30.09.2025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4EA1A-ACE3-997F-1530-9D12322D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18A2F-E6BB-B0F3-BC80-F5AA09CA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E28E-3F92-43FD-BBFD-94B924EF97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3011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EFE20-C6F7-4090-FA0E-48B6A3A54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F5E0C-AF56-F7D4-819D-62A4CF9BB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C48A3-664B-8EE0-496B-86A0885A2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E9861-C5C3-BE6C-BAE5-E3E353DE3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244F-7A16-4A63-B80A-88343746230E}" type="datetimeFigureOut">
              <a:rPr lang="lv-LV" smtClean="0"/>
              <a:t>30.09.2025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C671C-09E1-02FC-0BB5-4B842A6D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AECBA-A9B0-7105-C723-7BACBFD5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E28E-3F92-43FD-BBFD-94B924EF97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125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A83A-1240-DBDC-D32D-BD6BBEB2A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2C57AF-2E0A-D42B-E7B7-66ED41BBE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37413-3576-61E1-3303-929C33983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E2B50-89B0-9526-2034-8C0B52EF5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244F-7A16-4A63-B80A-88343746230E}" type="datetimeFigureOut">
              <a:rPr lang="lv-LV" smtClean="0"/>
              <a:t>30.09.2025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6C690-D11F-E1D0-D140-81247C1C5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B2F00-5EF1-83D1-7AC8-49EDA01C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E28E-3F92-43FD-BBFD-94B924EF97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91393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0C4EF5-B508-0E65-14D1-B36053C5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1D8A5-A070-0960-7C1C-4684C600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3C390-FCBF-FE0A-0C3F-CAD9F5E023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83244F-7A16-4A63-B80A-88343746230E}" type="datetimeFigureOut">
              <a:rPr lang="lv-LV" smtClean="0"/>
              <a:t>30.09.2025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64D15-D0F1-A994-7D3C-674F9E88B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7A3F6-1638-1991-3F8F-55D3E9E42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C3E28E-3F92-43FD-BBFD-94B924EF97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7814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8.jpeg"/><Relationship Id="rId10" Type="http://schemas.openxmlformats.org/officeDocument/2006/relationships/image" Target="../media/image25.jpg"/><Relationship Id="rId4" Type="http://schemas.openxmlformats.org/officeDocument/2006/relationships/image" Target="../media/image20.jp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street">
            <a:extLst>
              <a:ext uri="{FF2B5EF4-FFF2-40B4-BE49-F238E27FC236}">
                <a16:creationId xmlns:a16="http://schemas.microsoft.com/office/drawing/2014/main" id="{E213B810-C405-CEA5-779C-809EC2FB9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2" b="-2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F073A-FD3B-5F7C-3C30-A37B0863D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6290734" cy="3569242"/>
          </a:xfrm>
        </p:spPr>
        <p:txBody>
          <a:bodyPr anchor="t">
            <a:normAutofit/>
          </a:bodyPr>
          <a:lstStyle/>
          <a:p>
            <a:pPr algn="l"/>
            <a:r>
              <a:rPr lang="lv-LV" sz="4800" dirty="0">
                <a:solidFill>
                  <a:schemeClr val="bg1"/>
                </a:solidFill>
                <a:latin typeface="Univers Light" panose="020B0403020202020204" pitchFamily="34" charset="0"/>
              </a:rPr>
              <a:t>BAUMAŅU KĀRĻA LAUKUMA PĀRBŪVE LIMBAŽOS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AE99D-EEB5-AA04-E7B2-10090CA60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lv-LV" dirty="0">
                <a:solidFill>
                  <a:schemeClr val="bg1"/>
                </a:solidFill>
                <a:latin typeface="Univers Light" panose="020B0403020202020204" pitchFamily="34" charset="0"/>
              </a:rPr>
              <a:t>Pasūtītājs: Limbažu novada pašvaldība</a:t>
            </a:r>
          </a:p>
          <a:p>
            <a:pPr algn="l"/>
            <a:r>
              <a:rPr lang="lv-LV" dirty="0">
                <a:solidFill>
                  <a:schemeClr val="bg1"/>
                </a:solidFill>
                <a:latin typeface="Univers Light" panose="020B0403020202020204" pitchFamily="34" charset="0"/>
              </a:rPr>
              <a:t>Izstrādātājs: SIA «Projekts 3»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n aerial view of a city&#10;&#10;AI-generated content may be incorrect.">
            <a:extLst>
              <a:ext uri="{FF2B5EF4-FFF2-40B4-BE49-F238E27FC236}">
                <a16:creationId xmlns:a16="http://schemas.microsoft.com/office/drawing/2014/main" id="{AB331A3A-69A7-8DE1-85B0-C0F6E414D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5560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BA0D7-A905-3C66-3C34-797F57D7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lv-LV" sz="3700" dirty="0">
                <a:latin typeface="Univers Light" panose="020B0403020202020204" pitchFamily="34" charset="0"/>
                <a:cs typeface="Utsaah" panose="020B0502040204020203" pitchFamily="34" charset="0"/>
              </a:rPr>
              <a:t>PROBLEMĀTIKA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5593-983E-6422-A8BE-CF18B7017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88865" cy="3742762"/>
          </a:xfrm>
        </p:spPr>
        <p:txBody>
          <a:bodyPr>
            <a:normAutofit/>
          </a:bodyPr>
          <a:lstStyle/>
          <a:p>
            <a:r>
              <a:rPr lang="lv-LV" sz="2000" dirty="0">
                <a:latin typeface="Univers Light" panose="020B0403020202020204" pitchFamily="34" charset="0"/>
                <a:cs typeface="Utsaah" panose="020B0502040204020203" pitchFamily="34" charset="0"/>
              </a:rPr>
              <a:t>Sarežģīta satiksmes organizācija;</a:t>
            </a:r>
          </a:p>
          <a:p>
            <a:r>
              <a:rPr lang="lv-LV" sz="2000" dirty="0">
                <a:latin typeface="Univers Light" panose="020B0403020202020204" pitchFamily="34" charset="0"/>
                <a:cs typeface="Utsaah" panose="020B0502040204020203" pitchFamily="34" charset="0"/>
              </a:rPr>
              <a:t>Nepieejama vide gājējiem;</a:t>
            </a:r>
          </a:p>
          <a:p>
            <a:r>
              <a:rPr lang="lv-LV" sz="2000" dirty="0">
                <a:latin typeface="Univers Light" panose="020B0403020202020204" pitchFamily="34" charset="0"/>
                <a:cs typeface="Utsaah" panose="020B0502040204020203" pitchFamily="34" charset="0"/>
              </a:rPr>
              <a:t>Nepieciešams uzlabot </a:t>
            </a:r>
            <a:r>
              <a:rPr lang="lv-LV" sz="2000" dirty="0" err="1">
                <a:latin typeface="Univers Light" panose="020B0403020202020204" pitchFamily="34" charset="0"/>
                <a:cs typeface="Utsaah" panose="020B0502040204020203" pitchFamily="34" charset="0"/>
              </a:rPr>
              <a:t>ārtelpas</a:t>
            </a:r>
            <a:r>
              <a:rPr lang="lv-LV" sz="2000" dirty="0">
                <a:latin typeface="Univers Light" panose="020B0403020202020204" pitchFamily="34" charset="0"/>
                <a:cs typeface="Utsaah" panose="020B0502040204020203" pitchFamily="34" charset="0"/>
              </a:rPr>
              <a:t> estētisko kvalitāti un funkcionalitāti;</a:t>
            </a:r>
          </a:p>
          <a:p>
            <a:r>
              <a:rPr lang="lv-LV" sz="2000" dirty="0">
                <a:latin typeface="Univers Light" panose="020B0403020202020204" pitchFamily="34" charset="0"/>
                <a:cs typeface="Utsaah" panose="020B0502040204020203" pitchFamily="34" charset="0"/>
              </a:rPr>
              <a:t>Pilsētas centrs bez identitātes;</a:t>
            </a:r>
          </a:p>
          <a:p>
            <a:r>
              <a:rPr lang="lv-LV" sz="2000" dirty="0">
                <a:latin typeface="Univers Light" panose="020B0403020202020204" pitchFamily="34" charset="0"/>
                <a:cs typeface="Utsaah" panose="020B0502040204020203" pitchFamily="34" charset="0"/>
              </a:rPr>
              <a:t>Neredzamas vēsturiskās vērtības.</a:t>
            </a:r>
          </a:p>
        </p:txBody>
      </p:sp>
    </p:spTree>
    <p:extLst>
      <p:ext uri="{BB962C8B-B14F-4D97-AF65-F5344CB8AC3E}">
        <p14:creationId xmlns:p14="http://schemas.microsoft.com/office/powerpoint/2010/main" val="334461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reet with cars and people walking on it&#10;&#10;AI-generated content may be incorrect.">
            <a:extLst>
              <a:ext uri="{FF2B5EF4-FFF2-40B4-BE49-F238E27FC236}">
                <a16:creationId xmlns:a16="http://schemas.microsoft.com/office/drawing/2014/main" id="{FAC82321-2543-D1D0-CEB3-F0A413545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6"/>
          <a:stretch>
            <a:fillRect/>
          </a:stretch>
        </p:blipFill>
        <p:spPr>
          <a:xfrm flipH="1">
            <a:off x="8573646" y="3623381"/>
            <a:ext cx="4537612" cy="455353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7" name="Picture 6" descr="People sitting on benches in a park&#10;&#10;AI-generated content may be incorrect.">
            <a:extLst>
              <a:ext uri="{FF2B5EF4-FFF2-40B4-BE49-F238E27FC236}">
                <a16:creationId xmlns:a16="http://schemas.microsoft.com/office/drawing/2014/main" id="{5BA97248-910D-E619-7387-1F26A20E4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8" r="5424"/>
          <a:stretch>
            <a:fillRect/>
          </a:stretch>
        </p:blipFill>
        <p:spPr>
          <a:xfrm>
            <a:off x="6368026" y="2341608"/>
            <a:ext cx="2780187" cy="2712379"/>
          </a:xfrm>
          <a:prstGeom prst="flowChartConnector">
            <a:avLst/>
          </a:prstGeom>
          <a:effectLst>
            <a:softEdge rad="63500"/>
          </a:effectLst>
        </p:spPr>
      </p:pic>
      <p:pic>
        <p:nvPicPr>
          <p:cNvPr id="9" name="Picture 8" descr="A group of people in a street&#10;&#10;AI-generated content may be incorrect.">
            <a:extLst>
              <a:ext uri="{FF2B5EF4-FFF2-40B4-BE49-F238E27FC236}">
                <a16:creationId xmlns:a16="http://schemas.microsoft.com/office/drawing/2014/main" id="{15FBDE76-5F0F-9AEC-2AB1-91B0F4B2A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183" y="-740600"/>
            <a:ext cx="4084561" cy="4074349"/>
          </a:xfrm>
          <a:prstGeom prst="flowChartConnector">
            <a:avLst/>
          </a:prstGeom>
          <a:effectLst>
            <a:softEdge rad="63500"/>
          </a:effectLst>
        </p:spPr>
      </p:pic>
      <p:pic>
        <p:nvPicPr>
          <p:cNvPr id="11" name="Picture 10" descr="A stone slab with writing on it&#10;&#10;AI-generated content may be incorrect.">
            <a:extLst>
              <a:ext uri="{FF2B5EF4-FFF2-40B4-BE49-F238E27FC236}">
                <a16:creationId xmlns:a16="http://schemas.microsoft.com/office/drawing/2014/main" id="{2938351A-8437-63B7-8A76-1593A4B85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6" r="1588" b="15081"/>
          <a:stretch>
            <a:fillRect/>
          </a:stretch>
        </p:blipFill>
        <p:spPr>
          <a:xfrm>
            <a:off x="5547073" y="151556"/>
            <a:ext cx="2110047" cy="2070971"/>
          </a:xfrm>
          <a:prstGeom prst="flowChartConnector">
            <a:avLst/>
          </a:prstGeom>
          <a:effectLst>
            <a:softEdge rad="63500"/>
          </a:effectLst>
        </p:spPr>
      </p:pic>
      <p:pic>
        <p:nvPicPr>
          <p:cNvPr id="13" name="Picture 12" descr="A black and white photo of a street&#10;&#10;AI-generated content may be incorrect.">
            <a:extLst>
              <a:ext uri="{FF2B5EF4-FFF2-40B4-BE49-F238E27FC236}">
                <a16:creationId xmlns:a16="http://schemas.microsoft.com/office/drawing/2014/main" id="{804F368F-657D-15C6-DBB6-646FBEB59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7" t="5000" r="2495" b="2222"/>
          <a:stretch>
            <a:fillRect/>
          </a:stretch>
        </p:blipFill>
        <p:spPr>
          <a:xfrm>
            <a:off x="3600638" y="4159259"/>
            <a:ext cx="3239323" cy="3273442"/>
          </a:xfrm>
          <a:prstGeom prst="flowChartConnector">
            <a:avLst/>
          </a:prstGeom>
          <a:effectLst>
            <a:softEdge rad="63500"/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F883B6C-24AD-2087-B057-CA3AC05CA71E}"/>
              </a:ext>
            </a:extLst>
          </p:cNvPr>
          <p:cNvSpPr txBox="1">
            <a:spLocks/>
          </p:cNvSpPr>
          <p:nvPr/>
        </p:nvSpPr>
        <p:spPr>
          <a:xfrm>
            <a:off x="690822" y="151556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700" dirty="0">
                <a:latin typeface="Univers Light" panose="020B0403020202020204" pitchFamily="34" charset="0"/>
              </a:rPr>
              <a:t>MĒRĶIS</a:t>
            </a:r>
            <a:endParaRPr lang="lv-LV" sz="37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267CCB9-B47F-1A65-4016-D801F72364BD}"/>
              </a:ext>
            </a:extLst>
          </p:cNvPr>
          <p:cNvSpPr txBox="1">
            <a:spLocks/>
          </p:cNvSpPr>
          <p:nvPr/>
        </p:nvSpPr>
        <p:spPr>
          <a:xfrm>
            <a:off x="690822" y="1752000"/>
            <a:ext cx="4513006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dirty="0">
                <a:latin typeface="Univers Light" panose="020B0403020202020204" pitchFamily="34" charset="0"/>
              </a:rPr>
              <a:t>Droša un viegli saprotama satiksmes organizācija;</a:t>
            </a:r>
          </a:p>
          <a:p>
            <a:r>
              <a:rPr lang="lv-LV" sz="2000" dirty="0">
                <a:latin typeface="Univers Light" panose="020B0403020202020204" pitchFamily="34" charset="0"/>
              </a:rPr>
              <a:t>Pieejama un droša vide gājējiem;</a:t>
            </a:r>
          </a:p>
          <a:p>
            <a:r>
              <a:rPr lang="lv-LV" sz="2000" dirty="0">
                <a:latin typeface="Univers Light" panose="020B0403020202020204" pitchFamily="34" charset="0"/>
              </a:rPr>
              <a:t>Daudzfunkcionāls pilsētas centrs;</a:t>
            </a:r>
          </a:p>
          <a:p>
            <a:r>
              <a:rPr lang="lv-LV" sz="2000" dirty="0">
                <a:latin typeface="Univers Light" panose="020B0403020202020204" pitchFamily="34" charset="0"/>
              </a:rPr>
              <a:t>Limbažu identitāte;</a:t>
            </a:r>
          </a:p>
          <a:p>
            <a:r>
              <a:rPr lang="lv-LV" sz="2000" dirty="0">
                <a:latin typeface="Univers Light" panose="020B0403020202020204" pitchFamily="34" charset="0"/>
              </a:rPr>
              <a:t>Vēsturiskās vērtības;</a:t>
            </a:r>
          </a:p>
          <a:p>
            <a:r>
              <a:rPr lang="lv-LV" sz="2000" dirty="0">
                <a:latin typeface="Univers Light" panose="020B0403020202020204" pitchFamily="34" charset="0"/>
              </a:rPr>
              <a:t>Vieta pasākumu norisei;</a:t>
            </a:r>
          </a:p>
          <a:p>
            <a:r>
              <a:rPr lang="lv-LV" sz="2000" dirty="0">
                <a:latin typeface="Univers Light" panose="020B0403020202020204" pitchFamily="34" charset="0"/>
              </a:rPr>
              <a:t>Ilgtspējība.</a:t>
            </a:r>
          </a:p>
        </p:txBody>
      </p:sp>
    </p:spTree>
    <p:extLst>
      <p:ext uri="{BB962C8B-B14F-4D97-AF65-F5344CB8AC3E}">
        <p14:creationId xmlns:p14="http://schemas.microsoft.com/office/powerpoint/2010/main" val="3383577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map of a city&#10;&#10;AI-generated content may be incorrect.">
            <a:extLst>
              <a:ext uri="{FF2B5EF4-FFF2-40B4-BE49-F238E27FC236}">
                <a16:creationId xmlns:a16="http://schemas.microsoft.com/office/drawing/2014/main" id="{74B91D5A-42EF-4A9F-9F5F-B585EF422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88" y="0"/>
            <a:ext cx="9680023" cy="6858000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9B22B9BF-35A3-D025-8783-005562BA2165}"/>
              </a:ext>
            </a:extLst>
          </p:cNvPr>
          <p:cNvSpPr/>
          <p:nvPr/>
        </p:nvSpPr>
        <p:spPr>
          <a:xfrm>
            <a:off x="5822302" y="5781546"/>
            <a:ext cx="6346835" cy="11037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6AE07C5-F30A-8199-DB34-FC37DB27E671}"/>
              </a:ext>
            </a:extLst>
          </p:cNvPr>
          <p:cNvSpPr/>
          <p:nvPr/>
        </p:nvSpPr>
        <p:spPr>
          <a:xfrm>
            <a:off x="0" y="0"/>
            <a:ext cx="6113505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7E7599-960D-B03F-579F-57F599BE67DA}"/>
              </a:ext>
            </a:extLst>
          </p:cNvPr>
          <p:cNvSpPr/>
          <p:nvPr/>
        </p:nvSpPr>
        <p:spPr>
          <a:xfrm>
            <a:off x="6113505" y="895350"/>
            <a:ext cx="3743325" cy="2557463"/>
          </a:xfrm>
          <a:custGeom>
            <a:avLst/>
            <a:gdLst>
              <a:gd name="connsiteX0" fmla="*/ 3740727 w 3740727"/>
              <a:gd name="connsiteY0" fmla="*/ 0 h 2576946"/>
              <a:gd name="connsiteX1" fmla="*/ 2955637 w 3740727"/>
              <a:gd name="connsiteY1" fmla="*/ 267855 h 2576946"/>
              <a:gd name="connsiteX2" fmla="*/ 2419927 w 3740727"/>
              <a:gd name="connsiteY2" fmla="*/ 628073 h 2576946"/>
              <a:gd name="connsiteX3" fmla="*/ 1357746 w 3740727"/>
              <a:gd name="connsiteY3" fmla="*/ 1505527 h 2576946"/>
              <a:gd name="connsiteX4" fmla="*/ 443346 w 3740727"/>
              <a:gd name="connsiteY4" fmla="*/ 2235200 h 2576946"/>
              <a:gd name="connsiteX5" fmla="*/ 0 w 3740727"/>
              <a:gd name="connsiteY5" fmla="*/ 2576946 h 257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0727" h="2576946">
                <a:moveTo>
                  <a:pt x="3740727" y="0"/>
                </a:moveTo>
                <a:cubicBezTo>
                  <a:pt x="3458248" y="81588"/>
                  <a:pt x="3175770" y="163176"/>
                  <a:pt x="2955637" y="267855"/>
                </a:cubicBezTo>
                <a:cubicBezTo>
                  <a:pt x="2735504" y="372534"/>
                  <a:pt x="2686242" y="421794"/>
                  <a:pt x="2419927" y="628073"/>
                </a:cubicBezTo>
                <a:cubicBezTo>
                  <a:pt x="2153612" y="834352"/>
                  <a:pt x="1687176" y="1237672"/>
                  <a:pt x="1357746" y="1505527"/>
                </a:cubicBezTo>
                <a:cubicBezTo>
                  <a:pt x="1028316" y="1773382"/>
                  <a:pt x="669637" y="2056630"/>
                  <a:pt x="443346" y="2235200"/>
                </a:cubicBezTo>
                <a:cubicBezTo>
                  <a:pt x="217055" y="2413770"/>
                  <a:pt x="108527" y="2495358"/>
                  <a:pt x="0" y="2576946"/>
                </a:cubicBezTo>
              </a:path>
            </a:pathLst>
          </a:custGeom>
          <a:noFill/>
          <a:ln w="190500">
            <a:solidFill>
              <a:srgbClr val="FFC000">
                <a:alpha val="70000"/>
              </a:srgbClr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9B283F8-E3DB-AE08-ACFD-2CF06E1031E4}"/>
              </a:ext>
            </a:extLst>
          </p:cNvPr>
          <p:cNvSpPr/>
          <p:nvPr/>
        </p:nvSpPr>
        <p:spPr>
          <a:xfrm>
            <a:off x="3133725" y="4004199"/>
            <a:ext cx="431510" cy="2853800"/>
          </a:xfrm>
          <a:custGeom>
            <a:avLst/>
            <a:gdLst>
              <a:gd name="connsiteX0" fmla="*/ 736190 w 736190"/>
              <a:gd name="connsiteY0" fmla="*/ 3666836 h 3666836"/>
              <a:gd name="connsiteX1" fmla="*/ 61936 w 736190"/>
              <a:gd name="connsiteY1" fmla="*/ 1182254 h 3666836"/>
              <a:gd name="connsiteX2" fmla="*/ 71172 w 736190"/>
              <a:gd name="connsiteY2" fmla="*/ 0 h 366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6190" h="3666836">
                <a:moveTo>
                  <a:pt x="736190" y="3666836"/>
                </a:moveTo>
                <a:cubicBezTo>
                  <a:pt x="454481" y="2730114"/>
                  <a:pt x="172772" y="1793393"/>
                  <a:pt x="61936" y="1182254"/>
                </a:cubicBezTo>
                <a:cubicBezTo>
                  <a:pt x="-48900" y="571115"/>
                  <a:pt x="11136" y="285557"/>
                  <a:pt x="71172" y="0"/>
                </a:cubicBezTo>
              </a:path>
            </a:pathLst>
          </a:custGeom>
          <a:noFill/>
          <a:ln w="127000">
            <a:solidFill>
              <a:schemeClr val="accent6">
                <a:lumMod val="75000"/>
                <a:alpha val="70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EF33EF9-0A74-8506-7094-75AFE7839878}"/>
              </a:ext>
            </a:extLst>
          </p:cNvPr>
          <p:cNvCxnSpPr>
            <a:cxnSpLocks/>
          </p:cNvCxnSpPr>
          <p:nvPr/>
        </p:nvCxnSpPr>
        <p:spPr>
          <a:xfrm flipH="1" flipV="1">
            <a:off x="2939277" y="1923501"/>
            <a:ext cx="268605" cy="1128768"/>
          </a:xfrm>
          <a:prstGeom prst="straightConnector1">
            <a:avLst/>
          </a:prstGeom>
          <a:ln w="127000">
            <a:solidFill>
              <a:schemeClr val="accent6">
                <a:lumMod val="75000"/>
                <a:alpha val="7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0CC3BAE8-7F45-6133-D8ED-3FEF5E59CB8D}"/>
              </a:ext>
            </a:extLst>
          </p:cNvPr>
          <p:cNvSpPr txBox="1">
            <a:spLocks/>
          </p:cNvSpPr>
          <p:nvPr/>
        </p:nvSpPr>
        <p:spPr>
          <a:xfrm>
            <a:off x="237487" y="189535"/>
            <a:ext cx="3822189" cy="5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700" dirty="0">
                <a:latin typeface="Univers Light" panose="020B0403020202020204" pitchFamily="34" charset="0"/>
              </a:rPr>
              <a:t>RISINĀJUMI</a:t>
            </a:r>
            <a:endParaRPr lang="lv-LV" sz="37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61AE2B7-B13E-CC97-6061-5F076B23ED59}"/>
              </a:ext>
            </a:extLst>
          </p:cNvPr>
          <p:cNvSpPr txBox="1">
            <a:spLocks/>
          </p:cNvSpPr>
          <p:nvPr/>
        </p:nvSpPr>
        <p:spPr>
          <a:xfrm>
            <a:off x="237487" y="627508"/>
            <a:ext cx="3822189" cy="5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000" dirty="0">
                <a:latin typeface="Univers Light" panose="020B0403020202020204" pitchFamily="34" charset="0"/>
              </a:rPr>
              <a:t>SATIKSMES ORGANIZĀCIJA</a:t>
            </a:r>
            <a:endParaRPr lang="lv-LV" sz="20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15619A1-CDA9-1468-C377-9C9C8550F0F1}"/>
              </a:ext>
            </a:extLst>
          </p:cNvPr>
          <p:cNvSpPr txBox="1">
            <a:spLocks/>
          </p:cNvSpPr>
          <p:nvPr/>
        </p:nvSpPr>
        <p:spPr>
          <a:xfrm>
            <a:off x="-188043" y="2191858"/>
            <a:ext cx="1508482" cy="5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1600" dirty="0">
                <a:latin typeface="Univers Light" panose="020B0403020202020204" pitchFamily="34" charset="0"/>
              </a:rPr>
              <a:t>ĪSLAICĪGAS STAVVIETAS</a:t>
            </a:r>
            <a:endParaRPr lang="lv-LV" sz="16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D7C3F268-160C-1A94-7F43-AE6605FFC996}"/>
              </a:ext>
            </a:extLst>
          </p:cNvPr>
          <p:cNvSpPr txBox="1">
            <a:spLocks/>
          </p:cNvSpPr>
          <p:nvPr/>
        </p:nvSpPr>
        <p:spPr>
          <a:xfrm>
            <a:off x="10874414" y="208798"/>
            <a:ext cx="1294723" cy="5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Univers Light" panose="020B0403020202020204" pitchFamily="34" charset="0"/>
              </a:rPr>
              <a:t>UZ BAZNĪCU</a:t>
            </a:r>
            <a:endParaRPr lang="lv-LV" sz="1800" dirty="0">
              <a:solidFill>
                <a:schemeClr val="tx2">
                  <a:lumMod val="75000"/>
                  <a:lumOff val="25000"/>
                </a:schemeClr>
              </a:solidFill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145B28F-BF55-22AA-0B00-F9A4F645CBBA}"/>
              </a:ext>
            </a:extLst>
          </p:cNvPr>
          <p:cNvCxnSpPr>
            <a:cxnSpLocks/>
          </p:cNvCxnSpPr>
          <p:nvPr/>
        </p:nvCxnSpPr>
        <p:spPr>
          <a:xfrm>
            <a:off x="9790545" y="415636"/>
            <a:ext cx="1029855" cy="89189"/>
          </a:xfrm>
          <a:prstGeom prst="straightConnector1">
            <a:avLst/>
          </a:prstGeom>
          <a:ln w="63500">
            <a:solidFill>
              <a:schemeClr val="tx2">
                <a:lumMod val="75000"/>
                <a:lumOff val="25000"/>
                <a:alpha val="70000"/>
              </a:schemeClr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itle 1">
            <a:extLst>
              <a:ext uri="{FF2B5EF4-FFF2-40B4-BE49-F238E27FC236}">
                <a16:creationId xmlns:a16="http://schemas.microsoft.com/office/drawing/2014/main" id="{54634EBD-4543-DE96-13BB-8DDE5069B7AF}"/>
              </a:ext>
            </a:extLst>
          </p:cNvPr>
          <p:cNvSpPr txBox="1">
            <a:spLocks/>
          </p:cNvSpPr>
          <p:nvPr/>
        </p:nvSpPr>
        <p:spPr>
          <a:xfrm>
            <a:off x="4865626" y="1111172"/>
            <a:ext cx="1508482" cy="5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600" dirty="0">
                <a:latin typeface="Univers Light" panose="020B0403020202020204" pitchFamily="34" charset="0"/>
              </a:rPr>
              <a:t>ĪSLAICĪGAS STAVVIETAS</a:t>
            </a:r>
            <a:endParaRPr lang="lv-LV" sz="16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D3160FFE-B086-B1F7-E8AB-EE2882744FD8}"/>
              </a:ext>
            </a:extLst>
          </p:cNvPr>
          <p:cNvSpPr/>
          <p:nvPr/>
        </p:nvSpPr>
        <p:spPr>
          <a:xfrm>
            <a:off x="3714750" y="1385775"/>
            <a:ext cx="1195388" cy="924038"/>
          </a:xfrm>
          <a:custGeom>
            <a:avLst/>
            <a:gdLst>
              <a:gd name="connsiteX0" fmla="*/ 0 w 1195388"/>
              <a:gd name="connsiteY0" fmla="*/ 924038 h 924038"/>
              <a:gd name="connsiteX1" fmla="*/ 442913 w 1195388"/>
              <a:gd name="connsiteY1" fmla="*/ 152513 h 924038"/>
              <a:gd name="connsiteX2" fmla="*/ 1195388 w 1195388"/>
              <a:gd name="connsiteY2" fmla="*/ 113 h 92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5388" h="924038">
                <a:moveTo>
                  <a:pt x="0" y="924038"/>
                </a:moveTo>
                <a:cubicBezTo>
                  <a:pt x="121841" y="615269"/>
                  <a:pt x="243682" y="306501"/>
                  <a:pt x="442913" y="152513"/>
                </a:cubicBezTo>
                <a:cubicBezTo>
                  <a:pt x="642144" y="-1475"/>
                  <a:pt x="918766" y="-681"/>
                  <a:pt x="1195388" y="11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344D02AE-8F04-C4F7-42CE-B08573423D68}"/>
              </a:ext>
            </a:extLst>
          </p:cNvPr>
          <p:cNvSpPr txBox="1">
            <a:spLocks/>
          </p:cNvSpPr>
          <p:nvPr/>
        </p:nvSpPr>
        <p:spPr>
          <a:xfrm>
            <a:off x="10860441" y="3338290"/>
            <a:ext cx="1508482" cy="5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600" dirty="0">
                <a:latin typeface="Univers Light" panose="020B0403020202020204" pitchFamily="34" charset="0"/>
              </a:rPr>
              <a:t>ĪSLAICĪGAS STAVVIETAS</a:t>
            </a:r>
            <a:endParaRPr lang="lv-LV" sz="16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41A74B0-5998-5F54-6660-E2B6EDCD8EA6}"/>
              </a:ext>
            </a:extLst>
          </p:cNvPr>
          <p:cNvSpPr/>
          <p:nvPr/>
        </p:nvSpPr>
        <p:spPr>
          <a:xfrm>
            <a:off x="8134350" y="3612539"/>
            <a:ext cx="2800350" cy="635611"/>
          </a:xfrm>
          <a:custGeom>
            <a:avLst/>
            <a:gdLst>
              <a:gd name="connsiteX0" fmla="*/ 0 w 2800350"/>
              <a:gd name="connsiteY0" fmla="*/ 635611 h 635611"/>
              <a:gd name="connsiteX1" fmla="*/ 393700 w 2800350"/>
              <a:gd name="connsiteY1" fmla="*/ 248261 h 635611"/>
              <a:gd name="connsiteX2" fmla="*/ 1073150 w 2800350"/>
              <a:gd name="connsiteY2" fmla="*/ 38711 h 635611"/>
              <a:gd name="connsiteX3" fmla="*/ 2800350 w 2800350"/>
              <a:gd name="connsiteY3" fmla="*/ 611 h 63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635611">
                <a:moveTo>
                  <a:pt x="0" y="635611"/>
                </a:moveTo>
                <a:cubicBezTo>
                  <a:pt x="107421" y="491677"/>
                  <a:pt x="214842" y="347744"/>
                  <a:pt x="393700" y="248261"/>
                </a:cubicBezTo>
                <a:cubicBezTo>
                  <a:pt x="572558" y="148778"/>
                  <a:pt x="672042" y="79986"/>
                  <a:pt x="1073150" y="38711"/>
                </a:cubicBezTo>
                <a:cubicBezTo>
                  <a:pt x="1474258" y="-2564"/>
                  <a:pt x="2137304" y="-977"/>
                  <a:pt x="2800350" y="611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25EC575-19C7-499C-C358-0FAA5B4EA6E9}"/>
              </a:ext>
            </a:extLst>
          </p:cNvPr>
          <p:cNvSpPr/>
          <p:nvPr/>
        </p:nvSpPr>
        <p:spPr>
          <a:xfrm>
            <a:off x="342077" y="3310970"/>
            <a:ext cx="11536070" cy="2443256"/>
          </a:xfrm>
          <a:custGeom>
            <a:avLst/>
            <a:gdLst>
              <a:gd name="connsiteX0" fmla="*/ 0 w 11849877"/>
              <a:gd name="connsiteY0" fmla="*/ 1343500 h 2481835"/>
              <a:gd name="connsiteX1" fmla="*/ 2435289 w 11849877"/>
              <a:gd name="connsiteY1" fmla="*/ 186504 h 2481835"/>
              <a:gd name="connsiteX2" fmla="*/ 3806889 w 11849877"/>
              <a:gd name="connsiteY2" fmla="*/ 9223 h 2481835"/>
              <a:gd name="connsiteX3" fmla="*/ 5514391 w 11849877"/>
              <a:gd name="connsiteY3" fmla="*/ 261149 h 2481835"/>
              <a:gd name="connsiteX4" fmla="*/ 6839338 w 11849877"/>
              <a:gd name="connsiteY4" fmla="*/ 727680 h 2481835"/>
              <a:gd name="connsiteX5" fmla="*/ 8238930 w 11849877"/>
              <a:gd name="connsiteY5" fmla="*/ 1343500 h 2481835"/>
              <a:gd name="connsiteX6" fmla="*/ 9526555 w 11849877"/>
              <a:gd name="connsiteY6" fmla="*/ 1772708 h 2481835"/>
              <a:gd name="connsiteX7" fmla="*/ 10394302 w 11849877"/>
              <a:gd name="connsiteY7" fmla="*/ 1968651 h 2481835"/>
              <a:gd name="connsiteX8" fmla="*/ 11849877 w 11849877"/>
              <a:gd name="connsiteY8" fmla="*/ 2481835 h 248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9877" h="2481835">
                <a:moveTo>
                  <a:pt x="0" y="1343500"/>
                </a:moveTo>
                <a:cubicBezTo>
                  <a:pt x="900404" y="876191"/>
                  <a:pt x="1800808" y="408883"/>
                  <a:pt x="2435289" y="186504"/>
                </a:cubicBezTo>
                <a:cubicBezTo>
                  <a:pt x="3069770" y="-35875"/>
                  <a:pt x="3293706" y="-3218"/>
                  <a:pt x="3806889" y="9223"/>
                </a:cubicBezTo>
                <a:cubicBezTo>
                  <a:pt x="4320072" y="21664"/>
                  <a:pt x="5008983" y="141406"/>
                  <a:pt x="5514391" y="261149"/>
                </a:cubicBezTo>
                <a:cubicBezTo>
                  <a:pt x="6019799" y="380892"/>
                  <a:pt x="6385248" y="547288"/>
                  <a:pt x="6839338" y="727680"/>
                </a:cubicBezTo>
                <a:cubicBezTo>
                  <a:pt x="7293428" y="908072"/>
                  <a:pt x="7791061" y="1169329"/>
                  <a:pt x="8238930" y="1343500"/>
                </a:cubicBezTo>
                <a:cubicBezTo>
                  <a:pt x="8686799" y="1517671"/>
                  <a:pt x="9167326" y="1668516"/>
                  <a:pt x="9526555" y="1772708"/>
                </a:cubicBezTo>
                <a:cubicBezTo>
                  <a:pt x="9885784" y="1876900"/>
                  <a:pt x="10007082" y="1850463"/>
                  <a:pt x="10394302" y="1968651"/>
                </a:cubicBezTo>
                <a:cubicBezTo>
                  <a:pt x="10781522" y="2086839"/>
                  <a:pt x="11315699" y="2284337"/>
                  <a:pt x="11849877" y="2481835"/>
                </a:cubicBezTo>
              </a:path>
            </a:pathLst>
          </a:custGeom>
          <a:noFill/>
          <a:ln w="254000">
            <a:solidFill>
              <a:srgbClr val="CC0000">
                <a:alpha val="70000"/>
              </a:srgbClr>
            </a:solidFill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E5F8E80-28E2-7FB3-5C75-89D01E4699DB}"/>
              </a:ext>
            </a:extLst>
          </p:cNvPr>
          <p:cNvSpPr/>
          <p:nvPr/>
        </p:nvSpPr>
        <p:spPr>
          <a:xfrm>
            <a:off x="1690243" y="1379855"/>
            <a:ext cx="1289854" cy="2765425"/>
          </a:xfrm>
          <a:custGeom>
            <a:avLst/>
            <a:gdLst>
              <a:gd name="connsiteX0" fmla="*/ 359371 w 1264718"/>
              <a:gd name="connsiteY0" fmla="*/ 2616451 h 2616451"/>
              <a:gd name="connsiteX1" fmla="*/ 24393 w 1264718"/>
              <a:gd name="connsiteY1" fmla="*/ 2046083 h 2616451"/>
              <a:gd name="connsiteX2" fmla="*/ 133035 w 1264718"/>
              <a:gd name="connsiteY2" fmla="*/ 1584356 h 2616451"/>
              <a:gd name="connsiteX3" fmla="*/ 984060 w 1264718"/>
              <a:gd name="connsiteY3" fmla="*/ 570368 h 2616451"/>
              <a:gd name="connsiteX4" fmla="*/ 1264718 w 1264718"/>
              <a:gd name="connsiteY4" fmla="*/ 0 h 261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4718" h="2616451">
                <a:moveTo>
                  <a:pt x="359371" y="2616451"/>
                </a:moveTo>
                <a:cubicBezTo>
                  <a:pt x="210743" y="2417275"/>
                  <a:pt x="62116" y="2218099"/>
                  <a:pt x="24393" y="2046083"/>
                </a:cubicBezTo>
                <a:cubicBezTo>
                  <a:pt x="-13330" y="1874067"/>
                  <a:pt x="-26910" y="1830308"/>
                  <a:pt x="133035" y="1584356"/>
                </a:cubicBezTo>
                <a:cubicBezTo>
                  <a:pt x="292979" y="1338403"/>
                  <a:pt x="795446" y="834427"/>
                  <a:pt x="984060" y="570368"/>
                </a:cubicBezTo>
                <a:cubicBezTo>
                  <a:pt x="1172674" y="306309"/>
                  <a:pt x="1204362" y="131275"/>
                  <a:pt x="1264718" y="0"/>
                </a:cubicBezTo>
              </a:path>
            </a:pathLst>
          </a:custGeom>
          <a:noFill/>
          <a:ln w="88900">
            <a:solidFill>
              <a:schemeClr val="tx2">
                <a:lumMod val="75000"/>
                <a:lumOff val="25000"/>
                <a:alpha val="70000"/>
              </a:schemeClr>
            </a:solidFill>
            <a:prstDash val="sysDash"/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5373C2A-FAD6-6440-F090-A3A545C7C12A}"/>
              </a:ext>
            </a:extLst>
          </p:cNvPr>
          <p:cNvCxnSpPr>
            <a:cxnSpLocks/>
          </p:cNvCxnSpPr>
          <p:nvPr/>
        </p:nvCxnSpPr>
        <p:spPr>
          <a:xfrm flipV="1">
            <a:off x="6533417" y="3632200"/>
            <a:ext cx="445233" cy="949036"/>
          </a:xfrm>
          <a:prstGeom prst="straightConnector1">
            <a:avLst/>
          </a:prstGeom>
          <a:ln w="63500">
            <a:solidFill>
              <a:schemeClr val="tx2">
                <a:lumMod val="50000"/>
                <a:lumOff val="50000"/>
                <a:alpha val="70000"/>
              </a:schemeClr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0311F30-95C8-20C3-73DF-6518C19687A5}"/>
              </a:ext>
            </a:extLst>
          </p:cNvPr>
          <p:cNvSpPr/>
          <p:nvPr/>
        </p:nvSpPr>
        <p:spPr>
          <a:xfrm>
            <a:off x="5038153" y="3157226"/>
            <a:ext cx="406400" cy="1143000"/>
          </a:xfrm>
          <a:custGeom>
            <a:avLst/>
            <a:gdLst>
              <a:gd name="connsiteX0" fmla="*/ 406400 w 406400"/>
              <a:gd name="connsiteY0" fmla="*/ 0 h 1143000"/>
              <a:gd name="connsiteX1" fmla="*/ 323850 w 406400"/>
              <a:gd name="connsiteY1" fmla="*/ 711200 h 1143000"/>
              <a:gd name="connsiteX2" fmla="*/ 0 w 406400"/>
              <a:gd name="connsiteY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400" h="1143000">
                <a:moveTo>
                  <a:pt x="406400" y="0"/>
                </a:moveTo>
                <a:cubicBezTo>
                  <a:pt x="398991" y="260350"/>
                  <a:pt x="391583" y="520700"/>
                  <a:pt x="323850" y="711200"/>
                </a:cubicBezTo>
                <a:cubicBezTo>
                  <a:pt x="256117" y="901700"/>
                  <a:pt x="128058" y="1022350"/>
                  <a:pt x="0" y="1143000"/>
                </a:cubicBezTo>
              </a:path>
            </a:pathLst>
          </a:custGeom>
          <a:ln w="63500">
            <a:solidFill>
              <a:schemeClr val="tx2">
                <a:lumMod val="50000"/>
                <a:lumOff val="50000"/>
                <a:alpha val="70000"/>
              </a:schemeClr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1F5AACF-C966-1209-C04F-9C6D6A1559A8}"/>
              </a:ext>
            </a:extLst>
          </p:cNvPr>
          <p:cNvCxnSpPr/>
          <p:nvPr/>
        </p:nvCxnSpPr>
        <p:spPr>
          <a:xfrm>
            <a:off x="5979755" y="6329111"/>
            <a:ext cx="881886" cy="0"/>
          </a:xfrm>
          <a:prstGeom prst="straightConnector1">
            <a:avLst/>
          </a:prstGeom>
          <a:noFill/>
          <a:ln w="88900">
            <a:solidFill>
              <a:schemeClr val="tx2">
                <a:lumMod val="75000"/>
                <a:lumOff val="25000"/>
                <a:alpha val="70000"/>
              </a:schemeClr>
            </a:solidFill>
            <a:prstDash val="sysDash"/>
            <a:headEnd type="non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44B2873-2C6A-74A2-5971-D214F3768CD8}"/>
              </a:ext>
            </a:extLst>
          </p:cNvPr>
          <p:cNvCxnSpPr/>
          <p:nvPr/>
        </p:nvCxnSpPr>
        <p:spPr>
          <a:xfrm>
            <a:off x="8995719" y="6653778"/>
            <a:ext cx="881886" cy="0"/>
          </a:xfrm>
          <a:prstGeom prst="straightConnector1">
            <a:avLst/>
          </a:prstGeom>
          <a:ln w="127000">
            <a:solidFill>
              <a:schemeClr val="accent6">
                <a:lumMod val="75000"/>
                <a:alpha val="7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9B73D13-064A-7263-A5B1-BE0DB9562A1B}"/>
              </a:ext>
            </a:extLst>
          </p:cNvPr>
          <p:cNvCxnSpPr/>
          <p:nvPr/>
        </p:nvCxnSpPr>
        <p:spPr>
          <a:xfrm>
            <a:off x="8995719" y="6439140"/>
            <a:ext cx="881886" cy="0"/>
          </a:xfrm>
          <a:prstGeom prst="straightConnector1">
            <a:avLst/>
          </a:prstGeom>
          <a:noFill/>
          <a:ln w="190500">
            <a:solidFill>
              <a:srgbClr val="FFC000">
                <a:alpha val="70000"/>
              </a:srgbClr>
            </a:solidFill>
            <a:headEnd type="non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EFD547C-4D46-E9CA-3D76-CBBCF1F0DF97}"/>
              </a:ext>
            </a:extLst>
          </p:cNvPr>
          <p:cNvCxnSpPr/>
          <p:nvPr/>
        </p:nvCxnSpPr>
        <p:spPr>
          <a:xfrm>
            <a:off x="8995719" y="6164302"/>
            <a:ext cx="881886" cy="0"/>
          </a:xfrm>
          <a:prstGeom prst="straightConnector1">
            <a:avLst/>
          </a:prstGeom>
          <a:noFill/>
          <a:ln w="254000">
            <a:solidFill>
              <a:srgbClr val="CC0000">
                <a:alpha val="70000"/>
              </a:srgbClr>
            </a:solidFill>
            <a:headEnd type="non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11010F9-E8D3-17FD-012E-A01509EFFBB3}"/>
              </a:ext>
            </a:extLst>
          </p:cNvPr>
          <p:cNvCxnSpPr/>
          <p:nvPr/>
        </p:nvCxnSpPr>
        <p:spPr>
          <a:xfrm>
            <a:off x="5979755" y="6142499"/>
            <a:ext cx="881886" cy="0"/>
          </a:xfrm>
          <a:prstGeom prst="straightConnector1">
            <a:avLst/>
          </a:prstGeom>
          <a:ln w="63500">
            <a:solidFill>
              <a:schemeClr val="tx2">
                <a:lumMod val="50000"/>
                <a:lumOff val="50000"/>
                <a:alpha val="70000"/>
              </a:schemeClr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itle 1">
            <a:extLst>
              <a:ext uri="{FF2B5EF4-FFF2-40B4-BE49-F238E27FC236}">
                <a16:creationId xmlns:a16="http://schemas.microsoft.com/office/drawing/2014/main" id="{B2138E94-D745-98E4-C932-3B81322542E3}"/>
              </a:ext>
            </a:extLst>
          </p:cNvPr>
          <p:cNvSpPr txBox="1">
            <a:spLocks/>
          </p:cNvSpPr>
          <p:nvPr/>
        </p:nvSpPr>
        <p:spPr>
          <a:xfrm>
            <a:off x="6861641" y="5941811"/>
            <a:ext cx="1710189" cy="5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600" dirty="0">
                <a:latin typeface="Univers Light" panose="020B0403020202020204" pitchFamily="34" charset="0"/>
              </a:rPr>
              <a:t>Gājēju plūsmas</a:t>
            </a:r>
            <a:endParaRPr lang="lv-LV" sz="16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E9DA67-2195-373C-50A1-45BBF8D73587}"/>
              </a:ext>
            </a:extLst>
          </p:cNvPr>
          <p:cNvGrpSpPr/>
          <p:nvPr/>
        </p:nvGrpSpPr>
        <p:grpSpPr>
          <a:xfrm>
            <a:off x="263206" y="1222696"/>
            <a:ext cx="729576" cy="729576"/>
            <a:chOff x="314468" y="5500916"/>
            <a:chExt cx="729576" cy="72957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69636C9-6AA9-BDA2-BE35-5D1D2E5420EC}"/>
                </a:ext>
              </a:extLst>
            </p:cNvPr>
            <p:cNvSpPr/>
            <p:nvPr/>
          </p:nvSpPr>
          <p:spPr>
            <a:xfrm>
              <a:off x="314468" y="5500916"/>
              <a:ext cx="729576" cy="729576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sz="25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Univers Light" panose="020B0403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B8C702-A8FA-73F6-260E-250A0907BCBF}"/>
                </a:ext>
              </a:extLst>
            </p:cNvPr>
            <p:cNvSpPr txBox="1"/>
            <p:nvPr/>
          </p:nvSpPr>
          <p:spPr>
            <a:xfrm>
              <a:off x="351192" y="5590057"/>
              <a:ext cx="656663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lv-LV" sz="3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Univers Light" panose="020B0403020202020204" pitchFamily="34" charset="0"/>
                </a:rPr>
                <a:t>30</a:t>
              </a:r>
            </a:p>
          </p:txBody>
        </p:sp>
      </p:grp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53F38734-AEFA-3316-606E-9983E207E758}"/>
              </a:ext>
            </a:extLst>
          </p:cNvPr>
          <p:cNvSpPr/>
          <p:nvPr/>
        </p:nvSpPr>
        <p:spPr>
          <a:xfrm>
            <a:off x="1223963" y="2454622"/>
            <a:ext cx="1009650" cy="269528"/>
          </a:xfrm>
          <a:custGeom>
            <a:avLst/>
            <a:gdLst>
              <a:gd name="connsiteX0" fmla="*/ 1009650 w 1009650"/>
              <a:gd name="connsiteY0" fmla="*/ 269528 h 269528"/>
              <a:gd name="connsiteX1" fmla="*/ 738187 w 1009650"/>
              <a:gd name="connsiteY1" fmla="*/ 45691 h 269528"/>
              <a:gd name="connsiteX2" fmla="*/ 381000 w 1009650"/>
              <a:gd name="connsiteY2" fmla="*/ 2828 h 269528"/>
              <a:gd name="connsiteX3" fmla="*/ 0 w 1009650"/>
              <a:gd name="connsiteY3" fmla="*/ 7591 h 26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650" h="269528">
                <a:moveTo>
                  <a:pt x="1009650" y="269528"/>
                </a:moveTo>
                <a:cubicBezTo>
                  <a:pt x="926306" y="179834"/>
                  <a:pt x="842962" y="90141"/>
                  <a:pt x="738187" y="45691"/>
                </a:cubicBezTo>
                <a:cubicBezTo>
                  <a:pt x="633412" y="1241"/>
                  <a:pt x="504031" y="9178"/>
                  <a:pt x="381000" y="2828"/>
                </a:cubicBezTo>
                <a:cubicBezTo>
                  <a:pt x="257969" y="-3522"/>
                  <a:pt x="128984" y="2034"/>
                  <a:pt x="0" y="7591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4BE8F7-8795-AB91-0B8B-8FB32E4D43E3}"/>
              </a:ext>
            </a:extLst>
          </p:cNvPr>
          <p:cNvSpPr txBox="1">
            <a:spLocks/>
          </p:cNvSpPr>
          <p:nvPr/>
        </p:nvSpPr>
        <p:spPr>
          <a:xfrm>
            <a:off x="9877605" y="6037810"/>
            <a:ext cx="2000542" cy="303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600" dirty="0">
                <a:latin typeface="Univers Light" panose="020B0403020202020204" pitchFamily="34" charset="0"/>
              </a:rPr>
              <a:t>2000-2500 </a:t>
            </a:r>
            <a:r>
              <a:rPr lang="lv-LV" sz="1600" dirty="0" err="1">
                <a:latin typeface="Univers Light" panose="020B0403020202020204" pitchFamily="34" charset="0"/>
              </a:rPr>
              <a:t>tr.l</a:t>
            </a:r>
            <a:r>
              <a:rPr lang="lv-LV" sz="1600" dirty="0">
                <a:latin typeface="Univers Light" panose="020B0403020202020204" pitchFamily="34" charset="0"/>
              </a:rPr>
              <a:t>./24 h</a:t>
            </a:r>
            <a:endParaRPr lang="lv-LV" sz="16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3729B3-DF90-072A-7974-381899975D1A}"/>
              </a:ext>
            </a:extLst>
          </p:cNvPr>
          <p:cNvSpPr txBox="1">
            <a:spLocks/>
          </p:cNvSpPr>
          <p:nvPr/>
        </p:nvSpPr>
        <p:spPr>
          <a:xfrm>
            <a:off x="9877605" y="6309947"/>
            <a:ext cx="2000542" cy="303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600" dirty="0">
                <a:latin typeface="Univers Light" panose="020B0403020202020204" pitchFamily="34" charset="0"/>
              </a:rPr>
              <a:t>1350 </a:t>
            </a:r>
            <a:r>
              <a:rPr lang="lv-LV" sz="1600" dirty="0" err="1">
                <a:latin typeface="Univers Light" panose="020B0403020202020204" pitchFamily="34" charset="0"/>
              </a:rPr>
              <a:t>tr.l</a:t>
            </a:r>
            <a:r>
              <a:rPr lang="lv-LV" sz="1600" dirty="0">
                <a:latin typeface="Univers Light" panose="020B0403020202020204" pitchFamily="34" charset="0"/>
              </a:rPr>
              <a:t>./24 h</a:t>
            </a:r>
            <a:endParaRPr lang="lv-LV" sz="16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EDA795F-FA15-06A1-5A20-33327FDD7899}"/>
              </a:ext>
            </a:extLst>
          </p:cNvPr>
          <p:cNvSpPr txBox="1">
            <a:spLocks/>
          </p:cNvSpPr>
          <p:nvPr/>
        </p:nvSpPr>
        <p:spPr>
          <a:xfrm>
            <a:off x="9877605" y="6524967"/>
            <a:ext cx="2000542" cy="303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600" dirty="0">
                <a:latin typeface="Univers Light" panose="020B0403020202020204" pitchFamily="34" charset="0"/>
              </a:rPr>
              <a:t>500-600 </a:t>
            </a:r>
            <a:r>
              <a:rPr lang="lv-LV" sz="1600" dirty="0" err="1">
                <a:latin typeface="Univers Light" panose="020B0403020202020204" pitchFamily="34" charset="0"/>
              </a:rPr>
              <a:t>tr.l</a:t>
            </a:r>
            <a:r>
              <a:rPr lang="lv-LV" sz="1600" dirty="0">
                <a:latin typeface="Univers Light" panose="020B0403020202020204" pitchFamily="34" charset="0"/>
              </a:rPr>
              <a:t>./24 h</a:t>
            </a:r>
            <a:endParaRPr lang="lv-LV" sz="16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8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1F805-5A6D-3FE6-EADA-F9420E4FF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lose-up of a black brick floor&#10;&#10;AI-generated content may be incorrect.">
            <a:extLst>
              <a:ext uri="{FF2B5EF4-FFF2-40B4-BE49-F238E27FC236}">
                <a16:creationId xmlns:a16="http://schemas.microsoft.com/office/drawing/2014/main" id="{B8F4C6FD-07FE-DD05-EBE4-B31A3F153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87"/>
          <a:stretch>
            <a:fillRect/>
          </a:stretch>
        </p:blipFill>
        <p:spPr>
          <a:xfrm>
            <a:off x="4483531" y="1347213"/>
            <a:ext cx="1990261" cy="196264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CDB98271-563B-C87F-E466-A487E9E81B72}"/>
              </a:ext>
            </a:extLst>
          </p:cNvPr>
          <p:cNvSpPr txBox="1">
            <a:spLocks/>
          </p:cNvSpPr>
          <p:nvPr/>
        </p:nvSpPr>
        <p:spPr>
          <a:xfrm>
            <a:off x="237487" y="189535"/>
            <a:ext cx="3822189" cy="5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700" dirty="0">
                <a:latin typeface="Univers Light" panose="020B0403020202020204" pitchFamily="34" charset="0"/>
              </a:rPr>
              <a:t>RISINĀJUMI</a:t>
            </a:r>
            <a:endParaRPr lang="lv-LV" sz="37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749AE0B-A995-1E33-A987-9219BF2CA65D}"/>
              </a:ext>
            </a:extLst>
          </p:cNvPr>
          <p:cNvSpPr txBox="1">
            <a:spLocks/>
          </p:cNvSpPr>
          <p:nvPr/>
        </p:nvSpPr>
        <p:spPr>
          <a:xfrm>
            <a:off x="237487" y="627508"/>
            <a:ext cx="3822189" cy="5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000" dirty="0">
                <a:latin typeface="Univers Light" panose="020B0403020202020204" pitchFamily="34" charset="0"/>
              </a:rPr>
              <a:t>SEGUMU KONCEPTS</a:t>
            </a:r>
            <a:endParaRPr lang="lv-LV" sz="20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pic>
        <p:nvPicPr>
          <p:cNvPr id="6" name="Picture 5" descr="A building with a long row of windows&#10;&#10;AI-generated content may be incorrect.">
            <a:extLst>
              <a:ext uri="{FF2B5EF4-FFF2-40B4-BE49-F238E27FC236}">
                <a16:creationId xmlns:a16="http://schemas.microsoft.com/office/drawing/2014/main" id="{9FE5CADF-2AF6-25EC-28A9-5967708C1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6"/>
          <a:stretch>
            <a:fillRect/>
          </a:stretch>
        </p:blipFill>
        <p:spPr>
          <a:xfrm>
            <a:off x="237486" y="1340064"/>
            <a:ext cx="4134905" cy="3357837"/>
          </a:xfrm>
          <a:prstGeom prst="rect">
            <a:avLst/>
          </a:prstGeom>
        </p:spPr>
      </p:pic>
      <p:pic>
        <p:nvPicPr>
          <p:cNvPr id="8" name="Picture 7" descr="A close-up of a brick floor&#10;&#10;AI-generated content may be incorrect.">
            <a:extLst>
              <a:ext uri="{FF2B5EF4-FFF2-40B4-BE49-F238E27FC236}">
                <a16:creationId xmlns:a16="http://schemas.microsoft.com/office/drawing/2014/main" id="{8FF32FFB-A937-A447-EAD0-074EBF7E3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62"/>
          <a:stretch>
            <a:fillRect/>
          </a:stretch>
        </p:blipFill>
        <p:spPr>
          <a:xfrm>
            <a:off x="237486" y="4818404"/>
            <a:ext cx="1989741" cy="1962640"/>
          </a:xfrm>
          <a:prstGeom prst="rect">
            <a:avLst/>
          </a:prstGeom>
        </p:spPr>
      </p:pic>
      <p:pic>
        <p:nvPicPr>
          <p:cNvPr id="10" name="Picture 9" descr="A close-up of a brick walkway&#10;&#10;AI-generated content may be incorrect.">
            <a:extLst>
              <a:ext uri="{FF2B5EF4-FFF2-40B4-BE49-F238E27FC236}">
                <a16:creationId xmlns:a16="http://schemas.microsoft.com/office/drawing/2014/main" id="{9A00A066-509D-5B27-2E59-7AA4E5FC9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1" b="511"/>
          <a:stretch>
            <a:fillRect/>
          </a:stretch>
        </p:blipFill>
        <p:spPr>
          <a:xfrm>
            <a:off x="2340193" y="4818405"/>
            <a:ext cx="2032198" cy="1962639"/>
          </a:xfrm>
          <a:prstGeom prst="rect">
            <a:avLst/>
          </a:prstGeom>
        </p:spPr>
      </p:pic>
      <p:pic>
        <p:nvPicPr>
          <p:cNvPr id="12" name="Picture 11" descr="A street with buildings and people walking&#10;&#10;AI-generated content may be incorrect.">
            <a:extLst>
              <a:ext uri="{FF2B5EF4-FFF2-40B4-BE49-F238E27FC236}">
                <a16:creationId xmlns:a16="http://schemas.microsoft.com/office/drawing/2014/main" id="{DBE1417E-C154-BAA5-1CA6-4C70ACBA1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/>
          <a:stretch>
            <a:fillRect/>
          </a:stretch>
        </p:blipFill>
        <p:spPr>
          <a:xfrm>
            <a:off x="6696075" y="76955"/>
            <a:ext cx="5411293" cy="3357838"/>
          </a:xfrm>
          <a:prstGeom prst="rect">
            <a:avLst/>
          </a:prstGeom>
        </p:spPr>
      </p:pic>
      <p:pic>
        <p:nvPicPr>
          <p:cNvPr id="14" name="Picture 13" descr="A close-up of a cobblestone road&#10;&#10;AI-generated content may be incorrect.">
            <a:extLst>
              <a:ext uri="{FF2B5EF4-FFF2-40B4-BE49-F238E27FC236}">
                <a16:creationId xmlns:a16="http://schemas.microsoft.com/office/drawing/2014/main" id="{6BC81C7C-29BC-B5E2-953B-9FAFDF6AE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8"/>
          <a:stretch>
            <a:fillRect/>
          </a:stretch>
        </p:blipFill>
        <p:spPr>
          <a:xfrm>
            <a:off x="6696074" y="3552917"/>
            <a:ext cx="2744723" cy="1425534"/>
          </a:xfrm>
          <a:prstGeom prst="rect">
            <a:avLst/>
          </a:prstGeom>
        </p:spPr>
      </p:pic>
      <p:pic>
        <p:nvPicPr>
          <p:cNvPr id="18" name="Picture 17" descr="A close-up of a stone floor&#10;&#10;AI-generated content may be incorrect.">
            <a:extLst>
              <a:ext uri="{FF2B5EF4-FFF2-40B4-BE49-F238E27FC236}">
                <a16:creationId xmlns:a16="http://schemas.microsoft.com/office/drawing/2014/main" id="{F770D250-C758-A1EC-3384-48085B96C1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5" b="2080"/>
          <a:stretch>
            <a:fillRect/>
          </a:stretch>
        </p:blipFill>
        <p:spPr>
          <a:xfrm>
            <a:off x="9559291" y="3552917"/>
            <a:ext cx="2548077" cy="3228128"/>
          </a:xfrm>
          <a:prstGeom prst="rect">
            <a:avLst/>
          </a:prstGeom>
        </p:spPr>
      </p:pic>
      <p:pic>
        <p:nvPicPr>
          <p:cNvPr id="22" name="Picture 21" descr="A close up of a stone&#10;&#10;AI-generated content may be incorrect.">
            <a:extLst>
              <a:ext uri="{FF2B5EF4-FFF2-40B4-BE49-F238E27FC236}">
                <a16:creationId xmlns:a16="http://schemas.microsoft.com/office/drawing/2014/main" id="{0F808404-DCF4-15C5-DA4F-4FC9FAA143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2" b="35664"/>
          <a:stretch>
            <a:fillRect/>
          </a:stretch>
        </p:blipFill>
        <p:spPr>
          <a:xfrm>
            <a:off x="6696074" y="5114925"/>
            <a:ext cx="2750251" cy="1666120"/>
          </a:xfrm>
          <a:prstGeom prst="rect">
            <a:avLst/>
          </a:prstGeom>
        </p:spPr>
      </p:pic>
      <p:pic>
        <p:nvPicPr>
          <p:cNvPr id="28" name="Picture 27" descr="A close-up of a grey brick&#10;&#10;AI-generated content may be incorrect.">
            <a:extLst>
              <a:ext uri="{FF2B5EF4-FFF2-40B4-BE49-F238E27FC236}">
                <a16:creationId xmlns:a16="http://schemas.microsoft.com/office/drawing/2014/main" id="{7A5705E7-2257-0303-95E5-B47E0BFAD9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9" t="212" r="12146" b="1075"/>
          <a:stretch>
            <a:fillRect/>
          </a:stretch>
        </p:blipFill>
        <p:spPr>
          <a:xfrm>
            <a:off x="4483530" y="3429000"/>
            <a:ext cx="1990261" cy="335204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A89C7DF-4A1D-FFAF-54CD-4114811ECA80}"/>
              </a:ext>
            </a:extLst>
          </p:cNvPr>
          <p:cNvSpPr/>
          <p:nvPr/>
        </p:nvSpPr>
        <p:spPr>
          <a:xfrm rot="5400000">
            <a:off x="2131634" y="2344225"/>
            <a:ext cx="346606" cy="4134905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lv-LV" dirty="0">
                <a:solidFill>
                  <a:schemeClr val="tx1"/>
                </a:solidFill>
                <a:latin typeface="Univers Light" panose="020B0403020202020204" pitchFamily="34" charset="0"/>
              </a:rPr>
              <a:t>VĒSTURISKĀ ĶIEĢEĻU APBŪVE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EC05FA-1B53-0DDB-E311-12A48D80709C}"/>
              </a:ext>
            </a:extLst>
          </p:cNvPr>
          <p:cNvSpPr/>
          <p:nvPr/>
        </p:nvSpPr>
        <p:spPr>
          <a:xfrm rot="5400000">
            <a:off x="9228418" y="420518"/>
            <a:ext cx="346606" cy="5411293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lv-LV" dirty="0">
                <a:solidFill>
                  <a:schemeClr val="tx1"/>
                </a:solidFill>
                <a:latin typeface="Univers Light" panose="020B0403020202020204" pitchFamily="34" charset="0"/>
              </a:rPr>
              <a:t>VĒSTURISKAIS LAUKAKMENS SEGUMS</a:t>
            </a:r>
          </a:p>
        </p:txBody>
      </p:sp>
    </p:spTree>
    <p:extLst>
      <p:ext uri="{BB962C8B-B14F-4D97-AF65-F5344CB8AC3E}">
        <p14:creationId xmlns:p14="http://schemas.microsoft.com/office/powerpoint/2010/main" val="3256440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B2769-D5E0-D15A-A016-B6E5FE08C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table under a tree&#10;&#10;AI-generated content may be incorrect.">
            <a:extLst>
              <a:ext uri="{FF2B5EF4-FFF2-40B4-BE49-F238E27FC236}">
                <a16:creationId xmlns:a16="http://schemas.microsoft.com/office/drawing/2014/main" id="{DF5B984E-F46F-98D5-CC42-571ED3548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1"/>
          <a:stretch>
            <a:fillRect/>
          </a:stretch>
        </p:blipFill>
        <p:spPr>
          <a:xfrm>
            <a:off x="10243037" y="92190"/>
            <a:ext cx="1843893" cy="1482040"/>
          </a:xfrm>
          <a:prstGeom prst="rect">
            <a:avLst/>
          </a:prstGeom>
        </p:spPr>
      </p:pic>
      <p:pic>
        <p:nvPicPr>
          <p:cNvPr id="6" name="Picture 5" descr="A christmas tree in a city&#10;&#10;AI-generated content may be incorrect.">
            <a:extLst>
              <a:ext uri="{FF2B5EF4-FFF2-40B4-BE49-F238E27FC236}">
                <a16:creationId xmlns:a16="http://schemas.microsoft.com/office/drawing/2014/main" id="{1907661B-07D0-E506-7B7F-1C1686658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9" t="15045" r="171" b="7710"/>
          <a:stretch>
            <a:fillRect/>
          </a:stretch>
        </p:blipFill>
        <p:spPr>
          <a:xfrm>
            <a:off x="10243038" y="4314006"/>
            <a:ext cx="1843893" cy="2458524"/>
          </a:xfrm>
          <a:prstGeom prst="rect">
            <a:avLst/>
          </a:prstGeom>
        </p:spPr>
      </p:pic>
      <p:pic>
        <p:nvPicPr>
          <p:cNvPr id="11" name="Picture 10" descr="A group of people sitting at tables outside&#10;&#10;AI-generated content may be incorrect.">
            <a:extLst>
              <a:ext uri="{FF2B5EF4-FFF2-40B4-BE49-F238E27FC236}">
                <a16:creationId xmlns:a16="http://schemas.microsoft.com/office/drawing/2014/main" id="{21623D17-421F-CEDC-BBD4-413C49F57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6"/>
          <a:stretch>
            <a:fillRect/>
          </a:stretch>
        </p:blipFill>
        <p:spPr>
          <a:xfrm>
            <a:off x="10243037" y="1663061"/>
            <a:ext cx="1843893" cy="2562936"/>
          </a:xfrm>
          <a:prstGeom prst="rect">
            <a:avLst/>
          </a:prstGeom>
        </p:spPr>
      </p:pic>
      <p:pic>
        <p:nvPicPr>
          <p:cNvPr id="14" name="Picture 13" descr="A map of a city&#10;&#10;AI-generated content may be incorrect.">
            <a:extLst>
              <a:ext uri="{FF2B5EF4-FFF2-40B4-BE49-F238E27FC236}">
                <a16:creationId xmlns:a16="http://schemas.microsoft.com/office/drawing/2014/main" id="{0345FF2D-B08A-853B-77DB-ACC7F9A37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16667" r="26058"/>
          <a:stretch>
            <a:fillRect/>
          </a:stretch>
        </p:blipFill>
        <p:spPr>
          <a:xfrm>
            <a:off x="105069" y="1142998"/>
            <a:ext cx="6549236" cy="571500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59617E46-EED4-01BE-BF2A-3C402E118530}"/>
              </a:ext>
            </a:extLst>
          </p:cNvPr>
          <p:cNvSpPr txBox="1">
            <a:spLocks/>
          </p:cNvSpPr>
          <p:nvPr/>
        </p:nvSpPr>
        <p:spPr>
          <a:xfrm>
            <a:off x="237487" y="189535"/>
            <a:ext cx="3822189" cy="5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700" dirty="0">
                <a:latin typeface="Univers Light" panose="020B0403020202020204" pitchFamily="34" charset="0"/>
              </a:rPr>
              <a:t>RISINĀJUMI</a:t>
            </a:r>
            <a:endParaRPr lang="lv-LV" sz="37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4EB493E-D2D9-E168-764B-8A26D4E93C9E}"/>
              </a:ext>
            </a:extLst>
          </p:cNvPr>
          <p:cNvSpPr txBox="1">
            <a:spLocks/>
          </p:cNvSpPr>
          <p:nvPr/>
        </p:nvSpPr>
        <p:spPr>
          <a:xfrm>
            <a:off x="237487" y="627508"/>
            <a:ext cx="3822189" cy="592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000" dirty="0">
                <a:latin typeface="Univers Light" panose="020B0403020202020204" pitchFamily="34" charset="0"/>
              </a:rPr>
              <a:t>PUBLISKĀ ĀRTELPA</a:t>
            </a:r>
            <a:endParaRPr lang="lv-LV" sz="2000" dirty="0">
              <a:latin typeface="Univers Light" panose="020B0403020202020204" pitchFamily="34" charset="0"/>
              <a:cs typeface="Utsaah" panose="020B0502040204020203" pitchFamily="34" charset="0"/>
            </a:endParaRPr>
          </a:p>
        </p:txBody>
      </p:sp>
      <p:pic>
        <p:nvPicPr>
          <p:cNvPr id="3" name="Picture 2" descr="A statue of a person with a pipe&#10;&#10;AI-generated content may be incorrect.">
            <a:extLst>
              <a:ext uri="{FF2B5EF4-FFF2-40B4-BE49-F238E27FC236}">
                <a16:creationId xmlns:a16="http://schemas.microsoft.com/office/drawing/2014/main" id="{C98979CE-600D-04AD-0CB8-83432ED2C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r="9459"/>
          <a:stretch>
            <a:fillRect/>
          </a:stretch>
        </p:blipFill>
        <p:spPr>
          <a:xfrm>
            <a:off x="6759355" y="98148"/>
            <a:ext cx="1636777" cy="1601397"/>
          </a:xfrm>
          <a:prstGeom prst="rect">
            <a:avLst/>
          </a:prstGeom>
        </p:spPr>
      </p:pic>
      <p:pic>
        <p:nvPicPr>
          <p:cNvPr id="5" name="Picture 4" descr="A person sitting on a bench&#10;&#10;AI-generated content may be incorrect.">
            <a:extLst>
              <a:ext uri="{FF2B5EF4-FFF2-40B4-BE49-F238E27FC236}">
                <a16:creationId xmlns:a16="http://schemas.microsoft.com/office/drawing/2014/main" id="{4655970C-650E-D6A1-8A8E-02C9DFF87E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198" y="2844382"/>
            <a:ext cx="1636776" cy="2455164"/>
          </a:xfrm>
          <a:prstGeom prst="rect">
            <a:avLst/>
          </a:prstGeom>
        </p:spPr>
      </p:pic>
      <p:pic>
        <p:nvPicPr>
          <p:cNvPr id="7" name="Picture 6" descr="A person sitting outside a restaurant&#10;&#10;AI-generated content may be incorrect.">
            <a:extLst>
              <a:ext uri="{FF2B5EF4-FFF2-40B4-BE49-F238E27FC236}">
                <a16:creationId xmlns:a16="http://schemas.microsoft.com/office/drawing/2014/main" id="{EE269845-52DA-7382-1105-E535269801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4"/>
          <a:stretch>
            <a:fillRect/>
          </a:stretch>
        </p:blipFill>
        <p:spPr>
          <a:xfrm>
            <a:off x="6759356" y="1788377"/>
            <a:ext cx="1636776" cy="2040673"/>
          </a:xfrm>
          <a:prstGeom prst="rect">
            <a:avLst/>
          </a:prstGeom>
        </p:spPr>
      </p:pic>
      <p:pic>
        <p:nvPicPr>
          <p:cNvPr id="16" name="Picture 15" descr="A group of metal spheres on a stone surface&#10;&#10;AI-generated content may be incorrect.">
            <a:extLst>
              <a:ext uri="{FF2B5EF4-FFF2-40B4-BE49-F238E27FC236}">
                <a16:creationId xmlns:a16="http://schemas.microsoft.com/office/drawing/2014/main" id="{DEA6B561-440D-AB11-7345-2BB06DA56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b="13872"/>
          <a:stretch>
            <a:fillRect/>
          </a:stretch>
        </p:blipFill>
        <p:spPr>
          <a:xfrm>
            <a:off x="6759356" y="5393042"/>
            <a:ext cx="1636777" cy="1376128"/>
          </a:xfrm>
          <a:prstGeom prst="rect">
            <a:avLst/>
          </a:prstGeom>
        </p:spPr>
      </p:pic>
      <p:pic>
        <p:nvPicPr>
          <p:cNvPr id="4" name="Picture 3" descr="A person and kids playing with a fountain&#10;&#10;AI-generated content may be incorrect.">
            <a:extLst>
              <a:ext uri="{FF2B5EF4-FFF2-40B4-BE49-F238E27FC236}">
                <a16:creationId xmlns:a16="http://schemas.microsoft.com/office/drawing/2014/main" id="{3D948C8D-1E4A-AAC6-68B8-C96B61F91D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r="13791"/>
          <a:stretch>
            <a:fillRect/>
          </a:stretch>
        </p:blipFill>
        <p:spPr>
          <a:xfrm>
            <a:off x="8501198" y="5393042"/>
            <a:ext cx="1636777" cy="1385459"/>
          </a:xfrm>
          <a:prstGeom prst="rect">
            <a:avLst/>
          </a:prstGeom>
        </p:spPr>
      </p:pic>
      <p:pic>
        <p:nvPicPr>
          <p:cNvPr id="13" name="Picture 12" descr="A garden with trees and bushes&#10;&#10;AI-generated content may be incorrect.">
            <a:extLst>
              <a:ext uri="{FF2B5EF4-FFF2-40B4-BE49-F238E27FC236}">
                <a16:creationId xmlns:a16="http://schemas.microsoft.com/office/drawing/2014/main" id="{CFBE2BFA-CB24-452F-342A-783A093173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/>
          <a:stretch>
            <a:fillRect/>
          </a:stretch>
        </p:blipFill>
        <p:spPr>
          <a:xfrm>
            <a:off x="8501197" y="88830"/>
            <a:ext cx="1636777" cy="2662057"/>
          </a:xfrm>
          <a:prstGeom prst="rect">
            <a:avLst/>
          </a:prstGeom>
        </p:spPr>
      </p:pic>
      <p:pic>
        <p:nvPicPr>
          <p:cNvPr id="12" name="Picture 11" descr="A person pointing at a screen&#10;&#10;AI-generated content may be incorrect.">
            <a:extLst>
              <a:ext uri="{FF2B5EF4-FFF2-40B4-BE49-F238E27FC236}">
                <a16:creationId xmlns:a16="http://schemas.microsoft.com/office/drawing/2014/main" id="{9159D298-0497-CA17-0017-AB8AC6955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15016"/>
          <a:stretch>
            <a:fillRect/>
          </a:stretch>
        </p:blipFill>
        <p:spPr>
          <a:xfrm>
            <a:off x="6759354" y="3917882"/>
            <a:ext cx="1636777" cy="137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19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F210906A826B488026EF6C7B4C65A8" ma:contentTypeVersion="10" ma:contentTypeDescription="Create a new document." ma:contentTypeScope="" ma:versionID="b565d7a0455c28177c57af2225bd83b7">
  <xsd:schema xmlns:xsd="http://www.w3.org/2001/XMLSchema" xmlns:xs="http://www.w3.org/2001/XMLSchema" xmlns:p="http://schemas.microsoft.com/office/2006/metadata/properties" xmlns:ns2="affcdab6-879b-4fed-a91f-bf75c22204e4" xmlns:ns3="8a78663d-028e-40b0-8d73-a89dd674bb82" targetNamespace="http://schemas.microsoft.com/office/2006/metadata/properties" ma:root="true" ma:fieldsID="77752254c8f5362ba82875194e939251" ns2:_="" ns3:_="">
    <xsd:import namespace="affcdab6-879b-4fed-a91f-bf75c22204e4"/>
    <xsd:import namespace="8a78663d-028e-40b0-8d73-a89dd674bb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fcdab6-879b-4fed-a91f-bf75c22204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655eabb-4029-48af-adf8-10f9302a4e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78663d-028e-40b0-8d73-a89dd674bb82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7aa2e36-7563-4e25-8aa3-44dd0f0282dd}" ma:internalName="TaxCatchAll" ma:showField="CatchAllData" ma:web="8a78663d-028e-40b0-8d73-a89dd674bb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fcdab6-879b-4fed-a91f-bf75c22204e4">
      <Terms xmlns="http://schemas.microsoft.com/office/infopath/2007/PartnerControls"/>
    </lcf76f155ced4ddcb4097134ff3c332f>
    <TaxCatchAll xmlns="8a78663d-028e-40b0-8d73-a89dd674bb82" xsi:nil="true"/>
  </documentManagement>
</p:properties>
</file>

<file path=customXml/itemProps1.xml><?xml version="1.0" encoding="utf-8"?>
<ds:datastoreItem xmlns:ds="http://schemas.openxmlformats.org/officeDocument/2006/customXml" ds:itemID="{699E3433-B24A-40A2-BB77-67ADF83B20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E89CE2-A0AB-4339-B82D-3E2731743969}"/>
</file>

<file path=customXml/itemProps3.xml><?xml version="1.0" encoding="utf-8"?>
<ds:datastoreItem xmlns:ds="http://schemas.openxmlformats.org/officeDocument/2006/customXml" ds:itemID="{F5A7A5FC-DD87-4524-A0BD-DD10AFB8CED5}">
  <ds:schemaRefs>
    <ds:schemaRef ds:uri="http://schemas.microsoft.com/office/2006/metadata/properties"/>
    <ds:schemaRef ds:uri="http://schemas.microsoft.com/office/infopath/2007/PartnerControls"/>
    <ds:schemaRef ds:uri="affcdab6-879b-4fed-a91f-bf75c22204e4"/>
    <ds:schemaRef ds:uri="8a78663d-028e-40b0-8d73-a89dd674bb8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120</Words>
  <Application>Microsoft Office PowerPoint</Application>
  <PresentationFormat>Widescreen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Univers Light</vt:lpstr>
      <vt:lpstr>Office Theme</vt:lpstr>
      <vt:lpstr>BAUMAŅU KĀRĻA LAUKUMA PĀRBŪVE LIMBAŽOS</vt:lpstr>
      <vt:lpstr>PROBLEMĀTIKA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Alise Jansone</dc:creator>
  <cp:lastModifiedBy>Alise Jansone</cp:lastModifiedBy>
  <cp:revision>1</cp:revision>
  <dcterms:created xsi:type="dcterms:W3CDTF">2025-09-26T07:01:05Z</dcterms:created>
  <dcterms:modified xsi:type="dcterms:W3CDTF">2025-09-30T05:45:04Z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0x010100E6F210906A826B488026EF6C7B4C65A8</vt:lpwstr>
  </property>
  <property fmtid="{D5CDD505-2E9C-101B-9397-08002B2CF9AE}" pid="3" name="MediaServiceImageTags">
    <vt:lpwstr/>
  </property>
</Properties>
</file>