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5031" r:id="rId5"/>
  </p:sldIdLst>
  <p:sldSz cx="12192000" cy="6858000"/>
  <p:notesSz cx="6799263" cy="9929813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FE7BF38-897B-7EA4-80BE-0706D80E99C8}" name="Evija Mileiko" initials="EM" userId="S::evija.mileiko@viaa.gov.lv::c933a12b-336d-4d62-8040-6bb919345545" providerId="AD"/>
  <p188:author id="{36C64F56-7F4B-4D5D-D6BE-DA0FA21BB950}" name="Odrija Paula Patikne" initials="OP" userId="S::odrija.patikne@viaa.gov.lv::bdf22085-bddd-4d09-ac30-bd7509c2e6a0" providerId="AD"/>
  <p188:author id="{FED394BA-7566-ED20-C6D9-15CF3FCAB3E6}" name="Ingūna Upeniece-Vilīte" initials="IU" userId="S::inguna.upeniece@viaa.gov.lv::f62567b6-fcf8-4c02-8dc7-a5936b45a2b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4570"/>
    <a:srgbClr val="EEB649"/>
    <a:srgbClr val="9680BD"/>
    <a:srgbClr val="79629E"/>
    <a:srgbClr val="758A60"/>
    <a:srgbClr val="9C8BB7"/>
    <a:srgbClr val="78619D"/>
    <a:srgbClr val="7F69A3"/>
    <a:srgbClr val="6B568C"/>
    <a:srgbClr val="CBC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78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netappc\shares$\SF%20KD\PROFESIONALAS_IZGLITIBAS_DEPARTAMENTS\MAAN\Pasvaldibu%20dati\MN%20uzs&#257;ku&#353;ie%20uz%2031.12.2025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netappc\shares$\SF%20KD\PROFESIONALAS_IZGLITIBAS_DEPARTAMENTS\MAAN\Pasvaldibu%20dati\MN%20uzs&#257;ku&#353;ie%20uz%2031.12.2025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59115473997629542"/>
          <c:y val="6.5190969297306459E-2"/>
          <c:w val="0.39804603738487154"/>
          <c:h val="0.91832503691897371"/>
        </c:manualLayout>
      </c:layout>
      <c:barChart>
        <c:barDir val="bar"/>
        <c:grouping val="clustered"/>
        <c:varyColors val="0"/>
        <c:ser>
          <c:idx val="1"/>
          <c:order val="0"/>
          <c:spPr>
            <a:solidFill>
              <a:srgbClr val="EEB64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rgbClr val="554570"/>
                    </a:solidFill>
                    <a:latin typeface="+mn-lt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'Limbažu nov'!$M$33:$M$45</c:f>
              <c:strCache>
                <c:ptCount val="13"/>
                <c:pt idx="0">
                  <c:v>Profesionālās tālākizglītības programma</c:v>
                </c:pt>
                <c:pt idx="1">
                  <c:v>Profesionālās izglītības programmas modulis, moduļu kopa</c:v>
                </c:pt>
                <c:pt idx="2">
                  <c:v>Studiju kurss, studiju modulis</c:v>
                </c:pt>
                <c:pt idx="4">
                  <c:v>Uzņēmējdarbības, finanšu, grāmatvedības, administrēšanas nozare</c:v>
                </c:pt>
                <c:pt idx="5">
                  <c:v>Enerģētikas nozare</c:v>
                </c:pt>
                <c:pt idx="6">
                  <c:v>EIKT nozare**</c:v>
                </c:pt>
                <c:pt idx="7">
                  <c:v>Būvniecības un nekustamā īpašuma pārvaldības nozare</c:v>
                </c:pt>
                <c:pt idx="8">
                  <c:v>Veselības un sociālās aprūpes nozare</c:v>
                </c:pt>
                <c:pt idx="9">
                  <c:v>Metālapstrādes, mašīnbūves un mašīnzinību nozare</c:v>
                </c:pt>
                <c:pt idx="10">
                  <c:v>Kokrūpniecības nozare</c:v>
                </c:pt>
                <c:pt idx="11">
                  <c:v>Lauksaimniecības nozare</c:v>
                </c:pt>
                <c:pt idx="12">
                  <c:v>Ķīmiskā rūpniecība un tās saskarnozares</c:v>
                </c:pt>
              </c:strCache>
            </c:strRef>
          </c:cat>
          <c:val>
            <c:numRef>
              <c:f>'Limbažu nov'!$N$33:$N$45</c:f>
              <c:numCache>
                <c:formatCode>0%</c:formatCode>
                <c:ptCount val="13"/>
                <c:pt idx="0">
                  <c:v>0.46753246753246752</c:v>
                </c:pt>
                <c:pt idx="1">
                  <c:v>0.18181818181818182</c:v>
                </c:pt>
                <c:pt idx="2">
                  <c:v>0.35064935064935066</c:v>
                </c:pt>
                <c:pt idx="4">
                  <c:v>0.31168831168831168</c:v>
                </c:pt>
                <c:pt idx="5">
                  <c:v>0.27272727272727271</c:v>
                </c:pt>
                <c:pt idx="6">
                  <c:v>0.11688311688311688</c:v>
                </c:pt>
                <c:pt idx="7">
                  <c:v>0.1038961038961039</c:v>
                </c:pt>
                <c:pt idx="8">
                  <c:v>9.0909090909090912E-2</c:v>
                </c:pt>
                <c:pt idx="9">
                  <c:v>3.896103896103896E-2</c:v>
                </c:pt>
                <c:pt idx="10">
                  <c:v>2.5974025974025976E-2</c:v>
                </c:pt>
                <c:pt idx="11">
                  <c:v>2.5974025974025976E-2</c:v>
                </c:pt>
                <c:pt idx="12">
                  <c:v>1.2987012987012988E-2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2D-45D8-A6C7-16DA8C9FDAA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64761103"/>
        <c:axId val="464765263"/>
      </c:barChart>
      <c:catAx>
        <c:axId val="46476110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554570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464765263"/>
        <c:crosses val="autoZero"/>
        <c:auto val="1"/>
        <c:lblAlgn val="ctr"/>
        <c:lblOffset val="100"/>
        <c:noMultiLvlLbl val="0"/>
      </c:catAx>
      <c:valAx>
        <c:axId val="464765263"/>
        <c:scaling>
          <c:orientation val="minMax"/>
          <c:max val="0.75000000000000011"/>
        </c:scaling>
        <c:delete val="1"/>
        <c:axPos val="t"/>
        <c:numFmt formatCode="0%" sourceLinked="1"/>
        <c:majorTickMark val="out"/>
        <c:minorTickMark val="none"/>
        <c:tickLblPos val="nextTo"/>
        <c:crossAx val="464761103"/>
        <c:crosses val="autoZero"/>
        <c:crossBetween val="between"/>
        <c:majorUnit val="5.000000000000001E-2"/>
      </c:valAx>
      <c:spPr>
        <a:noFill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8416186816289954"/>
          <c:y val="8.1157767408928119E-2"/>
          <c:w val="0.49974708099546955"/>
          <c:h val="0.90487010159384618"/>
        </c:manualLayout>
      </c:layout>
      <c:barChart>
        <c:barDir val="bar"/>
        <c:grouping val="clustered"/>
        <c:varyColors val="0"/>
        <c:ser>
          <c:idx val="1"/>
          <c:order val="0"/>
          <c:spPr>
            <a:solidFill>
              <a:srgbClr val="EEB64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rgbClr val="554570"/>
                    </a:solidFill>
                    <a:latin typeface="+mn-lt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'Limbažu nov'!$M$6:$M$17</c:f>
              <c:strCache>
                <c:ptCount val="12"/>
                <c:pt idx="0">
                  <c:v>Sieviete</c:v>
                </c:pt>
                <c:pt idx="1">
                  <c:v>Vīrietis</c:v>
                </c:pt>
                <c:pt idx="3">
                  <c:v>18-24 gadi</c:v>
                </c:pt>
                <c:pt idx="4">
                  <c:v>25-34 gadi</c:v>
                </c:pt>
                <c:pt idx="5">
                  <c:v>35-44 gadi</c:v>
                </c:pt>
                <c:pt idx="6">
                  <c:v>45-54 gadi</c:v>
                </c:pt>
                <c:pt idx="7">
                  <c:v>55-64 gadi</c:v>
                </c:pt>
                <c:pt idx="8">
                  <c:v>65 un vairāk gadi</c:v>
                </c:pt>
                <c:pt idx="10">
                  <c:v>Zems izglītības līmenis</c:v>
                </c:pt>
                <c:pt idx="11">
                  <c:v>Augsts izglītibas līmenis</c:v>
                </c:pt>
              </c:strCache>
            </c:strRef>
          </c:cat>
          <c:val>
            <c:numRef>
              <c:f>'Limbažu nov'!$N$6:$N$17</c:f>
              <c:numCache>
                <c:formatCode>0%</c:formatCode>
                <c:ptCount val="12"/>
                <c:pt idx="0">
                  <c:v>0.46753246753246752</c:v>
                </c:pt>
                <c:pt idx="1">
                  <c:v>0.53246753246753242</c:v>
                </c:pt>
                <c:pt idx="3">
                  <c:v>2.5974025974025976E-2</c:v>
                </c:pt>
                <c:pt idx="4">
                  <c:v>0.23376623376623376</c:v>
                </c:pt>
                <c:pt idx="5">
                  <c:v>0.45454545454545453</c:v>
                </c:pt>
                <c:pt idx="6">
                  <c:v>0.24675324675324675</c:v>
                </c:pt>
                <c:pt idx="7">
                  <c:v>3.896103896103896E-2</c:v>
                </c:pt>
                <c:pt idx="8">
                  <c:v>0</c:v>
                </c:pt>
                <c:pt idx="10">
                  <c:v>0.32467532467532467</c:v>
                </c:pt>
                <c:pt idx="11">
                  <c:v>0.67532467532467533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3E-4FE4-95D3-4B546D534E4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64761103"/>
        <c:axId val="464765263"/>
      </c:barChart>
      <c:catAx>
        <c:axId val="46476110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554570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464765263"/>
        <c:crosses val="autoZero"/>
        <c:auto val="1"/>
        <c:lblAlgn val="ctr"/>
        <c:lblOffset val="100"/>
        <c:noMultiLvlLbl val="0"/>
      </c:catAx>
      <c:valAx>
        <c:axId val="464765263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64761103"/>
        <c:crosses val="autoZero"/>
        <c:crossBetween val="between"/>
        <c:majorUnit val="5.000000000000001E-2"/>
      </c:valAx>
      <c:spPr>
        <a:noFill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218F6-4E17-490F-97E1-BA93D5373812}" type="datetimeFigureOut">
              <a:rPr lang="lv-LV" smtClean="0"/>
              <a:t>26.02.2026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539AD-3F14-4866-B44D-DEDFBD5E4E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70308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BF94E-5B2F-9EF9-680E-F932C243D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0988C5-CBF9-3E6C-46AB-36DA253DAA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E1725-9CA9-140D-29F9-239F4F8D09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E471B-5C73-6FFE-A231-66B44A080B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7539AD-3F14-4866-B44D-DEDFBD5E4ED5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1466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/Relationships>
</file>

<file path=ppt/slideLayouts/_rels/slideLayout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svg"/><Relationship Id="rId3" Type="http://schemas.openxmlformats.org/officeDocument/2006/relationships/image" Target="../media/image4.svg"/><Relationship Id="rId7" Type="http://schemas.openxmlformats.org/officeDocument/2006/relationships/image" Target="../media/image23.svg"/><Relationship Id="rId12" Type="http://schemas.openxmlformats.org/officeDocument/2006/relationships/image" Target="../media/image2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png"/><Relationship Id="rId11" Type="http://schemas.openxmlformats.org/officeDocument/2006/relationships/image" Target="../media/image27.svg"/><Relationship Id="rId5" Type="http://schemas.openxmlformats.org/officeDocument/2006/relationships/image" Target="../media/image20.svg"/><Relationship Id="rId15" Type="http://schemas.openxmlformats.org/officeDocument/2006/relationships/image" Target="../media/image31.svg"/><Relationship Id="rId10" Type="http://schemas.openxmlformats.org/officeDocument/2006/relationships/image" Target="../media/image26.png"/><Relationship Id="rId4" Type="http://schemas.openxmlformats.org/officeDocument/2006/relationships/image" Target="../media/image19.png"/><Relationship Id="rId9" Type="http://schemas.openxmlformats.org/officeDocument/2006/relationships/image" Target="../media/image25.svg"/><Relationship Id="rId14" Type="http://schemas.openxmlformats.org/officeDocument/2006/relationships/image" Target="../media/image30.pn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B0437-2805-6F1D-F57A-E8245F1D0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279" y="726120"/>
            <a:ext cx="5478684" cy="2529842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236F69-A4B6-9350-AB76-13F057A5243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278" y="3907922"/>
            <a:ext cx="5478684" cy="1405249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AAC94-C67F-F191-5939-E2C1306168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2278" y="451413"/>
            <a:ext cx="2743200" cy="27470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02CDCD-A4D6-404B-834C-01F738CC0C65}" type="datetimeFigureOut">
              <a:rPr lang="en-LV" smtClean="0"/>
              <a:pPr/>
              <a:t>02/26/2026</a:t>
            </a:fld>
            <a:endParaRPr lang="en-LV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7DC53E6-43CE-9E6D-F12B-EAD1D7FDBD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4" y="5000262"/>
            <a:ext cx="3630096" cy="1854939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481FCEA-666C-C823-BC46-9DB47DA54A71}"/>
              </a:ext>
            </a:extLst>
          </p:cNvPr>
          <p:cNvGrpSpPr/>
          <p:nvPr userDrawn="1"/>
        </p:nvGrpSpPr>
        <p:grpSpPr>
          <a:xfrm>
            <a:off x="5477322" y="0"/>
            <a:ext cx="6714678" cy="6859873"/>
            <a:chOff x="5477322" y="0"/>
            <a:chExt cx="6714678" cy="6859873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39600D50-C6DB-1C7A-2A5F-093EC86891B6}"/>
                </a:ext>
              </a:extLst>
            </p:cNvPr>
            <p:cNvSpPr/>
            <p:nvPr userDrawn="1"/>
          </p:nvSpPr>
          <p:spPr>
            <a:xfrm>
              <a:off x="5478364" y="0"/>
              <a:ext cx="6713636" cy="6859873"/>
            </a:xfrm>
            <a:custGeom>
              <a:avLst/>
              <a:gdLst>
                <a:gd name="connsiteX0" fmla="*/ 0 w 2053087"/>
                <a:gd name="connsiteY0" fmla="*/ 570763 h 1141526"/>
                <a:gd name="connsiteX1" fmla="*/ 285382 w 2053087"/>
                <a:gd name="connsiteY1" fmla="*/ 0 h 1141526"/>
                <a:gd name="connsiteX2" fmla="*/ 1767706 w 2053087"/>
                <a:gd name="connsiteY2" fmla="*/ 0 h 1141526"/>
                <a:gd name="connsiteX3" fmla="*/ 2053087 w 2053087"/>
                <a:gd name="connsiteY3" fmla="*/ 570763 h 1141526"/>
                <a:gd name="connsiteX4" fmla="*/ 1767706 w 2053087"/>
                <a:gd name="connsiteY4" fmla="*/ 1141526 h 1141526"/>
                <a:gd name="connsiteX5" fmla="*/ 285382 w 2053087"/>
                <a:gd name="connsiteY5" fmla="*/ 1141526 h 1141526"/>
                <a:gd name="connsiteX6" fmla="*/ 0 w 2053087"/>
                <a:gd name="connsiteY6" fmla="*/ 570763 h 1141526"/>
                <a:gd name="connsiteX0" fmla="*/ 0 w 3088257"/>
                <a:gd name="connsiteY0" fmla="*/ 1295382 h 1295382"/>
                <a:gd name="connsiteX1" fmla="*/ 1320552 w 3088257"/>
                <a:gd name="connsiteY1" fmla="*/ 0 h 1295382"/>
                <a:gd name="connsiteX2" fmla="*/ 2802876 w 3088257"/>
                <a:gd name="connsiteY2" fmla="*/ 0 h 1295382"/>
                <a:gd name="connsiteX3" fmla="*/ 3088257 w 3088257"/>
                <a:gd name="connsiteY3" fmla="*/ 570763 h 1295382"/>
                <a:gd name="connsiteX4" fmla="*/ 2802876 w 3088257"/>
                <a:gd name="connsiteY4" fmla="*/ 1141526 h 1295382"/>
                <a:gd name="connsiteX5" fmla="*/ 1320552 w 3088257"/>
                <a:gd name="connsiteY5" fmla="*/ 1141526 h 1295382"/>
                <a:gd name="connsiteX6" fmla="*/ 0 w 3088257"/>
                <a:gd name="connsiteY6" fmla="*/ 1295382 h 1295382"/>
                <a:gd name="connsiteX0" fmla="*/ 0 w 3088257"/>
                <a:gd name="connsiteY0" fmla="*/ 1295382 h 1296802"/>
                <a:gd name="connsiteX1" fmla="*/ 1320552 w 3088257"/>
                <a:gd name="connsiteY1" fmla="*/ 0 h 1296802"/>
                <a:gd name="connsiteX2" fmla="*/ 2802876 w 3088257"/>
                <a:gd name="connsiteY2" fmla="*/ 0 h 1296802"/>
                <a:gd name="connsiteX3" fmla="*/ 3088257 w 3088257"/>
                <a:gd name="connsiteY3" fmla="*/ 570763 h 1296802"/>
                <a:gd name="connsiteX4" fmla="*/ 2802876 w 3088257"/>
                <a:gd name="connsiteY4" fmla="*/ 1141526 h 1296802"/>
                <a:gd name="connsiteX5" fmla="*/ 440658 w 3088257"/>
                <a:gd name="connsiteY5" fmla="*/ 1296802 h 1296802"/>
                <a:gd name="connsiteX6" fmla="*/ 0 w 3088257"/>
                <a:gd name="connsiteY6" fmla="*/ 1295382 h 1296802"/>
                <a:gd name="connsiteX0" fmla="*/ 0 w 3088257"/>
                <a:gd name="connsiteY0" fmla="*/ 1295382 h 1745375"/>
                <a:gd name="connsiteX1" fmla="*/ 1320552 w 3088257"/>
                <a:gd name="connsiteY1" fmla="*/ 0 h 1745375"/>
                <a:gd name="connsiteX2" fmla="*/ 2802876 w 3088257"/>
                <a:gd name="connsiteY2" fmla="*/ 0 h 1745375"/>
                <a:gd name="connsiteX3" fmla="*/ 3088257 w 3088257"/>
                <a:gd name="connsiteY3" fmla="*/ 570763 h 1745375"/>
                <a:gd name="connsiteX4" fmla="*/ 456491 w 3088257"/>
                <a:gd name="connsiteY4" fmla="*/ 1745375 h 1745375"/>
                <a:gd name="connsiteX5" fmla="*/ 440658 w 3088257"/>
                <a:gd name="connsiteY5" fmla="*/ 1296802 h 1745375"/>
                <a:gd name="connsiteX6" fmla="*/ 0 w 3088257"/>
                <a:gd name="connsiteY6" fmla="*/ 1295382 h 1745375"/>
                <a:gd name="connsiteX0" fmla="*/ 0 w 6694098"/>
                <a:gd name="connsiteY0" fmla="*/ 2639684 h 3089677"/>
                <a:gd name="connsiteX1" fmla="*/ 1320552 w 6694098"/>
                <a:gd name="connsiteY1" fmla="*/ 1344302 h 3089677"/>
                <a:gd name="connsiteX2" fmla="*/ 2802876 w 6694098"/>
                <a:gd name="connsiteY2" fmla="*/ 1344302 h 3089677"/>
                <a:gd name="connsiteX3" fmla="*/ 6694098 w 6694098"/>
                <a:gd name="connsiteY3" fmla="*/ 0 h 3089677"/>
                <a:gd name="connsiteX4" fmla="*/ 456491 w 6694098"/>
                <a:gd name="connsiteY4" fmla="*/ 3089677 h 3089677"/>
                <a:gd name="connsiteX5" fmla="*/ 440658 w 6694098"/>
                <a:gd name="connsiteY5" fmla="*/ 2641104 h 3089677"/>
                <a:gd name="connsiteX6" fmla="*/ 0 w 6694098"/>
                <a:gd name="connsiteY6" fmla="*/ 2639684 h 3089677"/>
                <a:gd name="connsiteX0" fmla="*/ 0 w 6694098"/>
                <a:gd name="connsiteY0" fmla="*/ 2641103 h 3091096"/>
                <a:gd name="connsiteX1" fmla="*/ 1320552 w 6694098"/>
                <a:gd name="connsiteY1" fmla="*/ 1345721 h 3091096"/>
                <a:gd name="connsiteX2" fmla="*/ 2975404 w 6694098"/>
                <a:gd name="connsiteY2" fmla="*/ 0 h 3091096"/>
                <a:gd name="connsiteX3" fmla="*/ 6694098 w 6694098"/>
                <a:gd name="connsiteY3" fmla="*/ 1419 h 3091096"/>
                <a:gd name="connsiteX4" fmla="*/ 456491 w 6694098"/>
                <a:gd name="connsiteY4" fmla="*/ 3091096 h 3091096"/>
                <a:gd name="connsiteX5" fmla="*/ 440658 w 6694098"/>
                <a:gd name="connsiteY5" fmla="*/ 2642523 h 3091096"/>
                <a:gd name="connsiteX6" fmla="*/ 0 w 6694098"/>
                <a:gd name="connsiteY6" fmla="*/ 2641103 h 3091096"/>
                <a:gd name="connsiteX0" fmla="*/ 0 w 6694098"/>
                <a:gd name="connsiteY0" fmla="*/ 6384967 h 6834960"/>
                <a:gd name="connsiteX1" fmla="*/ 2959571 w 6694098"/>
                <a:gd name="connsiteY1" fmla="*/ 0 h 6834960"/>
                <a:gd name="connsiteX2" fmla="*/ 2975404 w 6694098"/>
                <a:gd name="connsiteY2" fmla="*/ 3743864 h 6834960"/>
                <a:gd name="connsiteX3" fmla="*/ 6694098 w 6694098"/>
                <a:gd name="connsiteY3" fmla="*/ 3745283 h 6834960"/>
                <a:gd name="connsiteX4" fmla="*/ 456491 w 6694098"/>
                <a:gd name="connsiteY4" fmla="*/ 6834960 h 6834960"/>
                <a:gd name="connsiteX5" fmla="*/ 440658 w 6694098"/>
                <a:gd name="connsiteY5" fmla="*/ 6386387 h 6834960"/>
                <a:gd name="connsiteX6" fmla="*/ 0 w 6694098"/>
                <a:gd name="connsiteY6" fmla="*/ 6384967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32842 w 6686282"/>
                <a:gd name="connsiteY5" fmla="*/ 6386387 h 6834960"/>
                <a:gd name="connsiteX6" fmla="*/ 0 w 6686282"/>
                <a:gd name="connsiteY6" fmla="*/ 6400598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40658 w 6686282"/>
                <a:gd name="connsiteY5" fmla="*/ 6402018 h 6834960"/>
                <a:gd name="connsiteX6" fmla="*/ 0 w 6686282"/>
                <a:gd name="connsiteY6" fmla="*/ 6400598 h 6834960"/>
                <a:gd name="connsiteX0" fmla="*/ 0 w 6686282"/>
                <a:gd name="connsiteY0" fmla="*/ 6400598 h 6858406"/>
                <a:gd name="connsiteX1" fmla="*/ 2951755 w 6686282"/>
                <a:gd name="connsiteY1" fmla="*/ 0 h 6858406"/>
                <a:gd name="connsiteX2" fmla="*/ 2967588 w 6686282"/>
                <a:gd name="connsiteY2" fmla="*/ 3743864 h 6858406"/>
                <a:gd name="connsiteX3" fmla="*/ 6686282 w 6686282"/>
                <a:gd name="connsiteY3" fmla="*/ 3745283 h 6858406"/>
                <a:gd name="connsiteX4" fmla="*/ 448675 w 6686282"/>
                <a:gd name="connsiteY4" fmla="*/ 6858406 h 6858406"/>
                <a:gd name="connsiteX5" fmla="*/ 440658 w 6686282"/>
                <a:gd name="connsiteY5" fmla="*/ 6402018 h 6858406"/>
                <a:gd name="connsiteX6" fmla="*/ 0 w 6686282"/>
                <a:gd name="connsiteY6" fmla="*/ 6400598 h 6858406"/>
                <a:gd name="connsiteX0" fmla="*/ 0 w 6713636"/>
                <a:gd name="connsiteY0" fmla="*/ 6400598 h 6858406"/>
                <a:gd name="connsiteX1" fmla="*/ 2951755 w 6713636"/>
                <a:gd name="connsiteY1" fmla="*/ 0 h 6858406"/>
                <a:gd name="connsiteX2" fmla="*/ 2967588 w 6713636"/>
                <a:gd name="connsiteY2" fmla="*/ 3743864 h 6858406"/>
                <a:gd name="connsiteX3" fmla="*/ 6713636 w 6713636"/>
                <a:gd name="connsiteY3" fmla="*/ 3745283 h 6858406"/>
                <a:gd name="connsiteX4" fmla="*/ 448675 w 6713636"/>
                <a:gd name="connsiteY4" fmla="*/ 6858406 h 6858406"/>
                <a:gd name="connsiteX5" fmla="*/ 440658 w 6713636"/>
                <a:gd name="connsiteY5" fmla="*/ 6402018 h 6858406"/>
                <a:gd name="connsiteX6" fmla="*/ 0 w 6713636"/>
                <a:gd name="connsiteY6" fmla="*/ 6400598 h 6858406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0599 h 6858407"/>
                <a:gd name="connsiteX1" fmla="*/ 2963478 w 6713636"/>
                <a:gd name="connsiteY1" fmla="*/ 0 h 6858407"/>
                <a:gd name="connsiteX2" fmla="*/ 2967588 w 6713636"/>
                <a:gd name="connsiteY2" fmla="*/ 3743865 h 6858407"/>
                <a:gd name="connsiteX3" fmla="*/ 6713636 w 6713636"/>
                <a:gd name="connsiteY3" fmla="*/ 3745284 h 6858407"/>
                <a:gd name="connsiteX4" fmla="*/ 448675 w 6713636"/>
                <a:gd name="connsiteY4" fmla="*/ 6858407 h 6858407"/>
                <a:gd name="connsiteX5" fmla="*/ 440658 w 6713636"/>
                <a:gd name="connsiteY5" fmla="*/ 6402019 h 6858407"/>
                <a:gd name="connsiteX6" fmla="*/ 0 w 6713636"/>
                <a:gd name="connsiteY6" fmla="*/ 6400599 h 6858407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8675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5500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5168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43575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3636" h="6859873">
                  <a:moveTo>
                    <a:pt x="0" y="6408415"/>
                  </a:moveTo>
                  <a:lnTo>
                    <a:pt x="2963478" y="0"/>
                  </a:lnTo>
                  <a:cubicBezTo>
                    <a:pt x="2968756" y="1247955"/>
                    <a:pt x="2962310" y="2497376"/>
                    <a:pt x="2967588" y="3745331"/>
                  </a:cubicBezTo>
                  <a:lnTo>
                    <a:pt x="6713636" y="3743575"/>
                  </a:lnTo>
                  <a:lnTo>
                    <a:pt x="445500" y="6859873"/>
                  </a:lnTo>
                  <a:lnTo>
                    <a:pt x="440658" y="6409835"/>
                  </a:lnTo>
                  <a:lnTo>
                    <a:pt x="0" y="6408415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BC52C89-A7A1-862D-E32A-F3AA8F11AA86}"/>
                </a:ext>
              </a:extLst>
            </p:cNvPr>
            <p:cNvSpPr/>
            <p:nvPr userDrawn="1"/>
          </p:nvSpPr>
          <p:spPr>
            <a:xfrm>
              <a:off x="5477322" y="6409438"/>
              <a:ext cx="448937" cy="44893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365B80A-3160-FA97-3D5B-657E8ADBC277}"/>
                </a:ext>
              </a:extLst>
            </p:cNvPr>
            <p:cNvSpPr/>
            <p:nvPr userDrawn="1"/>
          </p:nvSpPr>
          <p:spPr>
            <a:xfrm>
              <a:off x="8441906" y="0"/>
              <a:ext cx="3745270" cy="37452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</p:grpSp>
    </p:spTree>
    <p:extLst>
      <p:ext uri="{BB962C8B-B14F-4D97-AF65-F5344CB8AC3E}">
        <p14:creationId xmlns:p14="http://schemas.microsoft.com/office/powerpoint/2010/main" val="2732961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V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483E34-4A69-0F6B-1DF6-651BC8DD09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1" y="0"/>
            <a:ext cx="6096000" cy="6858000"/>
          </a:xfrm>
        </p:spPr>
        <p:txBody>
          <a:bodyPr/>
          <a:lstStyle/>
          <a:p>
            <a:endParaRPr lang="en-LV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3786123-2BD3-D21E-2C84-51D2B5B4A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6A2EC26-A6AA-43BE-4BCB-10A051FBBE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173417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B3AAB6"/>
                </a:solidFill>
              </a:defRPr>
            </a:lvl1pPr>
          </a:lstStyle>
          <a:p>
            <a:pPr lvl="0"/>
            <a:r>
              <a:rPr lang="en-LV" dirty="0"/>
              <a:t>PREZENTĀCIJAS TĒMA</a:t>
            </a:r>
          </a:p>
        </p:txBody>
      </p:sp>
    </p:spTree>
    <p:extLst>
      <p:ext uri="{BB962C8B-B14F-4D97-AF65-F5344CB8AC3E}">
        <p14:creationId xmlns:p14="http://schemas.microsoft.com/office/powerpoint/2010/main" val="40080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63786123-2BD3-D21E-2C84-51D2B5B4A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646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1BCC-7B67-F541-0FB3-5D13AB1E8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867400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4FF2A-A9A4-243B-1772-11B7B6041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867400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CEC4D5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857792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CEC4D5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A6951B7-6316-4841-A5C2-516B5E9B9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EE9CF1E-E733-B94C-BE71-3C46BF2BF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Chart Placeholder 4">
            <a:extLst>
              <a:ext uri="{FF2B5EF4-FFF2-40B4-BE49-F238E27FC236}">
                <a16:creationId xmlns:a16="http://schemas.microsoft.com/office/drawing/2014/main" id="{894F70EB-6FB3-92D0-AF83-5670B032D4AC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096000" y="1298575"/>
            <a:ext cx="5730875" cy="5208588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525774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483E34-4A69-0F6B-1DF6-651BC8DD09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26413" y="0"/>
            <a:ext cx="4065587" cy="6858000"/>
          </a:xfrm>
        </p:spPr>
        <p:txBody>
          <a:bodyPr/>
          <a:lstStyle/>
          <a:p>
            <a:endParaRPr lang="en-LV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A1B73640-9EDF-32D9-FA99-C78757070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5567239F-E474-1D1D-2BE0-1A9527A44C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CEC4D5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C37BDB-F8C8-C452-90D8-90B43894EED3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834313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483E34-4A69-0F6B-1DF6-651BC8DD09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1" y="0"/>
            <a:ext cx="6096000" cy="6858000"/>
          </a:xfrm>
        </p:spPr>
        <p:txBody>
          <a:bodyPr/>
          <a:lstStyle/>
          <a:p>
            <a:endParaRPr lang="en-LV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A1B73640-9EDF-32D9-FA99-C78757070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5567239F-E474-1D1D-2BE0-1A9527A44C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173417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CEC4D5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C37BDB-F8C8-C452-90D8-90B43894EED3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510904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732" y="2794499"/>
            <a:ext cx="8392744" cy="1325563"/>
          </a:xfrm>
        </p:spPr>
        <p:txBody>
          <a:bodyPr anchor="ctr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2E613D61-D1EA-35D7-D84B-AC776E9499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24F581A9-B441-7CE9-29EB-9B33BA430B8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CEC4D5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E7BE53-33A2-7020-5430-42A35EEBB678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156224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1BCC-7B67-F541-0FB3-5D13AB1E8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867400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4FF2A-A9A4-243B-1772-11B7B6041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867400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V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5" y="351165"/>
            <a:ext cx="1132938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788139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5" y="351165"/>
            <a:ext cx="1132938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Chart Placeholder 4">
            <a:extLst>
              <a:ext uri="{FF2B5EF4-FFF2-40B4-BE49-F238E27FC236}">
                <a16:creationId xmlns:a16="http://schemas.microsoft.com/office/drawing/2014/main" id="{05185736-59D1-6369-91B2-056246098487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096000" y="1298575"/>
            <a:ext cx="5730875" cy="5208588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9630363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483E34-4A69-0F6B-1DF6-651BC8DD09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26413" y="0"/>
            <a:ext cx="4065587" cy="6858000"/>
          </a:xfrm>
        </p:spPr>
        <p:txBody>
          <a:bodyPr/>
          <a:lstStyle/>
          <a:p>
            <a:endParaRPr lang="en-LV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DBC88A1-CD64-2D77-AA4C-D9D69D80BC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5" y="351165"/>
            <a:ext cx="1132938" cy="578919"/>
          </a:xfrm>
          <a:prstGeom prst="rect">
            <a:avLst/>
          </a:prstGeom>
        </p:spPr>
      </p:pic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734E0DD0-9ABE-CCED-8645-35EA79B5BC0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2DB6D-A9EF-5335-CA4F-A9134C8D8ABC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270361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03FFC0F-13E2-DA68-1CCC-B1724CA900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279" y="726120"/>
            <a:ext cx="5478684" cy="2529842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43450F7-EB11-0BF0-0617-16EDDEB8CA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278" y="3907922"/>
            <a:ext cx="5478684" cy="1405249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818412A-91AE-CA75-11E6-54A2DF4F74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2278" y="451413"/>
            <a:ext cx="2743200" cy="27470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02CDCD-A4D6-404B-834C-01F738CC0C65}" type="datetimeFigureOut">
              <a:rPr lang="en-LV" smtClean="0"/>
              <a:pPr/>
              <a:t>02/26/2026</a:t>
            </a:fld>
            <a:endParaRPr lang="en-LV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11B7303-DC90-EC1A-2B7B-3424470626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4" y="5000262"/>
            <a:ext cx="3630096" cy="1854939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51BF0CC3-F766-02CA-A9AC-7BAB44D1CC2D}"/>
              </a:ext>
            </a:extLst>
          </p:cNvPr>
          <p:cNvGrpSpPr/>
          <p:nvPr userDrawn="1"/>
        </p:nvGrpSpPr>
        <p:grpSpPr>
          <a:xfrm>
            <a:off x="5477322" y="0"/>
            <a:ext cx="6714678" cy="6859873"/>
            <a:chOff x="5477322" y="0"/>
            <a:chExt cx="6714678" cy="6859873"/>
          </a:xfrm>
        </p:grpSpPr>
        <p:sp>
          <p:nvSpPr>
            <p:cNvPr id="15" name="Hexagon 12">
              <a:extLst>
                <a:ext uri="{FF2B5EF4-FFF2-40B4-BE49-F238E27FC236}">
                  <a16:creationId xmlns:a16="http://schemas.microsoft.com/office/drawing/2014/main" id="{CF304506-21D0-6040-B419-5474864408A7}"/>
                </a:ext>
              </a:extLst>
            </p:cNvPr>
            <p:cNvSpPr/>
            <p:nvPr userDrawn="1"/>
          </p:nvSpPr>
          <p:spPr>
            <a:xfrm>
              <a:off x="5478364" y="0"/>
              <a:ext cx="6713636" cy="6859873"/>
            </a:xfrm>
            <a:custGeom>
              <a:avLst/>
              <a:gdLst>
                <a:gd name="connsiteX0" fmla="*/ 0 w 2053087"/>
                <a:gd name="connsiteY0" fmla="*/ 570763 h 1141526"/>
                <a:gd name="connsiteX1" fmla="*/ 285382 w 2053087"/>
                <a:gd name="connsiteY1" fmla="*/ 0 h 1141526"/>
                <a:gd name="connsiteX2" fmla="*/ 1767706 w 2053087"/>
                <a:gd name="connsiteY2" fmla="*/ 0 h 1141526"/>
                <a:gd name="connsiteX3" fmla="*/ 2053087 w 2053087"/>
                <a:gd name="connsiteY3" fmla="*/ 570763 h 1141526"/>
                <a:gd name="connsiteX4" fmla="*/ 1767706 w 2053087"/>
                <a:gd name="connsiteY4" fmla="*/ 1141526 h 1141526"/>
                <a:gd name="connsiteX5" fmla="*/ 285382 w 2053087"/>
                <a:gd name="connsiteY5" fmla="*/ 1141526 h 1141526"/>
                <a:gd name="connsiteX6" fmla="*/ 0 w 2053087"/>
                <a:gd name="connsiteY6" fmla="*/ 570763 h 1141526"/>
                <a:gd name="connsiteX0" fmla="*/ 0 w 3088257"/>
                <a:gd name="connsiteY0" fmla="*/ 1295382 h 1295382"/>
                <a:gd name="connsiteX1" fmla="*/ 1320552 w 3088257"/>
                <a:gd name="connsiteY1" fmla="*/ 0 h 1295382"/>
                <a:gd name="connsiteX2" fmla="*/ 2802876 w 3088257"/>
                <a:gd name="connsiteY2" fmla="*/ 0 h 1295382"/>
                <a:gd name="connsiteX3" fmla="*/ 3088257 w 3088257"/>
                <a:gd name="connsiteY3" fmla="*/ 570763 h 1295382"/>
                <a:gd name="connsiteX4" fmla="*/ 2802876 w 3088257"/>
                <a:gd name="connsiteY4" fmla="*/ 1141526 h 1295382"/>
                <a:gd name="connsiteX5" fmla="*/ 1320552 w 3088257"/>
                <a:gd name="connsiteY5" fmla="*/ 1141526 h 1295382"/>
                <a:gd name="connsiteX6" fmla="*/ 0 w 3088257"/>
                <a:gd name="connsiteY6" fmla="*/ 1295382 h 1295382"/>
                <a:gd name="connsiteX0" fmla="*/ 0 w 3088257"/>
                <a:gd name="connsiteY0" fmla="*/ 1295382 h 1296802"/>
                <a:gd name="connsiteX1" fmla="*/ 1320552 w 3088257"/>
                <a:gd name="connsiteY1" fmla="*/ 0 h 1296802"/>
                <a:gd name="connsiteX2" fmla="*/ 2802876 w 3088257"/>
                <a:gd name="connsiteY2" fmla="*/ 0 h 1296802"/>
                <a:gd name="connsiteX3" fmla="*/ 3088257 w 3088257"/>
                <a:gd name="connsiteY3" fmla="*/ 570763 h 1296802"/>
                <a:gd name="connsiteX4" fmla="*/ 2802876 w 3088257"/>
                <a:gd name="connsiteY4" fmla="*/ 1141526 h 1296802"/>
                <a:gd name="connsiteX5" fmla="*/ 440658 w 3088257"/>
                <a:gd name="connsiteY5" fmla="*/ 1296802 h 1296802"/>
                <a:gd name="connsiteX6" fmla="*/ 0 w 3088257"/>
                <a:gd name="connsiteY6" fmla="*/ 1295382 h 1296802"/>
                <a:gd name="connsiteX0" fmla="*/ 0 w 3088257"/>
                <a:gd name="connsiteY0" fmla="*/ 1295382 h 1745375"/>
                <a:gd name="connsiteX1" fmla="*/ 1320552 w 3088257"/>
                <a:gd name="connsiteY1" fmla="*/ 0 h 1745375"/>
                <a:gd name="connsiteX2" fmla="*/ 2802876 w 3088257"/>
                <a:gd name="connsiteY2" fmla="*/ 0 h 1745375"/>
                <a:gd name="connsiteX3" fmla="*/ 3088257 w 3088257"/>
                <a:gd name="connsiteY3" fmla="*/ 570763 h 1745375"/>
                <a:gd name="connsiteX4" fmla="*/ 456491 w 3088257"/>
                <a:gd name="connsiteY4" fmla="*/ 1745375 h 1745375"/>
                <a:gd name="connsiteX5" fmla="*/ 440658 w 3088257"/>
                <a:gd name="connsiteY5" fmla="*/ 1296802 h 1745375"/>
                <a:gd name="connsiteX6" fmla="*/ 0 w 3088257"/>
                <a:gd name="connsiteY6" fmla="*/ 1295382 h 1745375"/>
                <a:gd name="connsiteX0" fmla="*/ 0 w 6694098"/>
                <a:gd name="connsiteY0" fmla="*/ 2639684 h 3089677"/>
                <a:gd name="connsiteX1" fmla="*/ 1320552 w 6694098"/>
                <a:gd name="connsiteY1" fmla="*/ 1344302 h 3089677"/>
                <a:gd name="connsiteX2" fmla="*/ 2802876 w 6694098"/>
                <a:gd name="connsiteY2" fmla="*/ 1344302 h 3089677"/>
                <a:gd name="connsiteX3" fmla="*/ 6694098 w 6694098"/>
                <a:gd name="connsiteY3" fmla="*/ 0 h 3089677"/>
                <a:gd name="connsiteX4" fmla="*/ 456491 w 6694098"/>
                <a:gd name="connsiteY4" fmla="*/ 3089677 h 3089677"/>
                <a:gd name="connsiteX5" fmla="*/ 440658 w 6694098"/>
                <a:gd name="connsiteY5" fmla="*/ 2641104 h 3089677"/>
                <a:gd name="connsiteX6" fmla="*/ 0 w 6694098"/>
                <a:gd name="connsiteY6" fmla="*/ 2639684 h 3089677"/>
                <a:gd name="connsiteX0" fmla="*/ 0 w 6694098"/>
                <a:gd name="connsiteY0" fmla="*/ 2641103 h 3091096"/>
                <a:gd name="connsiteX1" fmla="*/ 1320552 w 6694098"/>
                <a:gd name="connsiteY1" fmla="*/ 1345721 h 3091096"/>
                <a:gd name="connsiteX2" fmla="*/ 2975404 w 6694098"/>
                <a:gd name="connsiteY2" fmla="*/ 0 h 3091096"/>
                <a:gd name="connsiteX3" fmla="*/ 6694098 w 6694098"/>
                <a:gd name="connsiteY3" fmla="*/ 1419 h 3091096"/>
                <a:gd name="connsiteX4" fmla="*/ 456491 w 6694098"/>
                <a:gd name="connsiteY4" fmla="*/ 3091096 h 3091096"/>
                <a:gd name="connsiteX5" fmla="*/ 440658 w 6694098"/>
                <a:gd name="connsiteY5" fmla="*/ 2642523 h 3091096"/>
                <a:gd name="connsiteX6" fmla="*/ 0 w 6694098"/>
                <a:gd name="connsiteY6" fmla="*/ 2641103 h 3091096"/>
                <a:gd name="connsiteX0" fmla="*/ 0 w 6694098"/>
                <a:gd name="connsiteY0" fmla="*/ 6384967 h 6834960"/>
                <a:gd name="connsiteX1" fmla="*/ 2959571 w 6694098"/>
                <a:gd name="connsiteY1" fmla="*/ 0 h 6834960"/>
                <a:gd name="connsiteX2" fmla="*/ 2975404 w 6694098"/>
                <a:gd name="connsiteY2" fmla="*/ 3743864 h 6834960"/>
                <a:gd name="connsiteX3" fmla="*/ 6694098 w 6694098"/>
                <a:gd name="connsiteY3" fmla="*/ 3745283 h 6834960"/>
                <a:gd name="connsiteX4" fmla="*/ 456491 w 6694098"/>
                <a:gd name="connsiteY4" fmla="*/ 6834960 h 6834960"/>
                <a:gd name="connsiteX5" fmla="*/ 440658 w 6694098"/>
                <a:gd name="connsiteY5" fmla="*/ 6386387 h 6834960"/>
                <a:gd name="connsiteX6" fmla="*/ 0 w 6694098"/>
                <a:gd name="connsiteY6" fmla="*/ 6384967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32842 w 6686282"/>
                <a:gd name="connsiteY5" fmla="*/ 6386387 h 6834960"/>
                <a:gd name="connsiteX6" fmla="*/ 0 w 6686282"/>
                <a:gd name="connsiteY6" fmla="*/ 6400598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40658 w 6686282"/>
                <a:gd name="connsiteY5" fmla="*/ 6402018 h 6834960"/>
                <a:gd name="connsiteX6" fmla="*/ 0 w 6686282"/>
                <a:gd name="connsiteY6" fmla="*/ 6400598 h 6834960"/>
                <a:gd name="connsiteX0" fmla="*/ 0 w 6686282"/>
                <a:gd name="connsiteY0" fmla="*/ 6400598 h 6858406"/>
                <a:gd name="connsiteX1" fmla="*/ 2951755 w 6686282"/>
                <a:gd name="connsiteY1" fmla="*/ 0 h 6858406"/>
                <a:gd name="connsiteX2" fmla="*/ 2967588 w 6686282"/>
                <a:gd name="connsiteY2" fmla="*/ 3743864 h 6858406"/>
                <a:gd name="connsiteX3" fmla="*/ 6686282 w 6686282"/>
                <a:gd name="connsiteY3" fmla="*/ 3745283 h 6858406"/>
                <a:gd name="connsiteX4" fmla="*/ 448675 w 6686282"/>
                <a:gd name="connsiteY4" fmla="*/ 6858406 h 6858406"/>
                <a:gd name="connsiteX5" fmla="*/ 440658 w 6686282"/>
                <a:gd name="connsiteY5" fmla="*/ 6402018 h 6858406"/>
                <a:gd name="connsiteX6" fmla="*/ 0 w 6686282"/>
                <a:gd name="connsiteY6" fmla="*/ 6400598 h 6858406"/>
                <a:gd name="connsiteX0" fmla="*/ 0 w 6713636"/>
                <a:gd name="connsiteY0" fmla="*/ 6400598 h 6858406"/>
                <a:gd name="connsiteX1" fmla="*/ 2951755 w 6713636"/>
                <a:gd name="connsiteY1" fmla="*/ 0 h 6858406"/>
                <a:gd name="connsiteX2" fmla="*/ 2967588 w 6713636"/>
                <a:gd name="connsiteY2" fmla="*/ 3743864 h 6858406"/>
                <a:gd name="connsiteX3" fmla="*/ 6713636 w 6713636"/>
                <a:gd name="connsiteY3" fmla="*/ 3745283 h 6858406"/>
                <a:gd name="connsiteX4" fmla="*/ 448675 w 6713636"/>
                <a:gd name="connsiteY4" fmla="*/ 6858406 h 6858406"/>
                <a:gd name="connsiteX5" fmla="*/ 440658 w 6713636"/>
                <a:gd name="connsiteY5" fmla="*/ 6402018 h 6858406"/>
                <a:gd name="connsiteX6" fmla="*/ 0 w 6713636"/>
                <a:gd name="connsiteY6" fmla="*/ 6400598 h 6858406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0599 h 6858407"/>
                <a:gd name="connsiteX1" fmla="*/ 2963478 w 6713636"/>
                <a:gd name="connsiteY1" fmla="*/ 0 h 6858407"/>
                <a:gd name="connsiteX2" fmla="*/ 2967588 w 6713636"/>
                <a:gd name="connsiteY2" fmla="*/ 3743865 h 6858407"/>
                <a:gd name="connsiteX3" fmla="*/ 6713636 w 6713636"/>
                <a:gd name="connsiteY3" fmla="*/ 3745284 h 6858407"/>
                <a:gd name="connsiteX4" fmla="*/ 448675 w 6713636"/>
                <a:gd name="connsiteY4" fmla="*/ 6858407 h 6858407"/>
                <a:gd name="connsiteX5" fmla="*/ 440658 w 6713636"/>
                <a:gd name="connsiteY5" fmla="*/ 6402019 h 6858407"/>
                <a:gd name="connsiteX6" fmla="*/ 0 w 6713636"/>
                <a:gd name="connsiteY6" fmla="*/ 6400599 h 6858407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8675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5500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5168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43575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3636" h="6859873">
                  <a:moveTo>
                    <a:pt x="0" y="6408415"/>
                  </a:moveTo>
                  <a:lnTo>
                    <a:pt x="2963478" y="0"/>
                  </a:lnTo>
                  <a:cubicBezTo>
                    <a:pt x="2968756" y="1247955"/>
                    <a:pt x="2962310" y="2497376"/>
                    <a:pt x="2967588" y="3745331"/>
                  </a:cubicBezTo>
                  <a:lnTo>
                    <a:pt x="6713636" y="3743575"/>
                  </a:lnTo>
                  <a:lnTo>
                    <a:pt x="445500" y="6859873"/>
                  </a:lnTo>
                  <a:lnTo>
                    <a:pt x="440658" y="6409835"/>
                  </a:lnTo>
                  <a:lnTo>
                    <a:pt x="0" y="64084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6AA1381-9E9C-0279-7A32-ABFAFFE4C008}"/>
                </a:ext>
              </a:extLst>
            </p:cNvPr>
            <p:cNvSpPr/>
            <p:nvPr userDrawn="1"/>
          </p:nvSpPr>
          <p:spPr>
            <a:xfrm>
              <a:off x="5477322" y="6409438"/>
              <a:ext cx="448937" cy="4489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328E825-E596-793B-3213-CE4250B75B6C}"/>
                </a:ext>
              </a:extLst>
            </p:cNvPr>
            <p:cNvSpPr/>
            <p:nvPr userDrawn="1"/>
          </p:nvSpPr>
          <p:spPr>
            <a:xfrm>
              <a:off x="8441906" y="0"/>
              <a:ext cx="3745270" cy="37452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</p:grpSp>
    </p:spTree>
    <p:extLst>
      <p:ext uri="{BB962C8B-B14F-4D97-AF65-F5344CB8AC3E}">
        <p14:creationId xmlns:p14="http://schemas.microsoft.com/office/powerpoint/2010/main" val="15028381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483E34-4A69-0F6B-1DF6-651BC8DD09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1" y="0"/>
            <a:ext cx="6096000" cy="6858000"/>
          </a:xfrm>
        </p:spPr>
        <p:txBody>
          <a:bodyPr/>
          <a:lstStyle/>
          <a:p>
            <a:endParaRPr lang="en-LV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DBC88A1-CD64-2D77-AA4C-D9D69D80BC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5" y="351165"/>
            <a:ext cx="1132938" cy="578919"/>
          </a:xfrm>
          <a:prstGeom prst="rect">
            <a:avLst/>
          </a:prstGeom>
        </p:spPr>
      </p:pic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734E0DD0-9ABE-CCED-8645-35EA79B5BC0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173417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2DB6D-A9EF-5335-CA4F-A9134C8D8ABC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6432394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732" y="2794499"/>
            <a:ext cx="8392744" cy="1325563"/>
          </a:xfrm>
        </p:spPr>
        <p:txBody>
          <a:bodyPr anchor="ctr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56FBD4E-E7B3-4C36-F680-369B660BDC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5" y="351165"/>
            <a:ext cx="1132938" cy="578919"/>
          </a:xfrm>
          <a:prstGeom prst="rect">
            <a:avLst/>
          </a:prstGeom>
        </p:spPr>
      </p:pic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4D4609D-599D-7150-52C1-54942451D40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05244B-5DEE-F861-EFE3-579E5C05D25E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1791592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4FF2A-A9A4-243B-1772-11B7B6041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074888"/>
            <a:ext cx="3529898" cy="413934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5" y="351165"/>
            <a:ext cx="1132938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039E7C4-0BB0-B4A1-EF71-A831E884B4E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251150" y="2074888"/>
            <a:ext cx="3529898" cy="413934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9D5CCE2-9D59-1634-18CF-CC27703F71D8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12445" y="2074888"/>
            <a:ext cx="3529898" cy="413934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E153195A-5409-7937-16BA-0F23D6F8AF57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89856" y="1281248"/>
            <a:ext cx="3529897" cy="704559"/>
          </a:xfrm>
        </p:spPr>
        <p:txBody>
          <a:bodyPr anchor="b">
            <a:normAutofit/>
          </a:bodyPr>
          <a:lstStyle>
            <a:lvl1pPr marL="0" indent="0">
              <a:buNone/>
              <a:defRPr sz="22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099739FF-3FA1-F41F-E9D4-77F304226B5A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251150" y="1281248"/>
            <a:ext cx="3529897" cy="704559"/>
          </a:xfrm>
        </p:spPr>
        <p:txBody>
          <a:bodyPr anchor="b">
            <a:normAutofit/>
          </a:bodyPr>
          <a:lstStyle>
            <a:lvl1pPr marL="0" indent="0">
              <a:buNone/>
              <a:defRPr sz="22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D6554E02-99AF-5A11-2B02-4B069DBFB15B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012444" y="1281248"/>
            <a:ext cx="3529897" cy="704559"/>
          </a:xfrm>
        </p:spPr>
        <p:txBody>
          <a:bodyPr anchor="b">
            <a:normAutofit/>
          </a:bodyPr>
          <a:lstStyle>
            <a:lvl1pPr marL="0" indent="0">
              <a:buNone/>
              <a:defRPr sz="22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849945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B0437-2805-6F1D-F57A-E8245F1D0D9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3424" y="2536269"/>
            <a:ext cx="2873663" cy="902617"/>
          </a:xfrm>
        </p:spPr>
        <p:txBody>
          <a:bodyPr anchor="t">
            <a:normAutofit/>
          </a:bodyPr>
          <a:lstStyle>
            <a:lvl1pPr algn="l">
              <a:defRPr sz="1500">
                <a:solidFill>
                  <a:schemeClr val="bg1"/>
                </a:solidFill>
              </a:defRPr>
            </a:lvl1pPr>
          </a:lstStyle>
          <a:p>
            <a:r>
              <a:rPr lang="en-LV"/>
              <a:t>Stars.gov.lv attīsta Izglītības un zinātnes ministrija sadarbībā ar </a:t>
            </a:r>
            <a:br>
              <a:rPr lang="en-LV"/>
            </a:br>
            <a:r>
              <a:rPr lang="en-LV"/>
              <a:t>Valsts izglītības attīstības aģentūru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236F69-A4B6-9350-AB76-13F057A5243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8367" y="3694201"/>
            <a:ext cx="2873663" cy="512466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LV"/>
              <a:t>info@viaa.gov.lv</a:t>
            </a:r>
            <a:br>
              <a:rPr lang="en-LV"/>
            </a:br>
            <a:r>
              <a:rPr lang="en-LV"/>
              <a:t>viaa.gov.lv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7DC53E6-43CE-9E6D-F12B-EAD1D7FDBD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148873"/>
            <a:ext cx="3630096" cy="1854939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481FCEA-666C-C823-BC46-9DB47DA54A71}"/>
              </a:ext>
            </a:extLst>
          </p:cNvPr>
          <p:cNvGrpSpPr/>
          <p:nvPr userDrawn="1"/>
        </p:nvGrpSpPr>
        <p:grpSpPr>
          <a:xfrm>
            <a:off x="5477322" y="0"/>
            <a:ext cx="6714678" cy="6859873"/>
            <a:chOff x="5477322" y="0"/>
            <a:chExt cx="6714678" cy="6859873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39600D50-C6DB-1C7A-2A5F-093EC86891B6}"/>
                </a:ext>
              </a:extLst>
            </p:cNvPr>
            <p:cNvSpPr/>
            <p:nvPr userDrawn="1"/>
          </p:nvSpPr>
          <p:spPr>
            <a:xfrm>
              <a:off x="5478364" y="0"/>
              <a:ext cx="6713636" cy="6859873"/>
            </a:xfrm>
            <a:custGeom>
              <a:avLst/>
              <a:gdLst>
                <a:gd name="connsiteX0" fmla="*/ 0 w 2053087"/>
                <a:gd name="connsiteY0" fmla="*/ 570763 h 1141526"/>
                <a:gd name="connsiteX1" fmla="*/ 285382 w 2053087"/>
                <a:gd name="connsiteY1" fmla="*/ 0 h 1141526"/>
                <a:gd name="connsiteX2" fmla="*/ 1767706 w 2053087"/>
                <a:gd name="connsiteY2" fmla="*/ 0 h 1141526"/>
                <a:gd name="connsiteX3" fmla="*/ 2053087 w 2053087"/>
                <a:gd name="connsiteY3" fmla="*/ 570763 h 1141526"/>
                <a:gd name="connsiteX4" fmla="*/ 1767706 w 2053087"/>
                <a:gd name="connsiteY4" fmla="*/ 1141526 h 1141526"/>
                <a:gd name="connsiteX5" fmla="*/ 285382 w 2053087"/>
                <a:gd name="connsiteY5" fmla="*/ 1141526 h 1141526"/>
                <a:gd name="connsiteX6" fmla="*/ 0 w 2053087"/>
                <a:gd name="connsiteY6" fmla="*/ 570763 h 1141526"/>
                <a:gd name="connsiteX0" fmla="*/ 0 w 3088257"/>
                <a:gd name="connsiteY0" fmla="*/ 1295382 h 1295382"/>
                <a:gd name="connsiteX1" fmla="*/ 1320552 w 3088257"/>
                <a:gd name="connsiteY1" fmla="*/ 0 h 1295382"/>
                <a:gd name="connsiteX2" fmla="*/ 2802876 w 3088257"/>
                <a:gd name="connsiteY2" fmla="*/ 0 h 1295382"/>
                <a:gd name="connsiteX3" fmla="*/ 3088257 w 3088257"/>
                <a:gd name="connsiteY3" fmla="*/ 570763 h 1295382"/>
                <a:gd name="connsiteX4" fmla="*/ 2802876 w 3088257"/>
                <a:gd name="connsiteY4" fmla="*/ 1141526 h 1295382"/>
                <a:gd name="connsiteX5" fmla="*/ 1320552 w 3088257"/>
                <a:gd name="connsiteY5" fmla="*/ 1141526 h 1295382"/>
                <a:gd name="connsiteX6" fmla="*/ 0 w 3088257"/>
                <a:gd name="connsiteY6" fmla="*/ 1295382 h 1295382"/>
                <a:gd name="connsiteX0" fmla="*/ 0 w 3088257"/>
                <a:gd name="connsiteY0" fmla="*/ 1295382 h 1296802"/>
                <a:gd name="connsiteX1" fmla="*/ 1320552 w 3088257"/>
                <a:gd name="connsiteY1" fmla="*/ 0 h 1296802"/>
                <a:gd name="connsiteX2" fmla="*/ 2802876 w 3088257"/>
                <a:gd name="connsiteY2" fmla="*/ 0 h 1296802"/>
                <a:gd name="connsiteX3" fmla="*/ 3088257 w 3088257"/>
                <a:gd name="connsiteY3" fmla="*/ 570763 h 1296802"/>
                <a:gd name="connsiteX4" fmla="*/ 2802876 w 3088257"/>
                <a:gd name="connsiteY4" fmla="*/ 1141526 h 1296802"/>
                <a:gd name="connsiteX5" fmla="*/ 440658 w 3088257"/>
                <a:gd name="connsiteY5" fmla="*/ 1296802 h 1296802"/>
                <a:gd name="connsiteX6" fmla="*/ 0 w 3088257"/>
                <a:gd name="connsiteY6" fmla="*/ 1295382 h 1296802"/>
                <a:gd name="connsiteX0" fmla="*/ 0 w 3088257"/>
                <a:gd name="connsiteY0" fmla="*/ 1295382 h 1745375"/>
                <a:gd name="connsiteX1" fmla="*/ 1320552 w 3088257"/>
                <a:gd name="connsiteY1" fmla="*/ 0 h 1745375"/>
                <a:gd name="connsiteX2" fmla="*/ 2802876 w 3088257"/>
                <a:gd name="connsiteY2" fmla="*/ 0 h 1745375"/>
                <a:gd name="connsiteX3" fmla="*/ 3088257 w 3088257"/>
                <a:gd name="connsiteY3" fmla="*/ 570763 h 1745375"/>
                <a:gd name="connsiteX4" fmla="*/ 456491 w 3088257"/>
                <a:gd name="connsiteY4" fmla="*/ 1745375 h 1745375"/>
                <a:gd name="connsiteX5" fmla="*/ 440658 w 3088257"/>
                <a:gd name="connsiteY5" fmla="*/ 1296802 h 1745375"/>
                <a:gd name="connsiteX6" fmla="*/ 0 w 3088257"/>
                <a:gd name="connsiteY6" fmla="*/ 1295382 h 1745375"/>
                <a:gd name="connsiteX0" fmla="*/ 0 w 6694098"/>
                <a:gd name="connsiteY0" fmla="*/ 2639684 h 3089677"/>
                <a:gd name="connsiteX1" fmla="*/ 1320552 w 6694098"/>
                <a:gd name="connsiteY1" fmla="*/ 1344302 h 3089677"/>
                <a:gd name="connsiteX2" fmla="*/ 2802876 w 6694098"/>
                <a:gd name="connsiteY2" fmla="*/ 1344302 h 3089677"/>
                <a:gd name="connsiteX3" fmla="*/ 6694098 w 6694098"/>
                <a:gd name="connsiteY3" fmla="*/ 0 h 3089677"/>
                <a:gd name="connsiteX4" fmla="*/ 456491 w 6694098"/>
                <a:gd name="connsiteY4" fmla="*/ 3089677 h 3089677"/>
                <a:gd name="connsiteX5" fmla="*/ 440658 w 6694098"/>
                <a:gd name="connsiteY5" fmla="*/ 2641104 h 3089677"/>
                <a:gd name="connsiteX6" fmla="*/ 0 w 6694098"/>
                <a:gd name="connsiteY6" fmla="*/ 2639684 h 3089677"/>
                <a:gd name="connsiteX0" fmla="*/ 0 w 6694098"/>
                <a:gd name="connsiteY0" fmla="*/ 2641103 h 3091096"/>
                <a:gd name="connsiteX1" fmla="*/ 1320552 w 6694098"/>
                <a:gd name="connsiteY1" fmla="*/ 1345721 h 3091096"/>
                <a:gd name="connsiteX2" fmla="*/ 2975404 w 6694098"/>
                <a:gd name="connsiteY2" fmla="*/ 0 h 3091096"/>
                <a:gd name="connsiteX3" fmla="*/ 6694098 w 6694098"/>
                <a:gd name="connsiteY3" fmla="*/ 1419 h 3091096"/>
                <a:gd name="connsiteX4" fmla="*/ 456491 w 6694098"/>
                <a:gd name="connsiteY4" fmla="*/ 3091096 h 3091096"/>
                <a:gd name="connsiteX5" fmla="*/ 440658 w 6694098"/>
                <a:gd name="connsiteY5" fmla="*/ 2642523 h 3091096"/>
                <a:gd name="connsiteX6" fmla="*/ 0 w 6694098"/>
                <a:gd name="connsiteY6" fmla="*/ 2641103 h 3091096"/>
                <a:gd name="connsiteX0" fmla="*/ 0 w 6694098"/>
                <a:gd name="connsiteY0" fmla="*/ 6384967 h 6834960"/>
                <a:gd name="connsiteX1" fmla="*/ 2959571 w 6694098"/>
                <a:gd name="connsiteY1" fmla="*/ 0 h 6834960"/>
                <a:gd name="connsiteX2" fmla="*/ 2975404 w 6694098"/>
                <a:gd name="connsiteY2" fmla="*/ 3743864 h 6834960"/>
                <a:gd name="connsiteX3" fmla="*/ 6694098 w 6694098"/>
                <a:gd name="connsiteY3" fmla="*/ 3745283 h 6834960"/>
                <a:gd name="connsiteX4" fmla="*/ 456491 w 6694098"/>
                <a:gd name="connsiteY4" fmla="*/ 6834960 h 6834960"/>
                <a:gd name="connsiteX5" fmla="*/ 440658 w 6694098"/>
                <a:gd name="connsiteY5" fmla="*/ 6386387 h 6834960"/>
                <a:gd name="connsiteX6" fmla="*/ 0 w 6694098"/>
                <a:gd name="connsiteY6" fmla="*/ 6384967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32842 w 6686282"/>
                <a:gd name="connsiteY5" fmla="*/ 6386387 h 6834960"/>
                <a:gd name="connsiteX6" fmla="*/ 0 w 6686282"/>
                <a:gd name="connsiteY6" fmla="*/ 6400598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40658 w 6686282"/>
                <a:gd name="connsiteY5" fmla="*/ 6402018 h 6834960"/>
                <a:gd name="connsiteX6" fmla="*/ 0 w 6686282"/>
                <a:gd name="connsiteY6" fmla="*/ 6400598 h 6834960"/>
                <a:gd name="connsiteX0" fmla="*/ 0 w 6686282"/>
                <a:gd name="connsiteY0" fmla="*/ 6400598 h 6858406"/>
                <a:gd name="connsiteX1" fmla="*/ 2951755 w 6686282"/>
                <a:gd name="connsiteY1" fmla="*/ 0 h 6858406"/>
                <a:gd name="connsiteX2" fmla="*/ 2967588 w 6686282"/>
                <a:gd name="connsiteY2" fmla="*/ 3743864 h 6858406"/>
                <a:gd name="connsiteX3" fmla="*/ 6686282 w 6686282"/>
                <a:gd name="connsiteY3" fmla="*/ 3745283 h 6858406"/>
                <a:gd name="connsiteX4" fmla="*/ 448675 w 6686282"/>
                <a:gd name="connsiteY4" fmla="*/ 6858406 h 6858406"/>
                <a:gd name="connsiteX5" fmla="*/ 440658 w 6686282"/>
                <a:gd name="connsiteY5" fmla="*/ 6402018 h 6858406"/>
                <a:gd name="connsiteX6" fmla="*/ 0 w 6686282"/>
                <a:gd name="connsiteY6" fmla="*/ 6400598 h 6858406"/>
                <a:gd name="connsiteX0" fmla="*/ 0 w 6713636"/>
                <a:gd name="connsiteY0" fmla="*/ 6400598 h 6858406"/>
                <a:gd name="connsiteX1" fmla="*/ 2951755 w 6713636"/>
                <a:gd name="connsiteY1" fmla="*/ 0 h 6858406"/>
                <a:gd name="connsiteX2" fmla="*/ 2967588 w 6713636"/>
                <a:gd name="connsiteY2" fmla="*/ 3743864 h 6858406"/>
                <a:gd name="connsiteX3" fmla="*/ 6713636 w 6713636"/>
                <a:gd name="connsiteY3" fmla="*/ 3745283 h 6858406"/>
                <a:gd name="connsiteX4" fmla="*/ 448675 w 6713636"/>
                <a:gd name="connsiteY4" fmla="*/ 6858406 h 6858406"/>
                <a:gd name="connsiteX5" fmla="*/ 440658 w 6713636"/>
                <a:gd name="connsiteY5" fmla="*/ 6402018 h 6858406"/>
                <a:gd name="connsiteX6" fmla="*/ 0 w 6713636"/>
                <a:gd name="connsiteY6" fmla="*/ 6400598 h 6858406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0599 h 6858407"/>
                <a:gd name="connsiteX1" fmla="*/ 2963478 w 6713636"/>
                <a:gd name="connsiteY1" fmla="*/ 0 h 6858407"/>
                <a:gd name="connsiteX2" fmla="*/ 2967588 w 6713636"/>
                <a:gd name="connsiteY2" fmla="*/ 3743865 h 6858407"/>
                <a:gd name="connsiteX3" fmla="*/ 6713636 w 6713636"/>
                <a:gd name="connsiteY3" fmla="*/ 3745284 h 6858407"/>
                <a:gd name="connsiteX4" fmla="*/ 448675 w 6713636"/>
                <a:gd name="connsiteY4" fmla="*/ 6858407 h 6858407"/>
                <a:gd name="connsiteX5" fmla="*/ 440658 w 6713636"/>
                <a:gd name="connsiteY5" fmla="*/ 6402019 h 6858407"/>
                <a:gd name="connsiteX6" fmla="*/ 0 w 6713636"/>
                <a:gd name="connsiteY6" fmla="*/ 6400599 h 6858407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8675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5500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5168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43575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3636" h="6859873">
                  <a:moveTo>
                    <a:pt x="0" y="6408415"/>
                  </a:moveTo>
                  <a:lnTo>
                    <a:pt x="2963478" y="0"/>
                  </a:lnTo>
                  <a:cubicBezTo>
                    <a:pt x="2968756" y="1247955"/>
                    <a:pt x="2962310" y="2497376"/>
                    <a:pt x="2967588" y="3745331"/>
                  </a:cubicBezTo>
                  <a:lnTo>
                    <a:pt x="6713636" y="3743575"/>
                  </a:lnTo>
                  <a:lnTo>
                    <a:pt x="445500" y="6859873"/>
                  </a:lnTo>
                  <a:lnTo>
                    <a:pt x="440658" y="6409835"/>
                  </a:lnTo>
                  <a:lnTo>
                    <a:pt x="0" y="64084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BC52C89-A7A1-862D-E32A-F3AA8F11AA86}"/>
                </a:ext>
              </a:extLst>
            </p:cNvPr>
            <p:cNvSpPr/>
            <p:nvPr userDrawn="1"/>
          </p:nvSpPr>
          <p:spPr>
            <a:xfrm>
              <a:off x="5477322" y="6409438"/>
              <a:ext cx="448937" cy="44893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365B80A-3160-FA97-3D5B-657E8ADBC277}"/>
                </a:ext>
              </a:extLst>
            </p:cNvPr>
            <p:cNvSpPr/>
            <p:nvPr userDrawn="1"/>
          </p:nvSpPr>
          <p:spPr>
            <a:xfrm>
              <a:off x="8441906" y="0"/>
              <a:ext cx="3745270" cy="374527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</p:grp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03B2407-E5CA-A0A6-ECF5-FC9A363F0EDC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63424" y="4301122"/>
            <a:ext cx="2873663" cy="83648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+371 67 785 406</a:t>
            </a:r>
          </a:p>
          <a:p>
            <a:pPr lvl="0"/>
            <a:r>
              <a:rPr lang="en-GB"/>
              <a:t>+371 67 830 841</a:t>
            </a:r>
          </a:p>
          <a:p>
            <a:pPr lvl="0"/>
            <a:endParaRPr lang="en-GB"/>
          </a:p>
          <a:p>
            <a:pPr lvl="0"/>
            <a:r>
              <a:rPr lang="en-GB" err="1"/>
              <a:t>Vaļņu</a:t>
            </a:r>
            <a:r>
              <a:rPr lang="en-GB"/>
              <a:t> </a:t>
            </a:r>
            <a:r>
              <a:rPr lang="en-GB" err="1"/>
              <a:t>iela</a:t>
            </a:r>
            <a:r>
              <a:rPr lang="en-GB"/>
              <a:t> 1, </a:t>
            </a:r>
            <a:r>
              <a:rPr lang="en-GB" err="1"/>
              <a:t>Rīga</a:t>
            </a:r>
            <a:r>
              <a:rPr lang="en-GB"/>
              <a:t>,</a:t>
            </a:r>
          </a:p>
          <a:p>
            <a:pPr lvl="0"/>
            <a:r>
              <a:rPr lang="en-GB"/>
              <a:t>LV-1050, </a:t>
            </a:r>
            <a:r>
              <a:rPr lang="en-GB" err="1"/>
              <a:t>Latvija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F563B47-304A-8361-5568-43826711ADF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3424" y="5790557"/>
            <a:ext cx="2873663" cy="204890"/>
          </a:xfrm>
        </p:spPr>
        <p:txBody>
          <a:bodyPr anchor="t">
            <a:normAutofit/>
          </a:bodyPr>
          <a:lstStyle>
            <a:lvl1pPr marL="0" indent="0">
              <a:buNone/>
              <a:defRPr sz="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err="1"/>
              <a:t>Sociālajos</a:t>
            </a:r>
            <a:r>
              <a:rPr lang="en-GB"/>
              <a:t> </a:t>
            </a:r>
            <a:r>
              <a:rPr lang="en-GB" err="1"/>
              <a:t>medijos</a:t>
            </a:r>
            <a:r>
              <a:rPr lang="en-GB"/>
              <a:t>: @stars-account-name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8D222AE-9249-95DD-2352-E3F90CDA012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36088" y="5494370"/>
            <a:ext cx="2781300" cy="927100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C44B8157-EFA2-F8FF-2C84-BCA35EFAC59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1849" y="6092039"/>
            <a:ext cx="189000" cy="198000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9FD7410F-00E6-521E-27F8-80ADEB2A33E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81876" y="6092039"/>
            <a:ext cx="198000" cy="198000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17CB6273-E6FB-FD47-75EB-6284985AF97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82774" y="6092039"/>
            <a:ext cx="198000" cy="198000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8F9542AE-0571-A87D-5E05-50F842BDE98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514801" y="6092039"/>
            <a:ext cx="171000" cy="198000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2BAD9AA3-1CB4-2A31-7F1C-0A468A25675F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796305" y="6092039"/>
            <a:ext cx="207900" cy="19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4695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67DC53E6-43CE-9E6D-F12B-EAD1D7FDBD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148873"/>
            <a:ext cx="3630096" cy="1854939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481FCEA-666C-C823-BC46-9DB47DA54A71}"/>
              </a:ext>
            </a:extLst>
          </p:cNvPr>
          <p:cNvGrpSpPr/>
          <p:nvPr userDrawn="1"/>
        </p:nvGrpSpPr>
        <p:grpSpPr>
          <a:xfrm>
            <a:off x="5477322" y="0"/>
            <a:ext cx="6714678" cy="6859873"/>
            <a:chOff x="5477322" y="0"/>
            <a:chExt cx="6714678" cy="6859873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39600D50-C6DB-1C7A-2A5F-093EC86891B6}"/>
                </a:ext>
              </a:extLst>
            </p:cNvPr>
            <p:cNvSpPr/>
            <p:nvPr userDrawn="1"/>
          </p:nvSpPr>
          <p:spPr>
            <a:xfrm>
              <a:off x="5478364" y="0"/>
              <a:ext cx="6713636" cy="6859873"/>
            </a:xfrm>
            <a:custGeom>
              <a:avLst/>
              <a:gdLst>
                <a:gd name="connsiteX0" fmla="*/ 0 w 2053087"/>
                <a:gd name="connsiteY0" fmla="*/ 570763 h 1141526"/>
                <a:gd name="connsiteX1" fmla="*/ 285382 w 2053087"/>
                <a:gd name="connsiteY1" fmla="*/ 0 h 1141526"/>
                <a:gd name="connsiteX2" fmla="*/ 1767706 w 2053087"/>
                <a:gd name="connsiteY2" fmla="*/ 0 h 1141526"/>
                <a:gd name="connsiteX3" fmla="*/ 2053087 w 2053087"/>
                <a:gd name="connsiteY3" fmla="*/ 570763 h 1141526"/>
                <a:gd name="connsiteX4" fmla="*/ 1767706 w 2053087"/>
                <a:gd name="connsiteY4" fmla="*/ 1141526 h 1141526"/>
                <a:gd name="connsiteX5" fmla="*/ 285382 w 2053087"/>
                <a:gd name="connsiteY5" fmla="*/ 1141526 h 1141526"/>
                <a:gd name="connsiteX6" fmla="*/ 0 w 2053087"/>
                <a:gd name="connsiteY6" fmla="*/ 570763 h 1141526"/>
                <a:gd name="connsiteX0" fmla="*/ 0 w 3088257"/>
                <a:gd name="connsiteY0" fmla="*/ 1295382 h 1295382"/>
                <a:gd name="connsiteX1" fmla="*/ 1320552 w 3088257"/>
                <a:gd name="connsiteY1" fmla="*/ 0 h 1295382"/>
                <a:gd name="connsiteX2" fmla="*/ 2802876 w 3088257"/>
                <a:gd name="connsiteY2" fmla="*/ 0 h 1295382"/>
                <a:gd name="connsiteX3" fmla="*/ 3088257 w 3088257"/>
                <a:gd name="connsiteY3" fmla="*/ 570763 h 1295382"/>
                <a:gd name="connsiteX4" fmla="*/ 2802876 w 3088257"/>
                <a:gd name="connsiteY4" fmla="*/ 1141526 h 1295382"/>
                <a:gd name="connsiteX5" fmla="*/ 1320552 w 3088257"/>
                <a:gd name="connsiteY5" fmla="*/ 1141526 h 1295382"/>
                <a:gd name="connsiteX6" fmla="*/ 0 w 3088257"/>
                <a:gd name="connsiteY6" fmla="*/ 1295382 h 1295382"/>
                <a:gd name="connsiteX0" fmla="*/ 0 w 3088257"/>
                <a:gd name="connsiteY0" fmla="*/ 1295382 h 1296802"/>
                <a:gd name="connsiteX1" fmla="*/ 1320552 w 3088257"/>
                <a:gd name="connsiteY1" fmla="*/ 0 h 1296802"/>
                <a:gd name="connsiteX2" fmla="*/ 2802876 w 3088257"/>
                <a:gd name="connsiteY2" fmla="*/ 0 h 1296802"/>
                <a:gd name="connsiteX3" fmla="*/ 3088257 w 3088257"/>
                <a:gd name="connsiteY3" fmla="*/ 570763 h 1296802"/>
                <a:gd name="connsiteX4" fmla="*/ 2802876 w 3088257"/>
                <a:gd name="connsiteY4" fmla="*/ 1141526 h 1296802"/>
                <a:gd name="connsiteX5" fmla="*/ 440658 w 3088257"/>
                <a:gd name="connsiteY5" fmla="*/ 1296802 h 1296802"/>
                <a:gd name="connsiteX6" fmla="*/ 0 w 3088257"/>
                <a:gd name="connsiteY6" fmla="*/ 1295382 h 1296802"/>
                <a:gd name="connsiteX0" fmla="*/ 0 w 3088257"/>
                <a:gd name="connsiteY0" fmla="*/ 1295382 h 1745375"/>
                <a:gd name="connsiteX1" fmla="*/ 1320552 w 3088257"/>
                <a:gd name="connsiteY1" fmla="*/ 0 h 1745375"/>
                <a:gd name="connsiteX2" fmla="*/ 2802876 w 3088257"/>
                <a:gd name="connsiteY2" fmla="*/ 0 h 1745375"/>
                <a:gd name="connsiteX3" fmla="*/ 3088257 w 3088257"/>
                <a:gd name="connsiteY3" fmla="*/ 570763 h 1745375"/>
                <a:gd name="connsiteX4" fmla="*/ 456491 w 3088257"/>
                <a:gd name="connsiteY4" fmla="*/ 1745375 h 1745375"/>
                <a:gd name="connsiteX5" fmla="*/ 440658 w 3088257"/>
                <a:gd name="connsiteY5" fmla="*/ 1296802 h 1745375"/>
                <a:gd name="connsiteX6" fmla="*/ 0 w 3088257"/>
                <a:gd name="connsiteY6" fmla="*/ 1295382 h 1745375"/>
                <a:gd name="connsiteX0" fmla="*/ 0 w 6694098"/>
                <a:gd name="connsiteY0" fmla="*/ 2639684 h 3089677"/>
                <a:gd name="connsiteX1" fmla="*/ 1320552 w 6694098"/>
                <a:gd name="connsiteY1" fmla="*/ 1344302 h 3089677"/>
                <a:gd name="connsiteX2" fmla="*/ 2802876 w 6694098"/>
                <a:gd name="connsiteY2" fmla="*/ 1344302 h 3089677"/>
                <a:gd name="connsiteX3" fmla="*/ 6694098 w 6694098"/>
                <a:gd name="connsiteY3" fmla="*/ 0 h 3089677"/>
                <a:gd name="connsiteX4" fmla="*/ 456491 w 6694098"/>
                <a:gd name="connsiteY4" fmla="*/ 3089677 h 3089677"/>
                <a:gd name="connsiteX5" fmla="*/ 440658 w 6694098"/>
                <a:gd name="connsiteY5" fmla="*/ 2641104 h 3089677"/>
                <a:gd name="connsiteX6" fmla="*/ 0 w 6694098"/>
                <a:gd name="connsiteY6" fmla="*/ 2639684 h 3089677"/>
                <a:gd name="connsiteX0" fmla="*/ 0 w 6694098"/>
                <a:gd name="connsiteY0" fmla="*/ 2641103 h 3091096"/>
                <a:gd name="connsiteX1" fmla="*/ 1320552 w 6694098"/>
                <a:gd name="connsiteY1" fmla="*/ 1345721 h 3091096"/>
                <a:gd name="connsiteX2" fmla="*/ 2975404 w 6694098"/>
                <a:gd name="connsiteY2" fmla="*/ 0 h 3091096"/>
                <a:gd name="connsiteX3" fmla="*/ 6694098 w 6694098"/>
                <a:gd name="connsiteY3" fmla="*/ 1419 h 3091096"/>
                <a:gd name="connsiteX4" fmla="*/ 456491 w 6694098"/>
                <a:gd name="connsiteY4" fmla="*/ 3091096 h 3091096"/>
                <a:gd name="connsiteX5" fmla="*/ 440658 w 6694098"/>
                <a:gd name="connsiteY5" fmla="*/ 2642523 h 3091096"/>
                <a:gd name="connsiteX6" fmla="*/ 0 w 6694098"/>
                <a:gd name="connsiteY6" fmla="*/ 2641103 h 3091096"/>
                <a:gd name="connsiteX0" fmla="*/ 0 w 6694098"/>
                <a:gd name="connsiteY0" fmla="*/ 6384967 h 6834960"/>
                <a:gd name="connsiteX1" fmla="*/ 2959571 w 6694098"/>
                <a:gd name="connsiteY1" fmla="*/ 0 h 6834960"/>
                <a:gd name="connsiteX2" fmla="*/ 2975404 w 6694098"/>
                <a:gd name="connsiteY2" fmla="*/ 3743864 h 6834960"/>
                <a:gd name="connsiteX3" fmla="*/ 6694098 w 6694098"/>
                <a:gd name="connsiteY3" fmla="*/ 3745283 h 6834960"/>
                <a:gd name="connsiteX4" fmla="*/ 456491 w 6694098"/>
                <a:gd name="connsiteY4" fmla="*/ 6834960 h 6834960"/>
                <a:gd name="connsiteX5" fmla="*/ 440658 w 6694098"/>
                <a:gd name="connsiteY5" fmla="*/ 6386387 h 6834960"/>
                <a:gd name="connsiteX6" fmla="*/ 0 w 6694098"/>
                <a:gd name="connsiteY6" fmla="*/ 6384967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32842 w 6686282"/>
                <a:gd name="connsiteY5" fmla="*/ 6386387 h 6834960"/>
                <a:gd name="connsiteX6" fmla="*/ 0 w 6686282"/>
                <a:gd name="connsiteY6" fmla="*/ 6400598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40658 w 6686282"/>
                <a:gd name="connsiteY5" fmla="*/ 6402018 h 6834960"/>
                <a:gd name="connsiteX6" fmla="*/ 0 w 6686282"/>
                <a:gd name="connsiteY6" fmla="*/ 6400598 h 6834960"/>
                <a:gd name="connsiteX0" fmla="*/ 0 w 6686282"/>
                <a:gd name="connsiteY0" fmla="*/ 6400598 h 6858406"/>
                <a:gd name="connsiteX1" fmla="*/ 2951755 w 6686282"/>
                <a:gd name="connsiteY1" fmla="*/ 0 h 6858406"/>
                <a:gd name="connsiteX2" fmla="*/ 2967588 w 6686282"/>
                <a:gd name="connsiteY2" fmla="*/ 3743864 h 6858406"/>
                <a:gd name="connsiteX3" fmla="*/ 6686282 w 6686282"/>
                <a:gd name="connsiteY3" fmla="*/ 3745283 h 6858406"/>
                <a:gd name="connsiteX4" fmla="*/ 448675 w 6686282"/>
                <a:gd name="connsiteY4" fmla="*/ 6858406 h 6858406"/>
                <a:gd name="connsiteX5" fmla="*/ 440658 w 6686282"/>
                <a:gd name="connsiteY5" fmla="*/ 6402018 h 6858406"/>
                <a:gd name="connsiteX6" fmla="*/ 0 w 6686282"/>
                <a:gd name="connsiteY6" fmla="*/ 6400598 h 6858406"/>
                <a:gd name="connsiteX0" fmla="*/ 0 w 6713636"/>
                <a:gd name="connsiteY0" fmla="*/ 6400598 h 6858406"/>
                <a:gd name="connsiteX1" fmla="*/ 2951755 w 6713636"/>
                <a:gd name="connsiteY1" fmla="*/ 0 h 6858406"/>
                <a:gd name="connsiteX2" fmla="*/ 2967588 w 6713636"/>
                <a:gd name="connsiteY2" fmla="*/ 3743864 h 6858406"/>
                <a:gd name="connsiteX3" fmla="*/ 6713636 w 6713636"/>
                <a:gd name="connsiteY3" fmla="*/ 3745283 h 6858406"/>
                <a:gd name="connsiteX4" fmla="*/ 448675 w 6713636"/>
                <a:gd name="connsiteY4" fmla="*/ 6858406 h 6858406"/>
                <a:gd name="connsiteX5" fmla="*/ 440658 w 6713636"/>
                <a:gd name="connsiteY5" fmla="*/ 6402018 h 6858406"/>
                <a:gd name="connsiteX6" fmla="*/ 0 w 6713636"/>
                <a:gd name="connsiteY6" fmla="*/ 6400598 h 6858406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0599 h 6858407"/>
                <a:gd name="connsiteX1" fmla="*/ 2963478 w 6713636"/>
                <a:gd name="connsiteY1" fmla="*/ 0 h 6858407"/>
                <a:gd name="connsiteX2" fmla="*/ 2967588 w 6713636"/>
                <a:gd name="connsiteY2" fmla="*/ 3743865 h 6858407"/>
                <a:gd name="connsiteX3" fmla="*/ 6713636 w 6713636"/>
                <a:gd name="connsiteY3" fmla="*/ 3745284 h 6858407"/>
                <a:gd name="connsiteX4" fmla="*/ 448675 w 6713636"/>
                <a:gd name="connsiteY4" fmla="*/ 6858407 h 6858407"/>
                <a:gd name="connsiteX5" fmla="*/ 440658 w 6713636"/>
                <a:gd name="connsiteY5" fmla="*/ 6402019 h 6858407"/>
                <a:gd name="connsiteX6" fmla="*/ 0 w 6713636"/>
                <a:gd name="connsiteY6" fmla="*/ 6400599 h 6858407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8675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5500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5168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43575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3636" h="6859873">
                  <a:moveTo>
                    <a:pt x="0" y="6408415"/>
                  </a:moveTo>
                  <a:lnTo>
                    <a:pt x="2963478" y="0"/>
                  </a:lnTo>
                  <a:cubicBezTo>
                    <a:pt x="2968756" y="1247955"/>
                    <a:pt x="2962310" y="2497376"/>
                    <a:pt x="2967588" y="3745331"/>
                  </a:cubicBezTo>
                  <a:lnTo>
                    <a:pt x="6713636" y="3743575"/>
                  </a:lnTo>
                  <a:lnTo>
                    <a:pt x="445500" y="6859873"/>
                  </a:lnTo>
                  <a:lnTo>
                    <a:pt x="440658" y="6409835"/>
                  </a:lnTo>
                  <a:lnTo>
                    <a:pt x="0" y="6408415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BC52C89-A7A1-862D-E32A-F3AA8F11AA86}"/>
                </a:ext>
              </a:extLst>
            </p:cNvPr>
            <p:cNvSpPr/>
            <p:nvPr userDrawn="1"/>
          </p:nvSpPr>
          <p:spPr>
            <a:xfrm>
              <a:off x="5477322" y="6409438"/>
              <a:ext cx="448937" cy="44893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365B80A-3160-FA97-3D5B-657E8ADBC277}"/>
                </a:ext>
              </a:extLst>
            </p:cNvPr>
            <p:cNvSpPr/>
            <p:nvPr userDrawn="1"/>
          </p:nvSpPr>
          <p:spPr>
            <a:xfrm>
              <a:off x="8441906" y="0"/>
              <a:ext cx="3745270" cy="374527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</p:grpSp>
      <p:pic>
        <p:nvPicPr>
          <p:cNvPr id="4" name="Graphic 3">
            <a:extLst>
              <a:ext uri="{FF2B5EF4-FFF2-40B4-BE49-F238E27FC236}">
                <a16:creationId xmlns:a16="http://schemas.microsoft.com/office/drawing/2014/main" id="{D26E4BC2-1A86-C6F9-AC33-87A49FD2AF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36088" y="5494370"/>
            <a:ext cx="2781300" cy="9271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720E5D9-C205-D959-62B9-18930478DF2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3424" y="2536269"/>
            <a:ext cx="2873663" cy="902617"/>
          </a:xfrm>
        </p:spPr>
        <p:txBody>
          <a:bodyPr anchor="t">
            <a:normAutofit/>
          </a:bodyPr>
          <a:lstStyle>
            <a:lvl1pPr algn="l">
              <a:defRPr sz="1500">
                <a:solidFill>
                  <a:schemeClr val="bg1"/>
                </a:solidFill>
              </a:defRPr>
            </a:lvl1pPr>
          </a:lstStyle>
          <a:p>
            <a:r>
              <a:rPr lang="en-LV"/>
              <a:t>Stars.gov.lv attīsta Izglītības un zinātnes ministrija sadarbībā ar </a:t>
            </a:r>
            <a:br>
              <a:rPr lang="en-LV"/>
            </a:br>
            <a:r>
              <a:rPr lang="en-LV"/>
              <a:t>Valsts izglītības attīstības aģentūru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DD2F0F4-9C74-6737-4D61-2F0AD85DA48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8367" y="3694201"/>
            <a:ext cx="2873663" cy="512466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LV"/>
              <a:t>info@viaa.gov.lv</a:t>
            </a:r>
            <a:br>
              <a:rPr lang="en-LV"/>
            </a:br>
            <a:r>
              <a:rPr lang="en-LV"/>
              <a:t>viaa.gov.lv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2CDD3AA-0673-D01A-BD90-17A6DF0A0F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63424" y="4301122"/>
            <a:ext cx="2873663" cy="83648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+371 67 785 406</a:t>
            </a:r>
          </a:p>
          <a:p>
            <a:pPr lvl="0"/>
            <a:r>
              <a:rPr lang="en-GB"/>
              <a:t>+371 67 830 841</a:t>
            </a:r>
          </a:p>
          <a:p>
            <a:pPr lvl="0"/>
            <a:endParaRPr lang="en-GB"/>
          </a:p>
          <a:p>
            <a:pPr lvl="0"/>
            <a:r>
              <a:rPr lang="en-GB" err="1"/>
              <a:t>Vaļņu</a:t>
            </a:r>
            <a:r>
              <a:rPr lang="en-GB"/>
              <a:t> </a:t>
            </a:r>
            <a:r>
              <a:rPr lang="en-GB" err="1"/>
              <a:t>iela</a:t>
            </a:r>
            <a:r>
              <a:rPr lang="en-GB"/>
              <a:t> 1, </a:t>
            </a:r>
            <a:r>
              <a:rPr lang="en-GB" err="1"/>
              <a:t>Rīga</a:t>
            </a:r>
            <a:r>
              <a:rPr lang="en-GB"/>
              <a:t>,</a:t>
            </a:r>
          </a:p>
          <a:p>
            <a:pPr lvl="0"/>
            <a:r>
              <a:rPr lang="en-GB"/>
              <a:t>LV-1050, </a:t>
            </a:r>
            <a:r>
              <a:rPr lang="en-GB" err="1"/>
              <a:t>Latvija</a:t>
            </a:r>
            <a:endParaRPr lang="en-GB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5CC0863-1C91-455E-98C5-C8BF0A8734FD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3424" y="5790557"/>
            <a:ext cx="2873663" cy="204890"/>
          </a:xfrm>
        </p:spPr>
        <p:txBody>
          <a:bodyPr anchor="t">
            <a:normAutofit/>
          </a:bodyPr>
          <a:lstStyle>
            <a:lvl1pPr marL="0" indent="0">
              <a:buNone/>
              <a:defRPr sz="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err="1"/>
              <a:t>Sociālajos</a:t>
            </a:r>
            <a:r>
              <a:rPr lang="en-GB"/>
              <a:t> </a:t>
            </a:r>
            <a:r>
              <a:rPr lang="en-GB" err="1"/>
              <a:t>medijos</a:t>
            </a:r>
            <a:r>
              <a:rPr lang="en-GB"/>
              <a:t>: @stars-account-name</a:t>
            </a: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1A2F4477-9F8D-6539-3065-B0FD4102357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1849" y="6092039"/>
            <a:ext cx="189000" cy="198000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3E22308A-BE98-2501-9129-52F03D8410B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81876" y="6092039"/>
            <a:ext cx="198000" cy="198000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92464C35-C6BF-60E4-52C5-15BF468BB5E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82774" y="6092039"/>
            <a:ext cx="198000" cy="198000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9864C44F-3022-6100-360C-D56647314463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514801" y="6092039"/>
            <a:ext cx="171000" cy="198000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83E9FB7B-5C09-C23F-390C-14EF311828E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796305" y="6092039"/>
            <a:ext cx="207900" cy="19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2203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67DC53E6-43CE-9E6D-F12B-EAD1D7FDBD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-148873"/>
            <a:ext cx="3630095" cy="1854939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481FCEA-666C-C823-BC46-9DB47DA54A71}"/>
              </a:ext>
            </a:extLst>
          </p:cNvPr>
          <p:cNvGrpSpPr/>
          <p:nvPr userDrawn="1"/>
        </p:nvGrpSpPr>
        <p:grpSpPr>
          <a:xfrm>
            <a:off x="5477322" y="0"/>
            <a:ext cx="6714678" cy="6859873"/>
            <a:chOff x="5477322" y="0"/>
            <a:chExt cx="6714678" cy="6859873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39600D50-C6DB-1C7A-2A5F-093EC86891B6}"/>
                </a:ext>
              </a:extLst>
            </p:cNvPr>
            <p:cNvSpPr/>
            <p:nvPr userDrawn="1"/>
          </p:nvSpPr>
          <p:spPr>
            <a:xfrm>
              <a:off x="5478364" y="0"/>
              <a:ext cx="6713636" cy="6859873"/>
            </a:xfrm>
            <a:custGeom>
              <a:avLst/>
              <a:gdLst>
                <a:gd name="connsiteX0" fmla="*/ 0 w 2053087"/>
                <a:gd name="connsiteY0" fmla="*/ 570763 h 1141526"/>
                <a:gd name="connsiteX1" fmla="*/ 285382 w 2053087"/>
                <a:gd name="connsiteY1" fmla="*/ 0 h 1141526"/>
                <a:gd name="connsiteX2" fmla="*/ 1767706 w 2053087"/>
                <a:gd name="connsiteY2" fmla="*/ 0 h 1141526"/>
                <a:gd name="connsiteX3" fmla="*/ 2053087 w 2053087"/>
                <a:gd name="connsiteY3" fmla="*/ 570763 h 1141526"/>
                <a:gd name="connsiteX4" fmla="*/ 1767706 w 2053087"/>
                <a:gd name="connsiteY4" fmla="*/ 1141526 h 1141526"/>
                <a:gd name="connsiteX5" fmla="*/ 285382 w 2053087"/>
                <a:gd name="connsiteY5" fmla="*/ 1141526 h 1141526"/>
                <a:gd name="connsiteX6" fmla="*/ 0 w 2053087"/>
                <a:gd name="connsiteY6" fmla="*/ 570763 h 1141526"/>
                <a:gd name="connsiteX0" fmla="*/ 0 w 3088257"/>
                <a:gd name="connsiteY0" fmla="*/ 1295382 h 1295382"/>
                <a:gd name="connsiteX1" fmla="*/ 1320552 w 3088257"/>
                <a:gd name="connsiteY1" fmla="*/ 0 h 1295382"/>
                <a:gd name="connsiteX2" fmla="*/ 2802876 w 3088257"/>
                <a:gd name="connsiteY2" fmla="*/ 0 h 1295382"/>
                <a:gd name="connsiteX3" fmla="*/ 3088257 w 3088257"/>
                <a:gd name="connsiteY3" fmla="*/ 570763 h 1295382"/>
                <a:gd name="connsiteX4" fmla="*/ 2802876 w 3088257"/>
                <a:gd name="connsiteY4" fmla="*/ 1141526 h 1295382"/>
                <a:gd name="connsiteX5" fmla="*/ 1320552 w 3088257"/>
                <a:gd name="connsiteY5" fmla="*/ 1141526 h 1295382"/>
                <a:gd name="connsiteX6" fmla="*/ 0 w 3088257"/>
                <a:gd name="connsiteY6" fmla="*/ 1295382 h 1295382"/>
                <a:gd name="connsiteX0" fmla="*/ 0 w 3088257"/>
                <a:gd name="connsiteY0" fmla="*/ 1295382 h 1296802"/>
                <a:gd name="connsiteX1" fmla="*/ 1320552 w 3088257"/>
                <a:gd name="connsiteY1" fmla="*/ 0 h 1296802"/>
                <a:gd name="connsiteX2" fmla="*/ 2802876 w 3088257"/>
                <a:gd name="connsiteY2" fmla="*/ 0 h 1296802"/>
                <a:gd name="connsiteX3" fmla="*/ 3088257 w 3088257"/>
                <a:gd name="connsiteY3" fmla="*/ 570763 h 1296802"/>
                <a:gd name="connsiteX4" fmla="*/ 2802876 w 3088257"/>
                <a:gd name="connsiteY4" fmla="*/ 1141526 h 1296802"/>
                <a:gd name="connsiteX5" fmla="*/ 440658 w 3088257"/>
                <a:gd name="connsiteY5" fmla="*/ 1296802 h 1296802"/>
                <a:gd name="connsiteX6" fmla="*/ 0 w 3088257"/>
                <a:gd name="connsiteY6" fmla="*/ 1295382 h 1296802"/>
                <a:gd name="connsiteX0" fmla="*/ 0 w 3088257"/>
                <a:gd name="connsiteY0" fmla="*/ 1295382 h 1745375"/>
                <a:gd name="connsiteX1" fmla="*/ 1320552 w 3088257"/>
                <a:gd name="connsiteY1" fmla="*/ 0 h 1745375"/>
                <a:gd name="connsiteX2" fmla="*/ 2802876 w 3088257"/>
                <a:gd name="connsiteY2" fmla="*/ 0 h 1745375"/>
                <a:gd name="connsiteX3" fmla="*/ 3088257 w 3088257"/>
                <a:gd name="connsiteY3" fmla="*/ 570763 h 1745375"/>
                <a:gd name="connsiteX4" fmla="*/ 456491 w 3088257"/>
                <a:gd name="connsiteY4" fmla="*/ 1745375 h 1745375"/>
                <a:gd name="connsiteX5" fmla="*/ 440658 w 3088257"/>
                <a:gd name="connsiteY5" fmla="*/ 1296802 h 1745375"/>
                <a:gd name="connsiteX6" fmla="*/ 0 w 3088257"/>
                <a:gd name="connsiteY6" fmla="*/ 1295382 h 1745375"/>
                <a:gd name="connsiteX0" fmla="*/ 0 w 6694098"/>
                <a:gd name="connsiteY0" fmla="*/ 2639684 h 3089677"/>
                <a:gd name="connsiteX1" fmla="*/ 1320552 w 6694098"/>
                <a:gd name="connsiteY1" fmla="*/ 1344302 h 3089677"/>
                <a:gd name="connsiteX2" fmla="*/ 2802876 w 6694098"/>
                <a:gd name="connsiteY2" fmla="*/ 1344302 h 3089677"/>
                <a:gd name="connsiteX3" fmla="*/ 6694098 w 6694098"/>
                <a:gd name="connsiteY3" fmla="*/ 0 h 3089677"/>
                <a:gd name="connsiteX4" fmla="*/ 456491 w 6694098"/>
                <a:gd name="connsiteY4" fmla="*/ 3089677 h 3089677"/>
                <a:gd name="connsiteX5" fmla="*/ 440658 w 6694098"/>
                <a:gd name="connsiteY5" fmla="*/ 2641104 h 3089677"/>
                <a:gd name="connsiteX6" fmla="*/ 0 w 6694098"/>
                <a:gd name="connsiteY6" fmla="*/ 2639684 h 3089677"/>
                <a:gd name="connsiteX0" fmla="*/ 0 w 6694098"/>
                <a:gd name="connsiteY0" fmla="*/ 2641103 h 3091096"/>
                <a:gd name="connsiteX1" fmla="*/ 1320552 w 6694098"/>
                <a:gd name="connsiteY1" fmla="*/ 1345721 h 3091096"/>
                <a:gd name="connsiteX2" fmla="*/ 2975404 w 6694098"/>
                <a:gd name="connsiteY2" fmla="*/ 0 h 3091096"/>
                <a:gd name="connsiteX3" fmla="*/ 6694098 w 6694098"/>
                <a:gd name="connsiteY3" fmla="*/ 1419 h 3091096"/>
                <a:gd name="connsiteX4" fmla="*/ 456491 w 6694098"/>
                <a:gd name="connsiteY4" fmla="*/ 3091096 h 3091096"/>
                <a:gd name="connsiteX5" fmla="*/ 440658 w 6694098"/>
                <a:gd name="connsiteY5" fmla="*/ 2642523 h 3091096"/>
                <a:gd name="connsiteX6" fmla="*/ 0 w 6694098"/>
                <a:gd name="connsiteY6" fmla="*/ 2641103 h 3091096"/>
                <a:gd name="connsiteX0" fmla="*/ 0 w 6694098"/>
                <a:gd name="connsiteY0" fmla="*/ 6384967 h 6834960"/>
                <a:gd name="connsiteX1" fmla="*/ 2959571 w 6694098"/>
                <a:gd name="connsiteY1" fmla="*/ 0 h 6834960"/>
                <a:gd name="connsiteX2" fmla="*/ 2975404 w 6694098"/>
                <a:gd name="connsiteY2" fmla="*/ 3743864 h 6834960"/>
                <a:gd name="connsiteX3" fmla="*/ 6694098 w 6694098"/>
                <a:gd name="connsiteY3" fmla="*/ 3745283 h 6834960"/>
                <a:gd name="connsiteX4" fmla="*/ 456491 w 6694098"/>
                <a:gd name="connsiteY4" fmla="*/ 6834960 h 6834960"/>
                <a:gd name="connsiteX5" fmla="*/ 440658 w 6694098"/>
                <a:gd name="connsiteY5" fmla="*/ 6386387 h 6834960"/>
                <a:gd name="connsiteX6" fmla="*/ 0 w 6694098"/>
                <a:gd name="connsiteY6" fmla="*/ 6384967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32842 w 6686282"/>
                <a:gd name="connsiteY5" fmla="*/ 6386387 h 6834960"/>
                <a:gd name="connsiteX6" fmla="*/ 0 w 6686282"/>
                <a:gd name="connsiteY6" fmla="*/ 6400598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40658 w 6686282"/>
                <a:gd name="connsiteY5" fmla="*/ 6402018 h 6834960"/>
                <a:gd name="connsiteX6" fmla="*/ 0 w 6686282"/>
                <a:gd name="connsiteY6" fmla="*/ 6400598 h 6834960"/>
                <a:gd name="connsiteX0" fmla="*/ 0 w 6686282"/>
                <a:gd name="connsiteY0" fmla="*/ 6400598 h 6858406"/>
                <a:gd name="connsiteX1" fmla="*/ 2951755 w 6686282"/>
                <a:gd name="connsiteY1" fmla="*/ 0 h 6858406"/>
                <a:gd name="connsiteX2" fmla="*/ 2967588 w 6686282"/>
                <a:gd name="connsiteY2" fmla="*/ 3743864 h 6858406"/>
                <a:gd name="connsiteX3" fmla="*/ 6686282 w 6686282"/>
                <a:gd name="connsiteY3" fmla="*/ 3745283 h 6858406"/>
                <a:gd name="connsiteX4" fmla="*/ 448675 w 6686282"/>
                <a:gd name="connsiteY4" fmla="*/ 6858406 h 6858406"/>
                <a:gd name="connsiteX5" fmla="*/ 440658 w 6686282"/>
                <a:gd name="connsiteY5" fmla="*/ 6402018 h 6858406"/>
                <a:gd name="connsiteX6" fmla="*/ 0 w 6686282"/>
                <a:gd name="connsiteY6" fmla="*/ 6400598 h 6858406"/>
                <a:gd name="connsiteX0" fmla="*/ 0 w 6713636"/>
                <a:gd name="connsiteY0" fmla="*/ 6400598 h 6858406"/>
                <a:gd name="connsiteX1" fmla="*/ 2951755 w 6713636"/>
                <a:gd name="connsiteY1" fmla="*/ 0 h 6858406"/>
                <a:gd name="connsiteX2" fmla="*/ 2967588 w 6713636"/>
                <a:gd name="connsiteY2" fmla="*/ 3743864 h 6858406"/>
                <a:gd name="connsiteX3" fmla="*/ 6713636 w 6713636"/>
                <a:gd name="connsiteY3" fmla="*/ 3745283 h 6858406"/>
                <a:gd name="connsiteX4" fmla="*/ 448675 w 6713636"/>
                <a:gd name="connsiteY4" fmla="*/ 6858406 h 6858406"/>
                <a:gd name="connsiteX5" fmla="*/ 440658 w 6713636"/>
                <a:gd name="connsiteY5" fmla="*/ 6402018 h 6858406"/>
                <a:gd name="connsiteX6" fmla="*/ 0 w 6713636"/>
                <a:gd name="connsiteY6" fmla="*/ 6400598 h 6858406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0599 h 6858407"/>
                <a:gd name="connsiteX1" fmla="*/ 2963478 w 6713636"/>
                <a:gd name="connsiteY1" fmla="*/ 0 h 6858407"/>
                <a:gd name="connsiteX2" fmla="*/ 2967588 w 6713636"/>
                <a:gd name="connsiteY2" fmla="*/ 3743865 h 6858407"/>
                <a:gd name="connsiteX3" fmla="*/ 6713636 w 6713636"/>
                <a:gd name="connsiteY3" fmla="*/ 3745284 h 6858407"/>
                <a:gd name="connsiteX4" fmla="*/ 448675 w 6713636"/>
                <a:gd name="connsiteY4" fmla="*/ 6858407 h 6858407"/>
                <a:gd name="connsiteX5" fmla="*/ 440658 w 6713636"/>
                <a:gd name="connsiteY5" fmla="*/ 6402019 h 6858407"/>
                <a:gd name="connsiteX6" fmla="*/ 0 w 6713636"/>
                <a:gd name="connsiteY6" fmla="*/ 6400599 h 6858407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8675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5500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5168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43575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3636" h="6859873">
                  <a:moveTo>
                    <a:pt x="0" y="6408415"/>
                  </a:moveTo>
                  <a:lnTo>
                    <a:pt x="2963478" y="0"/>
                  </a:lnTo>
                  <a:cubicBezTo>
                    <a:pt x="2968756" y="1247955"/>
                    <a:pt x="2962310" y="2497376"/>
                    <a:pt x="2967588" y="3745331"/>
                  </a:cubicBezTo>
                  <a:lnTo>
                    <a:pt x="6713636" y="3743575"/>
                  </a:lnTo>
                  <a:lnTo>
                    <a:pt x="445500" y="6859873"/>
                  </a:lnTo>
                  <a:lnTo>
                    <a:pt x="440658" y="6409835"/>
                  </a:lnTo>
                  <a:lnTo>
                    <a:pt x="0" y="64084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BC52C89-A7A1-862D-E32A-F3AA8F11AA86}"/>
                </a:ext>
              </a:extLst>
            </p:cNvPr>
            <p:cNvSpPr/>
            <p:nvPr userDrawn="1"/>
          </p:nvSpPr>
          <p:spPr>
            <a:xfrm>
              <a:off x="5477322" y="6409438"/>
              <a:ext cx="448937" cy="44893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365B80A-3160-FA97-3D5B-657E8ADBC277}"/>
                </a:ext>
              </a:extLst>
            </p:cNvPr>
            <p:cNvSpPr/>
            <p:nvPr userDrawn="1"/>
          </p:nvSpPr>
          <p:spPr>
            <a:xfrm>
              <a:off x="8441906" y="0"/>
              <a:ext cx="3745270" cy="374527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</p:grpSp>
      <p:pic>
        <p:nvPicPr>
          <p:cNvPr id="4" name="Graphic 3">
            <a:extLst>
              <a:ext uri="{FF2B5EF4-FFF2-40B4-BE49-F238E27FC236}">
                <a16:creationId xmlns:a16="http://schemas.microsoft.com/office/drawing/2014/main" id="{AF3D0723-87CC-0F0D-27E3-AE72695EEE4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9136088" y="5494370"/>
            <a:ext cx="2781300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495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">
  <p:cSld name="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/>
          <p:nvPr/>
        </p:nvSpPr>
        <p:spPr>
          <a:xfrm>
            <a:off x="0" y="1"/>
            <a:ext cx="12192000" cy="1658471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" name="Google Shape;21;p3"/>
          <p:cNvSpPr txBox="1">
            <a:spLocks noGrp="1"/>
          </p:cNvSpPr>
          <p:nvPr>
            <p:ph type="title" hasCustomPrompt="1"/>
          </p:nvPr>
        </p:nvSpPr>
        <p:spPr>
          <a:xfrm>
            <a:off x="616775" y="257547"/>
            <a:ext cx="572306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2200" b="1">
                <a:latin typeface="+mj-l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lv-LV" dirty="0" err="1">
                <a:latin typeface="+mj-lt"/>
              </a:rPr>
              <a:t>dfdf</a:t>
            </a:r>
            <a:endParaRPr dirty="0"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16775" y="2243979"/>
            <a:ext cx="10929767" cy="3932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>
                <a:solidFill>
                  <a:srgbClr val="664790"/>
                </a:solidFill>
                <a:latin typeface="Source Sans 3"/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3" name="Google Shape;23;p3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lv-LV" smtClean="0"/>
              <a:pPr/>
              <a:t>‹#›</a:t>
            </a:fld>
            <a:endParaRPr lang="lv-LV"/>
          </a:p>
        </p:txBody>
      </p:sp>
      <p:pic>
        <p:nvPicPr>
          <p:cNvPr id="2" name="Picture 1" descr="A yellow triangle with red square&#10;&#10;Description automatically generated">
            <a:extLst>
              <a:ext uri="{FF2B5EF4-FFF2-40B4-BE49-F238E27FC236}">
                <a16:creationId xmlns:a16="http://schemas.microsoft.com/office/drawing/2014/main" id="{8B62DCE9-1610-329C-C480-434507E25C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8528" y="-7142"/>
            <a:ext cx="2220505" cy="1665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8987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03FFC0F-13E2-DA68-1CCC-B1724CA900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279" y="726120"/>
            <a:ext cx="5478684" cy="2529842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43450F7-EB11-0BF0-0617-16EDDEB8CA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278" y="3907922"/>
            <a:ext cx="5478684" cy="1405249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818412A-91AE-CA75-11E6-54A2DF4F74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2278" y="451413"/>
            <a:ext cx="2743200" cy="27470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02CDCD-A4D6-404B-834C-01F738CC0C65}" type="datetimeFigureOut">
              <a:rPr lang="en-LV" smtClean="0"/>
              <a:pPr/>
              <a:t>02/26/2026</a:t>
            </a:fld>
            <a:endParaRPr lang="en-LV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11B7303-DC90-EC1A-2B7B-3424470626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4" y="5000262"/>
            <a:ext cx="3630096" cy="1854939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51BF0CC3-F766-02CA-A9AC-7BAB44D1CC2D}"/>
              </a:ext>
            </a:extLst>
          </p:cNvPr>
          <p:cNvGrpSpPr/>
          <p:nvPr userDrawn="1"/>
        </p:nvGrpSpPr>
        <p:grpSpPr>
          <a:xfrm>
            <a:off x="5477322" y="0"/>
            <a:ext cx="6714678" cy="6859873"/>
            <a:chOff x="5477322" y="0"/>
            <a:chExt cx="6714678" cy="6859873"/>
          </a:xfrm>
        </p:grpSpPr>
        <p:sp>
          <p:nvSpPr>
            <p:cNvPr id="15" name="Hexagon 12">
              <a:extLst>
                <a:ext uri="{FF2B5EF4-FFF2-40B4-BE49-F238E27FC236}">
                  <a16:creationId xmlns:a16="http://schemas.microsoft.com/office/drawing/2014/main" id="{CF304506-21D0-6040-B419-5474864408A7}"/>
                </a:ext>
              </a:extLst>
            </p:cNvPr>
            <p:cNvSpPr/>
            <p:nvPr userDrawn="1"/>
          </p:nvSpPr>
          <p:spPr>
            <a:xfrm>
              <a:off x="5478364" y="0"/>
              <a:ext cx="6713636" cy="6859873"/>
            </a:xfrm>
            <a:custGeom>
              <a:avLst/>
              <a:gdLst>
                <a:gd name="connsiteX0" fmla="*/ 0 w 2053087"/>
                <a:gd name="connsiteY0" fmla="*/ 570763 h 1141526"/>
                <a:gd name="connsiteX1" fmla="*/ 285382 w 2053087"/>
                <a:gd name="connsiteY1" fmla="*/ 0 h 1141526"/>
                <a:gd name="connsiteX2" fmla="*/ 1767706 w 2053087"/>
                <a:gd name="connsiteY2" fmla="*/ 0 h 1141526"/>
                <a:gd name="connsiteX3" fmla="*/ 2053087 w 2053087"/>
                <a:gd name="connsiteY3" fmla="*/ 570763 h 1141526"/>
                <a:gd name="connsiteX4" fmla="*/ 1767706 w 2053087"/>
                <a:gd name="connsiteY4" fmla="*/ 1141526 h 1141526"/>
                <a:gd name="connsiteX5" fmla="*/ 285382 w 2053087"/>
                <a:gd name="connsiteY5" fmla="*/ 1141526 h 1141526"/>
                <a:gd name="connsiteX6" fmla="*/ 0 w 2053087"/>
                <a:gd name="connsiteY6" fmla="*/ 570763 h 1141526"/>
                <a:gd name="connsiteX0" fmla="*/ 0 w 3088257"/>
                <a:gd name="connsiteY0" fmla="*/ 1295382 h 1295382"/>
                <a:gd name="connsiteX1" fmla="*/ 1320552 w 3088257"/>
                <a:gd name="connsiteY1" fmla="*/ 0 h 1295382"/>
                <a:gd name="connsiteX2" fmla="*/ 2802876 w 3088257"/>
                <a:gd name="connsiteY2" fmla="*/ 0 h 1295382"/>
                <a:gd name="connsiteX3" fmla="*/ 3088257 w 3088257"/>
                <a:gd name="connsiteY3" fmla="*/ 570763 h 1295382"/>
                <a:gd name="connsiteX4" fmla="*/ 2802876 w 3088257"/>
                <a:gd name="connsiteY4" fmla="*/ 1141526 h 1295382"/>
                <a:gd name="connsiteX5" fmla="*/ 1320552 w 3088257"/>
                <a:gd name="connsiteY5" fmla="*/ 1141526 h 1295382"/>
                <a:gd name="connsiteX6" fmla="*/ 0 w 3088257"/>
                <a:gd name="connsiteY6" fmla="*/ 1295382 h 1295382"/>
                <a:gd name="connsiteX0" fmla="*/ 0 w 3088257"/>
                <a:gd name="connsiteY0" fmla="*/ 1295382 h 1296802"/>
                <a:gd name="connsiteX1" fmla="*/ 1320552 w 3088257"/>
                <a:gd name="connsiteY1" fmla="*/ 0 h 1296802"/>
                <a:gd name="connsiteX2" fmla="*/ 2802876 w 3088257"/>
                <a:gd name="connsiteY2" fmla="*/ 0 h 1296802"/>
                <a:gd name="connsiteX3" fmla="*/ 3088257 w 3088257"/>
                <a:gd name="connsiteY3" fmla="*/ 570763 h 1296802"/>
                <a:gd name="connsiteX4" fmla="*/ 2802876 w 3088257"/>
                <a:gd name="connsiteY4" fmla="*/ 1141526 h 1296802"/>
                <a:gd name="connsiteX5" fmla="*/ 440658 w 3088257"/>
                <a:gd name="connsiteY5" fmla="*/ 1296802 h 1296802"/>
                <a:gd name="connsiteX6" fmla="*/ 0 w 3088257"/>
                <a:gd name="connsiteY6" fmla="*/ 1295382 h 1296802"/>
                <a:gd name="connsiteX0" fmla="*/ 0 w 3088257"/>
                <a:gd name="connsiteY0" fmla="*/ 1295382 h 1745375"/>
                <a:gd name="connsiteX1" fmla="*/ 1320552 w 3088257"/>
                <a:gd name="connsiteY1" fmla="*/ 0 h 1745375"/>
                <a:gd name="connsiteX2" fmla="*/ 2802876 w 3088257"/>
                <a:gd name="connsiteY2" fmla="*/ 0 h 1745375"/>
                <a:gd name="connsiteX3" fmla="*/ 3088257 w 3088257"/>
                <a:gd name="connsiteY3" fmla="*/ 570763 h 1745375"/>
                <a:gd name="connsiteX4" fmla="*/ 456491 w 3088257"/>
                <a:gd name="connsiteY4" fmla="*/ 1745375 h 1745375"/>
                <a:gd name="connsiteX5" fmla="*/ 440658 w 3088257"/>
                <a:gd name="connsiteY5" fmla="*/ 1296802 h 1745375"/>
                <a:gd name="connsiteX6" fmla="*/ 0 w 3088257"/>
                <a:gd name="connsiteY6" fmla="*/ 1295382 h 1745375"/>
                <a:gd name="connsiteX0" fmla="*/ 0 w 6694098"/>
                <a:gd name="connsiteY0" fmla="*/ 2639684 h 3089677"/>
                <a:gd name="connsiteX1" fmla="*/ 1320552 w 6694098"/>
                <a:gd name="connsiteY1" fmla="*/ 1344302 h 3089677"/>
                <a:gd name="connsiteX2" fmla="*/ 2802876 w 6694098"/>
                <a:gd name="connsiteY2" fmla="*/ 1344302 h 3089677"/>
                <a:gd name="connsiteX3" fmla="*/ 6694098 w 6694098"/>
                <a:gd name="connsiteY3" fmla="*/ 0 h 3089677"/>
                <a:gd name="connsiteX4" fmla="*/ 456491 w 6694098"/>
                <a:gd name="connsiteY4" fmla="*/ 3089677 h 3089677"/>
                <a:gd name="connsiteX5" fmla="*/ 440658 w 6694098"/>
                <a:gd name="connsiteY5" fmla="*/ 2641104 h 3089677"/>
                <a:gd name="connsiteX6" fmla="*/ 0 w 6694098"/>
                <a:gd name="connsiteY6" fmla="*/ 2639684 h 3089677"/>
                <a:gd name="connsiteX0" fmla="*/ 0 w 6694098"/>
                <a:gd name="connsiteY0" fmla="*/ 2641103 h 3091096"/>
                <a:gd name="connsiteX1" fmla="*/ 1320552 w 6694098"/>
                <a:gd name="connsiteY1" fmla="*/ 1345721 h 3091096"/>
                <a:gd name="connsiteX2" fmla="*/ 2975404 w 6694098"/>
                <a:gd name="connsiteY2" fmla="*/ 0 h 3091096"/>
                <a:gd name="connsiteX3" fmla="*/ 6694098 w 6694098"/>
                <a:gd name="connsiteY3" fmla="*/ 1419 h 3091096"/>
                <a:gd name="connsiteX4" fmla="*/ 456491 w 6694098"/>
                <a:gd name="connsiteY4" fmla="*/ 3091096 h 3091096"/>
                <a:gd name="connsiteX5" fmla="*/ 440658 w 6694098"/>
                <a:gd name="connsiteY5" fmla="*/ 2642523 h 3091096"/>
                <a:gd name="connsiteX6" fmla="*/ 0 w 6694098"/>
                <a:gd name="connsiteY6" fmla="*/ 2641103 h 3091096"/>
                <a:gd name="connsiteX0" fmla="*/ 0 w 6694098"/>
                <a:gd name="connsiteY0" fmla="*/ 6384967 h 6834960"/>
                <a:gd name="connsiteX1" fmla="*/ 2959571 w 6694098"/>
                <a:gd name="connsiteY1" fmla="*/ 0 h 6834960"/>
                <a:gd name="connsiteX2" fmla="*/ 2975404 w 6694098"/>
                <a:gd name="connsiteY2" fmla="*/ 3743864 h 6834960"/>
                <a:gd name="connsiteX3" fmla="*/ 6694098 w 6694098"/>
                <a:gd name="connsiteY3" fmla="*/ 3745283 h 6834960"/>
                <a:gd name="connsiteX4" fmla="*/ 456491 w 6694098"/>
                <a:gd name="connsiteY4" fmla="*/ 6834960 h 6834960"/>
                <a:gd name="connsiteX5" fmla="*/ 440658 w 6694098"/>
                <a:gd name="connsiteY5" fmla="*/ 6386387 h 6834960"/>
                <a:gd name="connsiteX6" fmla="*/ 0 w 6694098"/>
                <a:gd name="connsiteY6" fmla="*/ 6384967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32842 w 6686282"/>
                <a:gd name="connsiteY5" fmla="*/ 6386387 h 6834960"/>
                <a:gd name="connsiteX6" fmla="*/ 0 w 6686282"/>
                <a:gd name="connsiteY6" fmla="*/ 6400598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40658 w 6686282"/>
                <a:gd name="connsiteY5" fmla="*/ 6402018 h 6834960"/>
                <a:gd name="connsiteX6" fmla="*/ 0 w 6686282"/>
                <a:gd name="connsiteY6" fmla="*/ 6400598 h 6834960"/>
                <a:gd name="connsiteX0" fmla="*/ 0 w 6686282"/>
                <a:gd name="connsiteY0" fmla="*/ 6400598 h 6858406"/>
                <a:gd name="connsiteX1" fmla="*/ 2951755 w 6686282"/>
                <a:gd name="connsiteY1" fmla="*/ 0 h 6858406"/>
                <a:gd name="connsiteX2" fmla="*/ 2967588 w 6686282"/>
                <a:gd name="connsiteY2" fmla="*/ 3743864 h 6858406"/>
                <a:gd name="connsiteX3" fmla="*/ 6686282 w 6686282"/>
                <a:gd name="connsiteY3" fmla="*/ 3745283 h 6858406"/>
                <a:gd name="connsiteX4" fmla="*/ 448675 w 6686282"/>
                <a:gd name="connsiteY4" fmla="*/ 6858406 h 6858406"/>
                <a:gd name="connsiteX5" fmla="*/ 440658 w 6686282"/>
                <a:gd name="connsiteY5" fmla="*/ 6402018 h 6858406"/>
                <a:gd name="connsiteX6" fmla="*/ 0 w 6686282"/>
                <a:gd name="connsiteY6" fmla="*/ 6400598 h 6858406"/>
                <a:gd name="connsiteX0" fmla="*/ 0 w 6713636"/>
                <a:gd name="connsiteY0" fmla="*/ 6400598 h 6858406"/>
                <a:gd name="connsiteX1" fmla="*/ 2951755 w 6713636"/>
                <a:gd name="connsiteY1" fmla="*/ 0 h 6858406"/>
                <a:gd name="connsiteX2" fmla="*/ 2967588 w 6713636"/>
                <a:gd name="connsiteY2" fmla="*/ 3743864 h 6858406"/>
                <a:gd name="connsiteX3" fmla="*/ 6713636 w 6713636"/>
                <a:gd name="connsiteY3" fmla="*/ 3745283 h 6858406"/>
                <a:gd name="connsiteX4" fmla="*/ 448675 w 6713636"/>
                <a:gd name="connsiteY4" fmla="*/ 6858406 h 6858406"/>
                <a:gd name="connsiteX5" fmla="*/ 440658 w 6713636"/>
                <a:gd name="connsiteY5" fmla="*/ 6402018 h 6858406"/>
                <a:gd name="connsiteX6" fmla="*/ 0 w 6713636"/>
                <a:gd name="connsiteY6" fmla="*/ 6400598 h 6858406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0599 h 6858407"/>
                <a:gd name="connsiteX1" fmla="*/ 2963478 w 6713636"/>
                <a:gd name="connsiteY1" fmla="*/ 0 h 6858407"/>
                <a:gd name="connsiteX2" fmla="*/ 2967588 w 6713636"/>
                <a:gd name="connsiteY2" fmla="*/ 3743865 h 6858407"/>
                <a:gd name="connsiteX3" fmla="*/ 6713636 w 6713636"/>
                <a:gd name="connsiteY3" fmla="*/ 3745284 h 6858407"/>
                <a:gd name="connsiteX4" fmla="*/ 448675 w 6713636"/>
                <a:gd name="connsiteY4" fmla="*/ 6858407 h 6858407"/>
                <a:gd name="connsiteX5" fmla="*/ 440658 w 6713636"/>
                <a:gd name="connsiteY5" fmla="*/ 6402019 h 6858407"/>
                <a:gd name="connsiteX6" fmla="*/ 0 w 6713636"/>
                <a:gd name="connsiteY6" fmla="*/ 6400599 h 6858407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8675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5500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5168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43575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3636" h="6859873">
                  <a:moveTo>
                    <a:pt x="0" y="6408415"/>
                  </a:moveTo>
                  <a:lnTo>
                    <a:pt x="2963478" y="0"/>
                  </a:lnTo>
                  <a:cubicBezTo>
                    <a:pt x="2968756" y="1247955"/>
                    <a:pt x="2962310" y="2497376"/>
                    <a:pt x="2967588" y="3745331"/>
                  </a:cubicBezTo>
                  <a:lnTo>
                    <a:pt x="6713636" y="3743575"/>
                  </a:lnTo>
                  <a:lnTo>
                    <a:pt x="445500" y="6859873"/>
                  </a:lnTo>
                  <a:lnTo>
                    <a:pt x="440658" y="6409835"/>
                  </a:lnTo>
                  <a:lnTo>
                    <a:pt x="0" y="64084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6AA1381-9E9C-0279-7A32-ABFAFFE4C008}"/>
                </a:ext>
              </a:extLst>
            </p:cNvPr>
            <p:cNvSpPr/>
            <p:nvPr userDrawn="1"/>
          </p:nvSpPr>
          <p:spPr>
            <a:xfrm>
              <a:off x="5477322" y="6409438"/>
              <a:ext cx="448937" cy="4489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328E825-E596-793B-3213-CE4250B75B6C}"/>
                </a:ext>
              </a:extLst>
            </p:cNvPr>
            <p:cNvSpPr/>
            <p:nvPr userDrawn="1"/>
          </p:nvSpPr>
          <p:spPr>
            <a:xfrm>
              <a:off x="8441906" y="0"/>
              <a:ext cx="3745270" cy="37452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</p:grpSp>
    </p:spTree>
    <p:extLst>
      <p:ext uri="{BB962C8B-B14F-4D97-AF65-F5344CB8AC3E}">
        <p14:creationId xmlns:p14="http://schemas.microsoft.com/office/powerpoint/2010/main" val="34520643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8999C-7B81-EE30-5EC8-B1E836BB2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279" y="726120"/>
            <a:ext cx="5478684" cy="2529842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54FD43-6333-13D2-66A7-3440801C6D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278" y="3907922"/>
            <a:ext cx="5478684" cy="1405249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8B7B7-1F05-9683-D5DE-EB55FFA82A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2278" y="451413"/>
            <a:ext cx="2743200" cy="27470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02CDCD-A4D6-404B-834C-01F738CC0C65}" type="datetimeFigureOut">
              <a:rPr lang="en-LV" smtClean="0"/>
              <a:pPr/>
              <a:t>02/26/2026</a:t>
            </a:fld>
            <a:endParaRPr lang="en-LV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383D17B-C4E4-EF3B-5E53-FAFDD785FA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824" y="5000262"/>
            <a:ext cx="3630095" cy="1854939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8400F7B-F851-4C3A-E8E7-10CB2487320F}"/>
              </a:ext>
            </a:extLst>
          </p:cNvPr>
          <p:cNvGrpSpPr/>
          <p:nvPr userDrawn="1"/>
        </p:nvGrpSpPr>
        <p:grpSpPr>
          <a:xfrm>
            <a:off x="5477322" y="0"/>
            <a:ext cx="6714678" cy="6859873"/>
            <a:chOff x="5477322" y="0"/>
            <a:chExt cx="6714678" cy="6859873"/>
          </a:xfrm>
        </p:grpSpPr>
        <p:sp>
          <p:nvSpPr>
            <p:cNvPr id="12" name="Hexagon 12">
              <a:extLst>
                <a:ext uri="{FF2B5EF4-FFF2-40B4-BE49-F238E27FC236}">
                  <a16:creationId xmlns:a16="http://schemas.microsoft.com/office/drawing/2014/main" id="{E54942D4-2442-19EF-B0CD-F6252BC8CADA}"/>
                </a:ext>
              </a:extLst>
            </p:cNvPr>
            <p:cNvSpPr/>
            <p:nvPr userDrawn="1"/>
          </p:nvSpPr>
          <p:spPr>
            <a:xfrm>
              <a:off x="5478364" y="0"/>
              <a:ext cx="6713636" cy="6859873"/>
            </a:xfrm>
            <a:custGeom>
              <a:avLst/>
              <a:gdLst>
                <a:gd name="connsiteX0" fmla="*/ 0 w 2053087"/>
                <a:gd name="connsiteY0" fmla="*/ 570763 h 1141526"/>
                <a:gd name="connsiteX1" fmla="*/ 285382 w 2053087"/>
                <a:gd name="connsiteY1" fmla="*/ 0 h 1141526"/>
                <a:gd name="connsiteX2" fmla="*/ 1767706 w 2053087"/>
                <a:gd name="connsiteY2" fmla="*/ 0 h 1141526"/>
                <a:gd name="connsiteX3" fmla="*/ 2053087 w 2053087"/>
                <a:gd name="connsiteY3" fmla="*/ 570763 h 1141526"/>
                <a:gd name="connsiteX4" fmla="*/ 1767706 w 2053087"/>
                <a:gd name="connsiteY4" fmla="*/ 1141526 h 1141526"/>
                <a:gd name="connsiteX5" fmla="*/ 285382 w 2053087"/>
                <a:gd name="connsiteY5" fmla="*/ 1141526 h 1141526"/>
                <a:gd name="connsiteX6" fmla="*/ 0 w 2053087"/>
                <a:gd name="connsiteY6" fmla="*/ 570763 h 1141526"/>
                <a:gd name="connsiteX0" fmla="*/ 0 w 3088257"/>
                <a:gd name="connsiteY0" fmla="*/ 1295382 h 1295382"/>
                <a:gd name="connsiteX1" fmla="*/ 1320552 w 3088257"/>
                <a:gd name="connsiteY1" fmla="*/ 0 h 1295382"/>
                <a:gd name="connsiteX2" fmla="*/ 2802876 w 3088257"/>
                <a:gd name="connsiteY2" fmla="*/ 0 h 1295382"/>
                <a:gd name="connsiteX3" fmla="*/ 3088257 w 3088257"/>
                <a:gd name="connsiteY3" fmla="*/ 570763 h 1295382"/>
                <a:gd name="connsiteX4" fmla="*/ 2802876 w 3088257"/>
                <a:gd name="connsiteY4" fmla="*/ 1141526 h 1295382"/>
                <a:gd name="connsiteX5" fmla="*/ 1320552 w 3088257"/>
                <a:gd name="connsiteY5" fmla="*/ 1141526 h 1295382"/>
                <a:gd name="connsiteX6" fmla="*/ 0 w 3088257"/>
                <a:gd name="connsiteY6" fmla="*/ 1295382 h 1295382"/>
                <a:gd name="connsiteX0" fmla="*/ 0 w 3088257"/>
                <a:gd name="connsiteY0" fmla="*/ 1295382 h 1296802"/>
                <a:gd name="connsiteX1" fmla="*/ 1320552 w 3088257"/>
                <a:gd name="connsiteY1" fmla="*/ 0 h 1296802"/>
                <a:gd name="connsiteX2" fmla="*/ 2802876 w 3088257"/>
                <a:gd name="connsiteY2" fmla="*/ 0 h 1296802"/>
                <a:gd name="connsiteX3" fmla="*/ 3088257 w 3088257"/>
                <a:gd name="connsiteY3" fmla="*/ 570763 h 1296802"/>
                <a:gd name="connsiteX4" fmla="*/ 2802876 w 3088257"/>
                <a:gd name="connsiteY4" fmla="*/ 1141526 h 1296802"/>
                <a:gd name="connsiteX5" fmla="*/ 440658 w 3088257"/>
                <a:gd name="connsiteY5" fmla="*/ 1296802 h 1296802"/>
                <a:gd name="connsiteX6" fmla="*/ 0 w 3088257"/>
                <a:gd name="connsiteY6" fmla="*/ 1295382 h 1296802"/>
                <a:gd name="connsiteX0" fmla="*/ 0 w 3088257"/>
                <a:gd name="connsiteY0" fmla="*/ 1295382 h 1745375"/>
                <a:gd name="connsiteX1" fmla="*/ 1320552 w 3088257"/>
                <a:gd name="connsiteY1" fmla="*/ 0 h 1745375"/>
                <a:gd name="connsiteX2" fmla="*/ 2802876 w 3088257"/>
                <a:gd name="connsiteY2" fmla="*/ 0 h 1745375"/>
                <a:gd name="connsiteX3" fmla="*/ 3088257 w 3088257"/>
                <a:gd name="connsiteY3" fmla="*/ 570763 h 1745375"/>
                <a:gd name="connsiteX4" fmla="*/ 456491 w 3088257"/>
                <a:gd name="connsiteY4" fmla="*/ 1745375 h 1745375"/>
                <a:gd name="connsiteX5" fmla="*/ 440658 w 3088257"/>
                <a:gd name="connsiteY5" fmla="*/ 1296802 h 1745375"/>
                <a:gd name="connsiteX6" fmla="*/ 0 w 3088257"/>
                <a:gd name="connsiteY6" fmla="*/ 1295382 h 1745375"/>
                <a:gd name="connsiteX0" fmla="*/ 0 w 6694098"/>
                <a:gd name="connsiteY0" fmla="*/ 2639684 h 3089677"/>
                <a:gd name="connsiteX1" fmla="*/ 1320552 w 6694098"/>
                <a:gd name="connsiteY1" fmla="*/ 1344302 h 3089677"/>
                <a:gd name="connsiteX2" fmla="*/ 2802876 w 6694098"/>
                <a:gd name="connsiteY2" fmla="*/ 1344302 h 3089677"/>
                <a:gd name="connsiteX3" fmla="*/ 6694098 w 6694098"/>
                <a:gd name="connsiteY3" fmla="*/ 0 h 3089677"/>
                <a:gd name="connsiteX4" fmla="*/ 456491 w 6694098"/>
                <a:gd name="connsiteY4" fmla="*/ 3089677 h 3089677"/>
                <a:gd name="connsiteX5" fmla="*/ 440658 w 6694098"/>
                <a:gd name="connsiteY5" fmla="*/ 2641104 h 3089677"/>
                <a:gd name="connsiteX6" fmla="*/ 0 w 6694098"/>
                <a:gd name="connsiteY6" fmla="*/ 2639684 h 3089677"/>
                <a:gd name="connsiteX0" fmla="*/ 0 w 6694098"/>
                <a:gd name="connsiteY0" fmla="*/ 2641103 h 3091096"/>
                <a:gd name="connsiteX1" fmla="*/ 1320552 w 6694098"/>
                <a:gd name="connsiteY1" fmla="*/ 1345721 h 3091096"/>
                <a:gd name="connsiteX2" fmla="*/ 2975404 w 6694098"/>
                <a:gd name="connsiteY2" fmla="*/ 0 h 3091096"/>
                <a:gd name="connsiteX3" fmla="*/ 6694098 w 6694098"/>
                <a:gd name="connsiteY3" fmla="*/ 1419 h 3091096"/>
                <a:gd name="connsiteX4" fmla="*/ 456491 w 6694098"/>
                <a:gd name="connsiteY4" fmla="*/ 3091096 h 3091096"/>
                <a:gd name="connsiteX5" fmla="*/ 440658 w 6694098"/>
                <a:gd name="connsiteY5" fmla="*/ 2642523 h 3091096"/>
                <a:gd name="connsiteX6" fmla="*/ 0 w 6694098"/>
                <a:gd name="connsiteY6" fmla="*/ 2641103 h 3091096"/>
                <a:gd name="connsiteX0" fmla="*/ 0 w 6694098"/>
                <a:gd name="connsiteY0" fmla="*/ 6384967 h 6834960"/>
                <a:gd name="connsiteX1" fmla="*/ 2959571 w 6694098"/>
                <a:gd name="connsiteY1" fmla="*/ 0 h 6834960"/>
                <a:gd name="connsiteX2" fmla="*/ 2975404 w 6694098"/>
                <a:gd name="connsiteY2" fmla="*/ 3743864 h 6834960"/>
                <a:gd name="connsiteX3" fmla="*/ 6694098 w 6694098"/>
                <a:gd name="connsiteY3" fmla="*/ 3745283 h 6834960"/>
                <a:gd name="connsiteX4" fmla="*/ 456491 w 6694098"/>
                <a:gd name="connsiteY4" fmla="*/ 6834960 h 6834960"/>
                <a:gd name="connsiteX5" fmla="*/ 440658 w 6694098"/>
                <a:gd name="connsiteY5" fmla="*/ 6386387 h 6834960"/>
                <a:gd name="connsiteX6" fmla="*/ 0 w 6694098"/>
                <a:gd name="connsiteY6" fmla="*/ 6384967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32842 w 6686282"/>
                <a:gd name="connsiteY5" fmla="*/ 6386387 h 6834960"/>
                <a:gd name="connsiteX6" fmla="*/ 0 w 6686282"/>
                <a:gd name="connsiteY6" fmla="*/ 6400598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40658 w 6686282"/>
                <a:gd name="connsiteY5" fmla="*/ 6402018 h 6834960"/>
                <a:gd name="connsiteX6" fmla="*/ 0 w 6686282"/>
                <a:gd name="connsiteY6" fmla="*/ 6400598 h 6834960"/>
                <a:gd name="connsiteX0" fmla="*/ 0 w 6686282"/>
                <a:gd name="connsiteY0" fmla="*/ 6400598 h 6858406"/>
                <a:gd name="connsiteX1" fmla="*/ 2951755 w 6686282"/>
                <a:gd name="connsiteY1" fmla="*/ 0 h 6858406"/>
                <a:gd name="connsiteX2" fmla="*/ 2967588 w 6686282"/>
                <a:gd name="connsiteY2" fmla="*/ 3743864 h 6858406"/>
                <a:gd name="connsiteX3" fmla="*/ 6686282 w 6686282"/>
                <a:gd name="connsiteY3" fmla="*/ 3745283 h 6858406"/>
                <a:gd name="connsiteX4" fmla="*/ 448675 w 6686282"/>
                <a:gd name="connsiteY4" fmla="*/ 6858406 h 6858406"/>
                <a:gd name="connsiteX5" fmla="*/ 440658 w 6686282"/>
                <a:gd name="connsiteY5" fmla="*/ 6402018 h 6858406"/>
                <a:gd name="connsiteX6" fmla="*/ 0 w 6686282"/>
                <a:gd name="connsiteY6" fmla="*/ 6400598 h 6858406"/>
                <a:gd name="connsiteX0" fmla="*/ 0 w 6713636"/>
                <a:gd name="connsiteY0" fmla="*/ 6400598 h 6858406"/>
                <a:gd name="connsiteX1" fmla="*/ 2951755 w 6713636"/>
                <a:gd name="connsiteY1" fmla="*/ 0 h 6858406"/>
                <a:gd name="connsiteX2" fmla="*/ 2967588 w 6713636"/>
                <a:gd name="connsiteY2" fmla="*/ 3743864 h 6858406"/>
                <a:gd name="connsiteX3" fmla="*/ 6713636 w 6713636"/>
                <a:gd name="connsiteY3" fmla="*/ 3745283 h 6858406"/>
                <a:gd name="connsiteX4" fmla="*/ 448675 w 6713636"/>
                <a:gd name="connsiteY4" fmla="*/ 6858406 h 6858406"/>
                <a:gd name="connsiteX5" fmla="*/ 440658 w 6713636"/>
                <a:gd name="connsiteY5" fmla="*/ 6402018 h 6858406"/>
                <a:gd name="connsiteX6" fmla="*/ 0 w 6713636"/>
                <a:gd name="connsiteY6" fmla="*/ 6400598 h 6858406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0599 h 6858407"/>
                <a:gd name="connsiteX1" fmla="*/ 2963478 w 6713636"/>
                <a:gd name="connsiteY1" fmla="*/ 0 h 6858407"/>
                <a:gd name="connsiteX2" fmla="*/ 2967588 w 6713636"/>
                <a:gd name="connsiteY2" fmla="*/ 3743865 h 6858407"/>
                <a:gd name="connsiteX3" fmla="*/ 6713636 w 6713636"/>
                <a:gd name="connsiteY3" fmla="*/ 3745284 h 6858407"/>
                <a:gd name="connsiteX4" fmla="*/ 448675 w 6713636"/>
                <a:gd name="connsiteY4" fmla="*/ 6858407 h 6858407"/>
                <a:gd name="connsiteX5" fmla="*/ 440658 w 6713636"/>
                <a:gd name="connsiteY5" fmla="*/ 6402019 h 6858407"/>
                <a:gd name="connsiteX6" fmla="*/ 0 w 6713636"/>
                <a:gd name="connsiteY6" fmla="*/ 6400599 h 6858407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8675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5500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5168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43575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3636" h="6859873">
                  <a:moveTo>
                    <a:pt x="0" y="6408415"/>
                  </a:moveTo>
                  <a:lnTo>
                    <a:pt x="2963478" y="0"/>
                  </a:lnTo>
                  <a:cubicBezTo>
                    <a:pt x="2968756" y="1247955"/>
                    <a:pt x="2962310" y="2497376"/>
                    <a:pt x="2967588" y="3745331"/>
                  </a:cubicBezTo>
                  <a:lnTo>
                    <a:pt x="6713636" y="3743575"/>
                  </a:lnTo>
                  <a:lnTo>
                    <a:pt x="445500" y="6859873"/>
                  </a:lnTo>
                  <a:lnTo>
                    <a:pt x="440658" y="6409835"/>
                  </a:lnTo>
                  <a:lnTo>
                    <a:pt x="0" y="64084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EF5CD1-63E8-56C2-6046-9D05DD937A39}"/>
                </a:ext>
              </a:extLst>
            </p:cNvPr>
            <p:cNvSpPr/>
            <p:nvPr userDrawn="1"/>
          </p:nvSpPr>
          <p:spPr>
            <a:xfrm>
              <a:off x="5477322" y="6409438"/>
              <a:ext cx="448937" cy="44893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57CFAC7-1C25-2E7E-E9D6-431B3A0AAC7A}"/>
                </a:ext>
              </a:extLst>
            </p:cNvPr>
            <p:cNvSpPr/>
            <p:nvPr userDrawn="1"/>
          </p:nvSpPr>
          <p:spPr>
            <a:xfrm>
              <a:off x="8441906" y="0"/>
              <a:ext cx="3745270" cy="374527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</p:grpSp>
    </p:spTree>
    <p:extLst>
      <p:ext uri="{BB962C8B-B14F-4D97-AF65-F5344CB8AC3E}">
        <p14:creationId xmlns:p14="http://schemas.microsoft.com/office/powerpoint/2010/main" val="2176668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8999C-7B81-EE30-5EC8-B1E836BB2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279" y="726120"/>
            <a:ext cx="5478684" cy="2529842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54FD43-6333-13D2-66A7-3440801C6D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278" y="3907922"/>
            <a:ext cx="5478684" cy="1405249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8B7B7-1F05-9683-D5DE-EB55FFA82A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2278" y="451413"/>
            <a:ext cx="2743200" cy="27470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02CDCD-A4D6-404B-834C-01F738CC0C65}" type="datetimeFigureOut">
              <a:rPr lang="en-LV" smtClean="0"/>
              <a:pPr/>
              <a:t>02/26/2026</a:t>
            </a:fld>
            <a:endParaRPr lang="en-LV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383D17B-C4E4-EF3B-5E53-FAFDD785FA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824" y="5000262"/>
            <a:ext cx="3630095" cy="185493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6EF5CD1-63E8-56C2-6046-9D05DD937A39}"/>
              </a:ext>
            </a:extLst>
          </p:cNvPr>
          <p:cNvSpPr/>
          <p:nvPr userDrawn="1"/>
        </p:nvSpPr>
        <p:spPr>
          <a:xfrm>
            <a:off x="6096000" y="6285848"/>
            <a:ext cx="566057" cy="5758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6394A545-FEAA-4003-9F44-5C232779A6B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4656" y="-3520"/>
            <a:ext cx="6094724" cy="6869400"/>
          </a:xfrm>
          <a:custGeom>
            <a:avLst/>
            <a:gdLst>
              <a:gd name="connsiteX0" fmla="*/ 0 w 6596062"/>
              <a:gd name="connsiteY0" fmla="*/ 3094832 h 6189663"/>
              <a:gd name="connsiteX1" fmla="*/ 1547416 w 6596062"/>
              <a:gd name="connsiteY1" fmla="*/ 1 h 6189663"/>
              <a:gd name="connsiteX2" fmla="*/ 5048646 w 6596062"/>
              <a:gd name="connsiteY2" fmla="*/ 1 h 6189663"/>
              <a:gd name="connsiteX3" fmla="*/ 6596062 w 6596062"/>
              <a:gd name="connsiteY3" fmla="*/ 3094832 h 6189663"/>
              <a:gd name="connsiteX4" fmla="*/ 5048646 w 6596062"/>
              <a:gd name="connsiteY4" fmla="*/ 6189662 h 6189663"/>
              <a:gd name="connsiteX5" fmla="*/ 1547416 w 6596062"/>
              <a:gd name="connsiteY5" fmla="*/ 6189662 h 6189663"/>
              <a:gd name="connsiteX6" fmla="*/ 0 w 6596062"/>
              <a:gd name="connsiteY6" fmla="*/ 3094832 h 6189663"/>
              <a:gd name="connsiteX0" fmla="*/ 0 w 7148512"/>
              <a:gd name="connsiteY0" fmla="*/ 7190581 h 7190581"/>
              <a:gd name="connsiteX1" fmla="*/ 2099866 w 7148512"/>
              <a:gd name="connsiteY1" fmla="*/ 0 h 7190581"/>
              <a:gd name="connsiteX2" fmla="*/ 5601096 w 7148512"/>
              <a:gd name="connsiteY2" fmla="*/ 0 h 7190581"/>
              <a:gd name="connsiteX3" fmla="*/ 7148512 w 7148512"/>
              <a:gd name="connsiteY3" fmla="*/ 3094831 h 7190581"/>
              <a:gd name="connsiteX4" fmla="*/ 5601096 w 7148512"/>
              <a:gd name="connsiteY4" fmla="*/ 6189661 h 7190581"/>
              <a:gd name="connsiteX5" fmla="*/ 2099866 w 7148512"/>
              <a:gd name="connsiteY5" fmla="*/ 6189661 h 7190581"/>
              <a:gd name="connsiteX6" fmla="*/ 0 w 7148512"/>
              <a:gd name="connsiteY6" fmla="*/ 7190581 h 7190581"/>
              <a:gd name="connsiteX0" fmla="*/ 0 w 7148512"/>
              <a:gd name="connsiteY0" fmla="*/ 7190581 h 7237411"/>
              <a:gd name="connsiteX1" fmla="*/ 2099866 w 7148512"/>
              <a:gd name="connsiteY1" fmla="*/ 0 h 7237411"/>
              <a:gd name="connsiteX2" fmla="*/ 5601096 w 7148512"/>
              <a:gd name="connsiteY2" fmla="*/ 0 h 7237411"/>
              <a:gd name="connsiteX3" fmla="*/ 7148512 w 7148512"/>
              <a:gd name="connsiteY3" fmla="*/ 3094831 h 7237411"/>
              <a:gd name="connsiteX4" fmla="*/ 5601096 w 7148512"/>
              <a:gd name="connsiteY4" fmla="*/ 6189661 h 7237411"/>
              <a:gd name="connsiteX5" fmla="*/ 537766 w 7148512"/>
              <a:gd name="connsiteY5" fmla="*/ 7237411 h 7237411"/>
              <a:gd name="connsiteX6" fmla="*/ 0 w 7148512"/>
              <a:gd name="connsiteY6" fmla="*/ 7190581 h 7237411"/>
              <a:gd name="connsiteX0" fmla="*/ 0 w 7148512"/>
              <a:gd name="connsiteY0" fmla="*/ 7190581 h 7770811"/>
              <a:gd name="connsiteX1" fmla="*/ 2099866 w 7148512"/>
              <a:gd name="connsiteY1" fmla="*/ 0 h 7770811"/>
              <a:gd name="connsiteX2" fmla="*/ 5601096 w 7148512"/>
              <a:gd name="connsiteY2" fmla="*/ 0 h 7770811"/>
              <a:gd name="connsiteX3" fmla="*/ 7148512 w 7148512"/>
              <a:gd name="connsiteY3" fmla="*/ 3094831 h 7770811"/>
              <a:gd name="connsiteX4" fmla="*/ 514746 w 7148512"/>
              <a:gd name="connsiteY4" fmla="*/ 7770811 h 7770811"/>
              <a:gd name="connsiteX5" fmla="*/ 537766 w 7148512"/>
              <a:gd name="connsiteY5" fmla="*/ 7237411 h 7770811"/>
              <a:gd name="connsiteX6" fmla="*/ 0 w 7148512"/>
              <a:gd name="connsiteY6" fmla="*/ 7190581 h 7770811"/>
              <a:gd name="connsiteX0" fmla="*/ 0 w 6100762"/>
              <a:gd name="connsiteY0" fmla="*/ 7190581 h 7770811"/>
              <a:gd name="connsiteX1" fmla="*/ 2099866 w 6100762"/>
              <a:gd name="connsiteY1" fmla="*/ 0 h 7770811"/>
              <a:gd name="connsiteX2" fmla="*/ 5601096 w 6100762"/>
              <a:gd name="connsiteY2" fmla="*/ 0 h 7770811"/>
              <a:gd name="connsiteX3" fmla="*/ 6100762 w 6100762"/>
              <a:gd name="connsiteY3" fmla="*/ 4561681 h 7770811"/>
              <a:gd name="connsiteX4" fmla="*/ 514746 w 6100762"/>
              <a:gd name="connsiteY4" fmla="*/ 7770811 h 7770811"/>
              <a:gd name="connsiteX5" fmla="*/ 537766 w 6100762"/>
              <a:gd name="connsiteY5" fmla="*/ 7237411 h 7770811"/>
              <a:gd name="connsiteX6" fmla="*/ 0 w 6100762"/>
              <a:gd name="connsiteY6" fmla="*/ 7190581 h 7770811"/>
              <a:gd name="connsiteX0" fmla="*/ 0 w 6100762"/>
              <a:gd name="connsiteY0" fmla="*/ 7190581 h 7770811"/>
              <a:gd name="connsiteX1" fmla="*/ 2099866 w 6100762"/>
              <a:gd name="connsiteY1" fmla="*/ 0 h 7770811"/>
              <a:gd name="connsiteX2" fmla="*/ 6096396 w 6100762"/>
              <a:gd name="connsiteY2" fmla="*/ 933450 h 7770811"/>
              <a:gd name="connsiteX3" fmla="*/ 6100762 w 6100762"/>
              <a:gd name="connsiteY3" fmla="*/ 4561681 h 7770811"/>
              <a:gd name="connsiteX4" fmla="*/ 514746 w 6100762"/>
              <a:gd name="connsiteY4" fmla="*/ 7770811 h 7770811"/>
              <a:gd name="connsiteX5" fmla="*/ 537766 w 6100762"/>
              <a:gd name="connsiteY5" fmla="*/ 7237411 h 7770811"/>
              <a:gd name="connsiteX6" fmla="*/ 0 w 6100762"/>
              <a:gd name="connsiteY6" fmla="*/ 7190581 h 7770811"/>
              <a:gd name="connsiteX0" fmla="*/ 0 w 6100762"/>
              <a:gd name="connsiteY0" fmla="*/ 6314281 h 6894511"/>
              <a:gd name="connsiteX1" fmla="*/ 2328466 w 6100762"/>
              <a:gd name="connsiteY1" fmla="*/ 0 h 6894511"/>
              <a:gd name="connsiteX2" fmla="*/ 6096396 w 6100762"/>
              <a:gd name="connsiteY2" fmla="*/ 57150 h 6894511"/>
              <a:gd name="connsiteX3" fmla="*/ 6100762 w 6100762"/>
              <a:gd name="connsiteY3" fmla="*/ 3685381 h 6894511"/>
              <a:gd name="connsiteX4" fmla="*/ 514746 w 6100762"/>
              <a:gd name="connsiteY4" fmla="*/ 6894511 h 6894511"/>
              <a:gd name="connsiteX5" fmla="*/ 537766 w 6100762"/>
              <a:gd name="connsiteY5" fmla="*/ 6361111 h 6894511"/>
              <a:gd name="connsiteX6" fmla="*/ 0 w 6100762"/>
              <a:gd name="connsiteY6" fmla="*/ 6314281 h 6894511"/>
              <a:gd name="connsiteX0" fmla="*/ 0 w 6116393"/>
              <a:gd name="connsiteY0" fmla="*/ 6290835 h 6894511"/>
              <a:gd name="connsiteX1" fmla="*/ 2344097 w 6116393"/>
              <a:gd name="connsiteY1" fmla="*/ 0 h 6894511"/>
              <a:gd name="connsiteX2" fmla="*/ 6112027 w 6116393"/>
              <a:gd name="connsiteY2" fmla="*/ 57150 h 6894511"/>
              <a:gd name="connsiteX3" fmla="*/ 6116393 w 6116393"/>
              <a:gd name="connsiteY3" fmla="*/ 3685381 h 6894511"/>
              <a:gd name="connsiteX4" fmla="*/ 530377 w 6116393"/>
              <a:gd name="connsiteY4" fmla="*/ 6894511 h 6894511"/>
              <a:gd name="connsiteX5" fmla="*/ 553397 w 6116393"/>
              <a:gd name="connsiteY5" fmla="*/ 6361111 h 6894511"/>
              <a:gd name="connsiteX6" fmla="*/ 0 w 6116393"/>
              <a:gd name="connsiteY6" fmla="*/ 6290835 h 6894511"/>
              <a:gd name="connsiteX0" fmla="*/ 0 w 6116393"/>
              <a:gd name="connsiteY0" fmla="*/ 6290835 h 6894511"/>
              <a:gd name="connsiteX1" fmla="*/ 2344097 w 6116393"/>
              <a:gd name="connsiteY1" fmla="*/ 0 h 6894511"/>
              <a:gd name="connsiteX2" fmla="*/ 6112027 w 6116393"/>
              <a:gd name="connsiteY2" fmla="*/ 57150 h 6894511"/>
              <a:gd name="connsiteX3" fmla="*/ 6116393 w 6116393"/>
              <a:gd name="connsiteY3" fmla="*/ 3685381 h 6894511"/>
              <a:gd name="connsiteX4" fmla="*/ 530377 w 6116393"/>
              <a:gd name="connsiteY4" fmla="*/ 6894511 h 6894511"/>
              <a:gd name="connsiteX5" fmla="*/ 576843 w 6116393"/>
              <a:gd name="connsiteY5" fmla="*/ 6275142 h 6894511"/>
              <a:gd name="connsiteX6" fmla="*/ 0 w 6116393"/>
              <a:gd name="connsiteY6" fmla="*/ 6290835 h 6894511"/>
              <a:gd name="connsiteX0" fmla="*/ 0 w 6116393"/>
              <a:gd name="connsiteY0" fmla="*/ 6290835 h 6878880"/>
              <a:gd name="connsiteX1" fmla="*/ 2344097 w 6116393"/>
              <a:gd name="connsiteY1" fmla="*/ 0 h 6878880"/>
              <a:gd name="connsiteX2" fmla="*/ 6112027 w 6116393"/>
              <a:gd name="connsiteY2" fmla="*/ 57150 h 6878880"/>
              <a:gd name="connsiteX3" fmla="*/ 6116393 w 6116393"/>
              <a:gd name="connsiteY3" fmla="*/ 3685381 h 6878880"/>
              <a:gd name="connsiteX4" fmla="*/ 569454 w 6116393"/>
              <a:gd name="connsiteY4" fmla="*/ 6878880 h 6878880"/>
              <a:gd name="connsiteX5" fmla="*/ 576843 w 6116393"/>
              <a:gd name="connsiteY5" fmla="*/ 6275142 h 6878880"/>
              <a:gd name="connsiteX6" fmla="*/ 0 w 6116393"/>
              <a:gd name="connsiteY6" fmla="*/ 6290835 h 6878880"/>
              <a:gd name="connsiteX0" fmla="*/ 0 w 6116393"/>
              <a:gd name="connsiteY0" fmla="*/ 6290835 h 6878880"/>
              <a:gd name="connsiteX1" fmla="*/ 2344097 w 6116393"/>
              <a:gd name="connsiteY1" fmla="*/ 0 h 6878880"/>
              <a:gd name="connsiteX2" fmla="*/ 6112027 w 6116393"/>
              <a:gd name="connsiteY2" fmla="*/ 57150 h 6878880"/>
              <a:gd name="connsiteX3" fmla="*/ 6116393 w 6116393"/>
              <a:gd name="connsiteY3" fmla="*/ 3685381 h 6878880"/>
              <a:gd name="connsiteX4" fmla="*/ 569454 w 6116393"/>
              <a:gd name="connsiteY4" fmla="*/ 6878880 h 6878880"/>
              <a:gd name="connsiteX5" fmla="*/ 576843 w 6116393"/>
              <a:gd name="connsiteY5" fmla="*/ 6279476 h 6878880"/>
              <a:gd name="connsiteX6" fmla="*/ 0 w 6116393"/>
              <a:gd name="connsiteY6" fmla="*/ 6290835 h 6878880"/>
              <a:gd name="connsiteX0" fmla="*/ 0 w 6116393"/>
              <a:gd name="connsiteY0" fmla="*/ 6290835 h 6865879"/>
              <a:gd name="connsiteX1" fmla="*/ 2344097 w 6116393"/>
              <a:gd name="connsiteY1" fmla="*/ 0 h 6865879"/>
              <a:gd name="connsiteX2" fmla="*/ 6112027 w 6116393"/>
              <a:gd name="connsiteY2" fmla="*/ 57150 h 6865879"/>
              <a:gd name="connsiteX3" fmla="*/ 6116393 w 6116393"/>
              <a:gd name="connsiteY3" fmla="*/ 3685381 h 6865879"/>
              <a:gd name="connsiteX4" fmla="*/ 573788 w 6116393"/>
              <a:gd name="connsiteY4" fmla="*/ 6865879 h 6865879"/>
              <a:gd name="connsiteX5" fmla="*/ 576843 w 6116393"/>
              <a:gd name="connsiteY5" fmla="*/ 6279476 h 6865879"/>
              <a:gd name="connsiteX6" fmla="*/ 0 w 6116393"/>
              <a:gd name="connsiteY6" fmla="*/ 6290835 h 6865879"/>
              <a:gd name="connsiteX0" fmla="*/ 0 w 6116393"/>
              <a:gd name="connsiteY0" fmla="*/ 6294356 h 6869400"/>
              <a:gd name="connsiteX1" fmla="*/ 2344097 w 6116393"/>
              <a:gd name="connsiteY1" fmla="*/ 3521 h 6869400"/>
              <a:gd name="connsiteX2" fmla="*/ 6090359 w 6116393"/>
              <a:gd name="connsiteY2" fmla="*/ 0 h 6869400"/>
              <a:gd name="connsiteX3" fmla="*/ 6116393 w 6116393"/>
              <a:gd name="connsiteY3" fmla="*/ 3688902 h 6869400"/>
              <a:gd name="connsiteX4" fmla="*/ 573788 w 6116393"/>
              <a:gd name="connsiteY4" fmla="*/ 6869400 h 6869400"/>
              <a:gd name="connsiteX5" fmla="*/ 576843 w 6116393"/>
              <a:gd name="connsiteY5" fmla="*/ 6282997 h 6869400"/>
              <a:gd name="connsiteX6" fmla="*/ 0 w 6116393"/>
              <a:gd name="connsiteY6" fmla="*/ 6294356 h 6869400"/>
              <a:gd name="connsiteX0" fmla="*/ 0 w 6094724"/>
              <a:gd name="connsiteY0" fmla="*/ 6294356 h 6869400"/>
              <a:gd name="connsiteX1" fmla="*/ 2344097 w 6094724"/>
              <a:gd name="connsiteY1" fmla="*/ 3521 h 6869400"/>
              <a:gd name="connsiteX2" fmla="*/ 6090359 w 6094724"/>
              <a:gd name="connsiteY2" fmla="*/ 0 h 6869400"/>
              <a:gd name="connsiteX3" fmla="*/ 6094724 w 6094724"/>
              <a:gd name="connsiteY3" fmla="*/ 3762574 h 6869400"/>
              <a:gd name="connsiteX4" fmla="*/ 573788 w 6094724"/>
              <a:gd name="connsiteY4" fmla="*/ 6869400 h 6869400"/>
              <a:gd name="connsiteX5" fmla="*/ 576843 w 6094724"/>
              <a:gd name="connsiteY5" fmla="*/ 6282997 h 6869400"/>
              <a:gd name="connsiteX6" fmla="*/ 0 w 6094724"/>
              <a:gd name="connsiteY6" fmla="*/ 6294356 h 6869400"/>
              <a:gd name="connsiteX0" fmla="*/ 0 w 6094724"/>
              <a:gd name="connsiteY0" fmla="*/ 6294356 h 6869400"/>
              <a:gd name="connsiteX1" fmla="*/ 2344097 w 6094724"/>
              <a:gd name="connsiteY1" fmla="*/ 3521 h 6869400"/>
              <a:gd name="connsiteX2" fmla="*/ 6090359 w 6094724"/>
              <a:gd name="connsiteY2" fmla="*/ 0 h 6869400"/>
              <a:gd name="connsiteX3" fmla="*/ 6094724 w 6094724"/>
              <a:gd name="connsiteY3" fmla="*/ 3740906 h 6869400"/>
              <a:gd name="connsiteX4" fmla="*/ 573788 w 6094724"/>
              <a:gd name="connsiteY4" fmla="*/ 6869400 h 6869400"/>
              <a:gd name="connsiteX5" fmla="*/ 576843 w 6094724"/>
              <a:gd name="connsiteY5" fmla="*/ 6282997 h 6869400"/>
              <a:gd name="connsiteX6" fmla="*/ 0 w 6094724"/>
              <a:gd name="connsiteY6" fmla="*/ 6294356 h 686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4724" h="6869400">
                <a:moveTo>
                  <a:pt x="0" y="6294356"/>
                </a:moveTo>
                <a:lnTo>
                  <a:pt x="2344097" y="3521"/>
                </a:lnTo>
                <a:lnTo>
                  <a:pt x="6090359" y="0"/>
                </a:lnTo>
                <a:cubicBezTo>
                  <a:pt x="6091814" y="1209410"/>
                  <a:pt x="6093269" y="2531496"/>
                  <a:pt x="6094724" y="3740906"/>
                </a:cubicBezTo>
                <a:lnTo>
                  <a:pt x="573788" y="6869400"/>
                </a:lnTo>
                <a:cubicBezTo>
                  <a:pt x="574806" y="6673932"/>
                  <a:pt x="575825" y="6478465"/>
                  <a:pt x="576843" y="6282997"/>
                </a:cubicBezTo>
                <a:lnTo>
                  <a:pt x="0" y="6294356"/>
                </a:lnTo>
                <a:close/>
              </a:path>
            </a:pathLst>
          </a:custGeom>
        </p:spPr>
        <p:txBody>
          <a:bodyPr/>
          <a:lstStyle/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944259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8999C-7B81-EE30-5EC8-B1E836BB2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279" y="726120"/>
            <a:ext cx="5478684" cy="2529842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54FD43-6333-13D2-66A7-3440801C6D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278" y="3907922"/>
            <a:ext cx="5478684" cy="1405249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8B7B7-1F05-9683-D5DE-EB55FFA82A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2278" y="451413"/>
            <a:ext cx="2743200" cy="27470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02CDCD-A4D6-404B-834C-01F738CC0C65}" type="datetimeFigureOut">
              <a:rPr lang="en-LV" smtClean="0"/>
              <a:pPr/>
              <a:t>02/26/2026</a:t>
            </a:fld>
            <a:endParaRPr lang="en-LV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383D17B-C4E4-EF3B-5E53-FAFDD785FA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824" y="5000262"/>
            <a:ext cx="3630095" cy="1854939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8400F7B-F851-4C3A-E8E7-10CB2487320F}"/>
              </a:ext>
            </a:extLst>
          </p:cNvPr>
          <p:cNvGrpSpPr/>
          <p:nvPr userDrawn="1"/>
        </p:nvGrpSpPr>
        <p:grpSpPr>
          <a:xfrm>
            <a:off x="5477322" y="0"/>
            <a:ext cx="6714678" cy="6859873"/>
            <a:chOff x="5477322" y="0"/>
            <a:chExt cx="6714678" cy="6859873"/>
          </a:xfrm>
        </p:grpSpPr>
        <p:sp>
          <p:nvSpPr>
            <p:cNvPr id="12" name="Hexagon 12">
              <a:extLst>
                <a:ext uri="{FF2B5EF4-FFF2-40B4-BE49-F238E27FC236}">
                  <a16:creationId xmlns:a16="http://schemas.microsoft.com/office/drawing/2014/main" id="{E54942D4-2442-19EF-B0CD-F6252BC8CADA}"/>
                </a:ext>
              </a:extLst>
            </p:cNvPr>
            <p:cNvSpPr/>
            <p:nvPr userDrawn="1"/>
          </p:nvSpPr>
          <p:spPr>
            <a:xfrm>
              <a:off x="5478364" y="0"/>
              <a:ext cx="6713636" cy="6859873"/>
            </a:xfrm>
            <a:custGeom>
              <a:avLst/>
              <a:gdLst>
                <a:gd name="connsiteX0" fmla="*/ 0 w 2053087"/>
                <a:gd name="connsiteY0" fmla="*/ 570763 h 1141526"/>
                <a:gd name="connsiteX1" fmla="*/ 285382 w 2053087"/>
                <a:gd name="connsiteY1" fmla="*/ 0 h 1141526"/>
                <a:gd name="connsiteX2" fmla="*/ 1767706 w 2053087"/>
                <a:gd name="connsiteY2" fmla="*/ 0 h 1141526"/>
                <a:gd name="connsiteX3" fmla="*/ 2053087 w 2053087"/>
                <a:gd name="connsiteY3" fmla="*/ 570763 h 1141526"/>
                <a:gd name="connsiteX4" fmla="*/ 1767706 w 2053087"/>
                <a:gd name="connsiteY4" fmla="*/ 1141526 h 1141526"/>
                <a:gd name="connsiteX5" fmla="*/ 285382 w 2053087"/>
                <a:gd name="connsiteY5" fmla="*/ 1141526 h 1141526"/>
                <a:gd name="connsiteX6" fmla="*/ 0 w 2053087"/>
                <a:gd name="connsiteY6" fmla="*/ 570763 h 1141526"/>
                <a:gd name="connsiteX0" fmla="*/ 0 w 3088257"/>
                <a:gd name="connsiteY0" fmla="*/ 1295382 h 1295382"/>
                <a:gd name="connsiteX1" fmla="*/ 1320552 w 3088257"/>
                <a:gd name="connsiteY1" fmla="*/ 0 h 1295382"/>
                <a:gd name="connsiteX2" fmla="*/ 2802876 w 3088257"/>
                <a:gd name="connsiteY2" fmla="*/ 0 h 1295382"/>
                <a:gd name="connsiteX3" fmla="*/ 3088257 w 3088257"/>
                <a:gd name="connsiteY3" fmla="*/ 570763 h 1295382"/>
                <a:gd name="connsiteX4" fmla="*/ 2802876 w 3088257"/>
                <a:gd name="connsiteY4" fmla="*/ 1141526 h 1295382"/>
                <a:gd name="connsiteX5" fmla="*/ 1320552 w 3088257"/>
                <a:gd name="connsiteY5" fmla="*/ 1141526 h 1295382"/>
                <a:gd name="connsiteX6" fmla="*/ 0 w 3088257"/>
                <a:gd name="connsiteY6" fmla="*/ 1295382 h 1295382"/>
                <a:gd name="connsiteX0" fmla="*/ 0 w 3088257"/>
                <a:gd name="connsiteY0" fmla="*/ 1295382 h 1296802"/>
                <a:gd name="connsiteX1" fmla="*/ 1320552 w 3088257"/>
                <a:gd name="connsiteY1" fmla="*/ 0 h 1296802"/>
                <a:gd name="connsiteX2" fmla="*/ 2802876 w 3088257"/>
                <a:gd name="connsiteY2" fmla="*/ 0 h 1296802"/>
                <a:gd name="connsiteX3" fmla="*/ 3088257 w 3088257"/>
                <a:gd name="connsiteY3" fmla="*/ 570763 h 1296802"/>
                <a:gd name="connsiteX4" fmla="*/ 2802876 w 3088257"/>
                <a:gd name="connsiteY4" fmla="*/ 1141526 h 1296802"/>
                <a:gd name="connsiteX5" fmla="*/ 440658 w 3088257"/>
                <a:gd name="connsiteY5" fmla="*/ 1296802 h 1296802"/>
                <a:gd name="connsiteX6" fmla="*/ 0 w 3088257"/>
                <a:gd name="connsiteY6" fmla="*/ 1295382 h 1296802"/>
                <a:gd name="connsiteX0" fmla="*/ 0 w 3088257"/>
                <a:gd name="connsiteY0" fmla="*/ 1295382 h 1745375"/>
                <a:gd name="connsiteX1" fmla="*/ 1320552 w 3088257"/>
                <a:gd name="connsiteY1" fmla="*/ 0 h 1745375"/>
                <a:gd name="connsiteX2" fmla="*/ 2802876 w 3088257"/>
                <a:gd name="connsiteY2" fmla="*/ 0 h 1745375"/>
                <a:gd name="connsiteX3" fmla="*/ 3088257 w 3088257"/>
                <a:gd name="connsiteY3" fmla="*/ 570763 h 1745375"/>
                <a:gd name="connsiteX4" fmla="*/ 456491 w 3088257"/>
                <a:gd name="connsiteY4" fmla="*/ 1745375 h 1745375"/>
                <a:gd name="connsiteX5" fmla="*/ 440658 w 3088257"/>
                <a:gd name="connsiteY5" fmla="*/ 1296802 h 1745375"/>
                <a:gd name="connsiteX6" fmla="*/ 0 w 3088257"/>
                <a:gd name="connsiteY6" fmla="*/ 1295382 h 1745375"/>
                <a:gd name="connsiteX0" fmla="*/ 0 w 6694098"/>
                <a:gd name="connsiteY0" fmla="*/ 2639684 h 3089677"/>
                <a:gd name="connsiteX1" fmla="*/ 1320552 w 6694098"/>
                <a:gd name="connsiteY1" fmla="*/ 1344302 h 3089677"/>
                <a:gd name="connsiteX2" fmla="*/ 2802876 w 6694098"/>
                <a:gd name="connsiteY2" fmla="*/ 1344302 h 3089677"/>
                <a:gd name="connsiteX3" fmla="*/ 6694098 w 6694098"/>
                <a:gd name="connsiteY3" fmla="*/ 0 h 3089677"/>
                <a:gd name="connsiteX4" fmla="*/ 456491 w 6694098"/>
                <a:gd name="connsiteY4" fmla="*/ 3089677 h 3089677"/>
                <a:gd name="connsiteX5" fmla="*/ 440658 w 6694098"/>
                <a:gd name="connsiteY5" fmla="*/ 2641104 h 3089677"/>
                <a:gd name="connsiteX6" fmla="*/ 0 w 6694098"/>
                <a:gd name="connsiteY6" fmla="*/ 2639684 h 3089677"/>
                <a:gd name="connsiteX0" fmla="*/ 0 w 6694098"/>
                <a:gd name="connsiteY0" fmla="*/ 2641103 h 3091096"/>
                <a:gd name="connsiteX1" fmla="*/ 1320552 w 6694098"/>
                <a:gd name="connsiteY1" fmla="*/ 1345721 h 3091096"/>
                <a:gd name="connsiteX2" fmla="*/ 2975404 w 6694098"/>
                <a:gd name="connsiteY2" fmla="*/ 0 h 3091096"/>
                <a:gd name="connsiteX3" fmla="*/ 6694098 w 6694098"/>
                <a:gd name="connsiteY3" fmla="*/ 1419 h 3091096"/>
                <a:gd name="connsiteX4" fmla="*/ 456491 w 6694098"/>
                <a:gd name="connsiteY4" fmla="*/ 3091096 h 3091096"/>
                <a:gd name="connsiteX5" fmla="*/ 440658 w 6694098"/>
                <a:gd name="connsiteY5" fmla="*/ 2642523 h 3091096"/>
                <a:gd name="connsiteX6" fmla="*/ 0 w 6694098"/>
                <a:gd name="connsiteY6" fmla="*/ 2641103 h 3091096"/>
                <a:gd name="connsiteX0" fmla="*/ 0 w 6694098"/>
                <a:gd name="connsiteY0" fmla="*/ 6384967 h 6834960"/>
                <a:gd name="connsiteX1" fmla="*/ 2959571 w 6694098"/>
                <a:gd name="connsiteY1" fmla="*/ 0 h 6834960"/>
                <a:gd name="connsiteX2" fmla="*/ 2975404 w 6694098"/>
                <a:gd name="connsiteY2" fmla="*/ 3743864 h 6834960"/>
                <a:gd name="connsiteX3" fmla="*/ 6694098 w 6694098"/>
                <a:gd name="connsiteY3" fmla="*/ 3745283 h 6834960"/>
                <a:gd name="connsiteX4" fmla="*/ 456491 w 6694098"/>
                <a:gd name="connsiteY4" fmla="*/ 6834960 h 6834960"/>
                <a:gd name="connsiteX5" fmla="*/ 440658 w 6694098"/>
                <a:gd name="connsiteY5" fmla="*/ 6386387 h 6834960"/>
                <a:gd name="connsiteX6" fmla="*/ 0 w 6694098"/>
                <a:gd name="connsiteY6" fmla="*/ 6384967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32842 w 6686282"/>
                <a:gd name="connsiteY5" fmla="*/ 6386387 h 6834960"/>
                <a:gd name="connsiteX6" fmla="*/ 0 w 6686282"/>
                <a:gd name="connsiteY6" fmla="*/ 6400598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40658 w 6686282"/>
                <a:gd name="connsiteY5" fmla="*/ 6402018 h 6834960"/>
                <a:gd name="connsiteX6" fmla="*/ 0 w 6686282"/>
                <a:gd name="connsiteY6" fmla="*/ 6400598 h 6834960"/>
                <a:gd name="connsiteX0" fmla="*/ 0 w 6686282"/>
                <a:gd name="connsiteY0" fmla="*/ 6400598 h 6858406"/>
                <a:gd name="connsiteX1" fmla="*/ 2951755 w 6686282"/>
                <a:gd name="connsiteY1" fmla="*/ 0 h 6858406"/>
                <a:gd name="connsiteX2" fmla="*/ 2967588 w 6686282"/>
                <a:gd name="connsiteY2" fmla="*/ 3743864 h 6858406"/>
                <a:gd name="connsiteX3" fmla="*/ 6686282 w 6686282"/>
                <a:gd name="connsiteY3" fmla="*/ 3745283 h 6858406"/>
                <a:gd name="connsiteX4" fmla="*/ 448675 w 6686282"/>
                <a:gd name="connsiteY4" fmla="*/ 6858406 h 6858406"/>
                <a:gd name="connsiteX5" fmla="*/ 440658 w 6686282"/>
                <a:gd name="connsiteY5" fmla="*/ 6402018 h 6858406"/>
                <a:gd name="connsiteX6" fmla="*/ 0 w 6686282"/>
                <a:gd name="connsiteY6" fmla="*/ 6400598 h 6858406"/>
                <a:gd name="connsiteX0" fmla="*/ 0 w 6713636"/>
                <a:gd name="connsiteY0" fmla="*/ 6400598 h 6858406"/>
                <a:gd name="connsiteX1" fmla="*/ 2951755 w 6713636"/>
                <a:gd name="connsiteY1" fmla="*/ 0 h 6858406"/>
                <a:gd name="connsiteX2" fmla="*/ 2967588 w 6713636"/>
                <a:gd name="connsiteY2" fmla="*/ 3743864 h 6858406"/>
                <a:gd name="connsiteX3" fmla="*/ 6713636 w 6713636"/>
                <a:gd name="connsiteY3" fmla="*/ 3745283 h 6858406"/>
                <a:gd name="connsiteX4" fmla="*/ 448675 w 6713636"/>
                <a:gd name="connsiteY4" fmla="*/ 6858406 h 6858406"/>
                <a:gd name="connsiteX5" fmla="*/ 440658 w 6713636"/>
                <a:gd name="connsiteY5" fmla="*/ 6402018 h 6858406"/>
                <a:gd name="connsiteX6" fmla="*/ 0 w 6713636"/>
                <a:gd name="connsiteY6" fmla="*/ 6400598 h 6858406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0599 h 6858407"/>
                <a:gd name="connsiteX1" fmla="*/ 2963478 w 6713636"/>
                <a:gd name="connsiteY1" fmla="*/ 0 h 6858407"/>
                <a:gd name="connsiteX2" fmla="*/ 2967588 w 6713636"/>
                <a:gd name="connsiteY2" fmla="*/ 3743865 h 6858407"/>
                <a:gd name="connsiteX3" fmla="*/ 6713636 w 6713636"/>
                <a:gd name="connsiteY3" fmla="*/ 3745284 h 6858407"/>
                <a:gd name="connsiteX4" fmla="*/ 448675 w 6713636"/>
                <a:gd name="connsiteY4" fmla="*/ 6858407 h 6858407"/>
                <a:gd name="connsiteX5" fmla="*/ 440658 w 6713636"/>
                <a:gd name="connsiteY5" fmla="*/ 6402019 h 6858407"/>
                <a:gd name="connsiteX6" fmla="*/ 0 w 6713636"/>
                <a:gd name="connsiteY6" fmla="*/ 6400599 h 6858407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8675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5500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5168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43575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3636" h="6859873">
                  <a:moveTo>
                    <a:pt x="0" y="6408415"/>
                  </a:moveTo>
                  <a:lnTo>
                    <a:pt x="2963478" y="0"/>
                  </a:lnTo>
                  <a:cubicBezTo>
                    <a:pt x="2968756" y="1247955"/>
                    <a:pt x="2962310" y="2497376"/>
                    <a:pt x="2967588" y="3745331"/>
                  </a:cubicBezTo>
                  <a:lnTo>
                    <a:pt x="6713636" y="3743575"/>
                  </a:lnTo>
                  <a:lnTo>
                    <a:pt x="445500" y="6859873"/>
                  </a:lnTo>
                  <a:lnTo>
                    <a:pt x="440658" y="6409835"/>
                  </a:lnTo>
                  <a:lnTo>
                    <a:pt x="0" y="64084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EF5CD1-63E8-56C2-6046-9D05DD937A39}"/>
                </a:ext>
              </a:extLst>
            </p:cNvPr>
            <p:cNvSpPr/>
            <p:nvPr userDrawn="1"/>
          </p:nvSpPr>
          <p:spPr>
            <a:xfrm>
              <a:off x="5477322" y="6409438"/>
              <a:ext cx="448937" cy="44893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57CFAC7-1C25-2E7E-E9D6-431B3A0AAC7A}"/>
                </a:ext>
              </a:extLst>
            </p:cNvPr>
            <p:cNvSpPr/>
            <p:nvPr userDrawn="1"/>
          </p:nvSpPr>
          <p:spPr>
            <a:xfrm>
              <a:off x="8441906" y="0"/>
              <a:ext cx="3745270" cy="374527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</p:grpSp>
    </p:spTree>
    <p:extLst>
      <p:ext uri="{BB962C8B-B14F-4D97-AF65-F5344CB8AC3E}">
        <p14:creationId xmlns:p14="http://schemas.microsoft.com/office/powerpoint/2010/main" val="40487791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8999C-7B81-EE30-5EC8-B1E836BB2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279" y="726120"/>
            <a:ext cx="5478684" cy="2529842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54FD43-6333-13D2-66A7-3440801C6D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278" y="3907922"/>
            <a:ext cx="5478684" cy="1405249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8B7B7-1F05-9683-D5DE-EB55FFA82A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2278" y="451413"/>
            <a:ext cx="2743200" cy="27470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02CDCD-A4D6-404B-834C-01F738CC0C65}" type="datetimeFigureOut">
              <a:rPr lang="en-LV" smtClean="0"/>
              <a:pPr/>
              <a:t>02/26/2026</a:t>
            </a:fld>
            <a:endParaRPr lang="en-LV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EF5CD1-63E8-56C2-6046-9D05DD937A39}"/>
              </a:ext>
            </a:extLst>
          </p:cNvPr>
          <p:cNvSpPr/>
          <p:nvPr userDrawn="1"/>
        </p:nvSpPr>
        <p:spPr>
          <a:xfrm>
            <a:off x="6096000" y="6285848"/>
            <a:ext cx="566057" cy="5758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6394A545-FEAA-4003-9F44-5C232779A6B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4656" y="-3520"/>
            <a:ext cx="6094724" cy="6869400"/>
          </a:xfrm>
          <a:custGeom>
            <a:avLst/>
            <a:gdLst>
              <a:gd name="connsiteX0" fmla="*/ 0 w 6596062"/>
              <a:gd name="connsiteY0" fmla="*/ 3094832 h 6189663"/>
              <a:gd name="connsiteX1" fmla="*/ 1547416 w 6596062"/>
              <a:gd name="connsiteY1" fmla="*/ 1 h 6189663"/>
              <a:gd name="connsiteX2" fmla="*/ 5048646 w 6596062"/>
              <a:gd name="connsiteY2" fmla="*/ 1 h 6189663"/>
              <a:gd name="connsiteX3" fmla="*/ 6596062 w 6596062"/>
              <a:gd name="connsiteY3" fmla="*/ 3094832 h 6189663"/>
              <a:gd name="connsiteX4" fmla="*/ 5048646 w 6596062"/>
              <a:gd name="connsiteY4" fmla="*/ 6189662 h 6189663"/>
              <a:gd name="connsiteX5" fmla="*/ 1547416 w 6596062"/>
              <a:gd name="connsiteY5" fmla="*/ 6189662 h 6189663"/>
              <a:gd name="connsiteX6" fmla="*/ 0 w 6596062"/>
              <a:gd name="connsiteY6" fmla="*/ 3094832 h 6189663"/>
              <a:gd name="connsiteX0" fmla="*/ 0 w 7148512"/>
              <a:gd name="connsiteY0" fmla="*/ 7190581 h 7190581"/>
              <a:gd name="connsiteX1" fmla="*/ 2099866 w 7148512"/>
              <a:gd name="connsiteY1" fmla="*/ 0 h 7190581"/>
              <a:gd name="connsiteX2" fmla="*/ 5601096 w 7148512"/>
              <a:gd name="connsiteY2" fmla="*/ 0 h 7190581"/>
              <a:gd name="connsiteX3" fmla="*/ 7148512 w 7148512"/>
              <a:gd name="connsiteY3" fmla="*/ 3094831 h 7190581"/>
              <a:gd name="connsiteX4" fmla="*/ 5601096 w 7148512"/>
              <a:gd name="connsiteY4" fmla="*/ 6189661 h 7190581"/>
              <a:gd name="connsiteX5" fmla="*/ 2099866 w 7148512"/>
              <a:gd name="connsiteY5" fmla="*/ 6189661 h 7190581"/>
              <a:gd name="connsiteX6" fmla="*/ 0 w 7148512"/>
              <a:gd name="connsiteY6" fmla="*/ 7190581 h 7190581"/>
              <a:gd name="connsiteX0" fmla="*/ 0 w 7148512"/>
              <a:gd name="connsiteY0" fmla="*/ 7190581 h 7237411"/>
              <a:gd name="connsiteX1" fmla="*/ 2099866 w 7148512"/>
              <a:gd name="connsiteY1" fmla="*/ 0 h 7237411"/>
              <a:gd name="connsiteX2" fmla="*/ 5601096 w 7148512"/>
              <a:gd name="connsiteY2" fmla="*/ 0 h 7237411"/>
              <a:gd name="connsiteX3" fmla="*/ 7148512 w 7148512"/>
              <a:gd name="connsiteY3" fmla="*/ 3094831 h 7237411"/>
              <a:gd name="connsiteX4" fmla="*/ 5601096 w 7148512"/>
              <a:gd name="connsiteY4" fmla="*/ 6189661 h 7237411"/>
              <a:gd name="connsiteX5" fmla="*/ 537766 w 7148512"/>
              <a:gd name="connsiteY5" fmla="*/ 7237411 h 7237411"/>
              <a:gd name="connsiteX6" fmla="*/ 0 w 7148512"/>
              <a:gd name="connsiteY6" fmla="*/ 7190581 h 7237411"/>
              <a:gd name="connsiteX0" fmla="*/ 0 w 7148512"/>
              <a:gd name="connsiteY0" fmla="*/ 7190581 h 7770811"/>
              <a:gd name="connsiteX1" fmla="*/ 2099866 w 7148512"/>
              <a:gd name="connsiteY1" fmla="*/ 0 h 7770811"/>
              <a:gd name="connsiteX2" fmla="*/ 5601096 w 7148512"/>
              <a:gd name="connsiteY2" fmla="*/ 0 h 7770811"/>
              <a:gd name="connsiteX3" fmla="*/ 7148512 w 7148512"/>
              <a:gd name="connsiteY3" fmla="*/ 3094831 h 7770811"/>
              <a:gd name="connsiteX4" fmla="*/ 514746 w 7148512"/>
              <a:gd name="connsiteY4" fmla="*/ 7770811 h 7770811"/>
              <a:gd name="connsiteX5" fmla="*/ 537766 w 7148512"/>
              <a:gd name="connsiteY5" fmla="*/ 7237411 h 7770811"/>
              <a:gd name="connsiteX6" fmla="*/ 0 w 7148512"/>
              <a:gd name="connsiteY6" fmla="*/ 7190581 h 7770811"/>
              <a:gd name="connsiteX0" fmla="*/ 0 w 6100762"/>
              <a:gd name="connsiteY0" fmla="*/ 7190581 h 7770811"/>
              <a:gd name="connsiteX1" fmla="*/ 2099866 w 6100762"/>
              <a:gd name="connsiteY1" fmla="*/ 0 h 7770811"/>
              <a:gd name="connsiteX2" fmla="*/ 5601096 w 6100762"/>
              <a:gd name="connsiteY2" fmla="*/ 0 h 7770811"/>
              <a:gd name="connsiteX3" fmla="*/ 6100762 w 6100762"/>
              <a:gd name="connsiteY3" fmla="*/ 4561681 h 7770811"/>
              <a:gd name="connsiteX4" fmla="*/ 514746 w 6100762"/>
              <a:gd name="connsiteY4" fmla="*/ 7770811 h 7770811"/>
              <a:gd name="connsiteX5" fmla="*/ 537766 w 6100762"/>
              <a:gd name="connsiteY5" fmla="*/ 7237411 h 7770811"/>
              <a:gd name="connsiteX6" fmla="*/ 0 w 6100762"/>
              <a:gd name="connsiteY6" fmla="*/ 7190581 h 7770811"/>
              <a:gd name="connsiteX0" fmla="*/ 0 w 6100762"/>
              <a:gd name="connsiteY0" fmla="*/ 7190581 h 7770811"/>
              <a:gd name="connsiteX1" fmla="*/ 2099866 w 6100762"/>
              <a:gd name="connsiteY1" fmla="*/ 0 h 7770811"/>
              <a:gd name="connsiteX2" fmla="*/ 6096396 w 6100762"/>
              <a:gd name="connsiteY2" fmla="*/ 933450 h 7770811"/>
              <a:gd name="connsiteX3" fmla="*/ 6100762 w 6100762"/>
              <a:gd name="connsiteY3" fmla="*/ 4561681 h 7770811"/>
              <a:gd name="connsiteX4" fmla="*/ 514746 w 6100762"/>
              <a:gd name="connsiteY4" fmla="*/ 7770811 h 7770811"/>
              <a:gd name="connsiteX5" fmla="*/ 537766 w 6100762"/>
              <a:gd name="connsiteY5" fmla="*/ 7237411 h 7770811"/>
              <a:gd name="connsiteX6" fmla="*/ 0 w 6100762"/>
              <a:gd name="connsiteY6" fmla="*/ 7190581 h 7770811"/>
              <a:gd name="connsiteX0" fmla="*/ 0 w 6100762"/>
              <a:gd name="connsiteY0" fmla="*/ 6314281 h 6894511"/>
              <a:gd name="connsiteX1" fmla="*/ 2328466 w 6100762"/>
              <a:gd name="connsiteY1" fmla="*/ 0 h 6894511"/>
              <a:gd name="connsiteX2" fmla="*/ 6096396 w 6100762"/>
              <a:gd name="connsiteY2" fmla="*/ 57150 h 6894511"/>
              <a:gd name="connsiteX3" fmla="*/ 6100762 w 6100762"/>
              <a:gd name="connsiteY3" fmla="*/ 3685381 h 6894511"/>
              <a:gd name="connsiteX4" fmla="*/ 514746 w 6100762"/>
              <a:gd name="connsiteY4" fmla="*/ 6894511 h 6894511"/>
              <a:gd name="connsiteX5" fmla="*/ 537766 w 6100762"/>
              <a:gd name="connsiteY5" fmla="*/ 6361111 h 6894511"/>
              <a:gd name="connsiteX6" fmla="*/ 0 w 6100762"/>
              <a:gd name="connsiteY6" fmla="*/ 6314281 h 6894511"/>
              <a:gd name="connsiteX0" fmla="*/ 0 w 6116393"/>
              <a:gd name="connsiteY0" fmla="*/ 6290835 h 6894511"/>
              <a:gd name="connsiteX1" fmla="*/ 2344097 w 6116393"/>
              <a:gd name="connsiteY1" fmla="*/ 0 h 6894511"/>
              <a:gd name="connsiteX2" fmla="*/ 6112027 w 6116393"/>
              <a:gd name="connsiteY2" fmla="*/ 57150 h 6894511"/>
              <a:gd name="connsiteX3" fmla="*/ 6116393 w 6116393"/>
              <a:gd name="connsiteY3" fmla="*/ 3685381 h 6894511"/>
              <a:gd name="connsiteX4" fmla="*/ 530377 w 6116393"/>
              <a:gd name="connsiteY4" fmla="*/ 6894511 h 6894511"/>
              <a:gd name="connsiteX5" fmla="*/ 553397 w 6116393"/>
              <a:gd name="connsiteY5" fmla="*/ 6361111 h 6894511"/>
              <a:gd name="connsiteX6" fmla="*/ 0 w 6116393"/>
              <a:gd name="connsiteY6" fmla="*/ 6290835 h 6894511"/>
              <a:gd name="connsiteX0" fmla="*/ 0 w 6116393"/>
              <a:gd name="connsiteY0" fmla="*/ 6290835 h 6894511"/>
              <a:gd name="connsiteX1" fmla="*/ 2344097 w 6116393"/>
              <a:gd name="connsiteY1" fmla="*/ 0 h 6894511"/>
              <a:gd name="connsiteX2" fmla="*/ 6112027 w 6116393"/>
              <a:gd name="connsiteY2" fmla="*/ 57150 h 6894511"/>
              <a:gd name="connsiteX3" fmla="*/ 6116393 w 6116393"/>
              <a:gd name="connsiteY3" fmla="*/ 3685381 h 6894511"/>
              <a:gd name="connsiteX4" fmla="*/ 530377 w 6116393"/>
              <a:gd name="connsiteY4" fmla="*/ 6894511 h 6894511"/>
              <a:gd name="connsiteX5" fmla="*/ 576843 w 6116393"/>
              <a:gd name="connsiteY5" fmla="*/ 6275142 h 6894511"/>
              <a:gd name="connsiteX6" fmla="*/ 0 w 6116393"/>
              <a:gd name="connsiteY6" fmla="*/ 6290835 h 6894511"/>
              <a:gd name="connsiteX0" fmla="*/ 0 w 6116393"/>
              <a:gd name="connsiteY0" fmla="*/ 6290835 h 6878880"/>
              <a:gd name="connsiteX1" fmla="*/ 2344097 w 6116393"/>
              <a:gd name="connsiteY1" fmla="*/ 0 h 6878880"/>
              <a:gd name="connsiteX2" fmla="*/ 6112027 w 6116393"/>
              <a:gd name="connsiteY2" fmla="*/ 57150 h 6878880"/>
              <a:gd name="connsiteX3" fmla="*/ 6116393 w 6116393"/>
              <a:gd name="connsiteY3" fmla="*/ 3685381 h 6878880"/>
              <a:gd name="connsiteX4" fmla="*/ 569454 w 6116393"/>
              <a:gd name="connsiteY4" fmla="*/ 6878880 h 6878880"/>
              <a:gd name="connsiteX5" fmla="*/ 576843 w 6116393"/>
              <a:gd name="connsiteY5" fmla="*/ 6275142 h 6878880"/>
              <a:gd name="connsiteX6" fmla="*/ 0 w 6116393"/>
              <a:gd name="connsiteY6" fmla="*/ 6290835 h 6878880"/>
              <a:gd name="connsiteX0" fmla="*/ 0 w 6116393"/>
              <a:gd name="connsiteY0" fmla="*/ 6290835 h 6878880"/>
              <a:gd name="connsiteX1" fmla="*/ 2344097 w 6116393"/>
              <a:gd name="connsiteY1" fmla="*/ 0 h 6878880"/>
              <a:gd name="connsiteX2" fmla="*/ 6112027 w 6116393"/>
              <a:gd name="connsiteY2" fmla="*/ 57150 h 6878880"/>
              <a:gd name="connsiteX3" fmla="*/ 6116393 w 6116393"/>
              <a:gd name="connsiteY3" fmla="*/ 3685381 h 6878880"/>
              <a:gd name="connsiteX4" fmla="*/ 569454 w 6116393"/>
              <a:gd name="connsiteY4" fmla="*/ 6878880 h 6878880"/>
              <a:gd name="connsiteX5" fmla="*/ 576843 w 6116393"/>
              <a:gd name="connsiteY5" fmla="*/ 6279476 h 6878880"/>
              <a:gd name="connsiteX6" fmla="*/ 0 w 6116393"/>
              <a:gd name="connsiteY6" fmla="*/ 6290835 h 6878880"/>
              <a:gd name="connsiteX0" fmla="*/ 0 w 6116393"/>
              <a:gd name="connsiteY0" fmla="*/ 6290835 h 6865879"/>
              <a:gd name="connsiteX1" fmla="*/ 2344097 w 6116393"/>
              <a:gd name="connsiteY1" fmla="*/ 0 h 6865879"/>
              <a:gd name="connsiteX2" fmla="*/ 6112027 w 6116393"/>
              <a:gd name="connsiteY2" fmla="*/ 57150 h 6865879"/>
              <a:gd name="connsiteX3" fmla="*/ 6116393 w 6116393"/>
              <a:gd name="connsiteY3" fmla="*/ 3685381 h 6865879"/>
              <a:gd name="connsiteX4" fmla="*/ 573788 w 6116393"/>
              <a:gd name="connsiteY4" fmla="*/ 6865879 h 6865879"/>
              <a:gd name="connsiteX5" fmla="*/ 576843 w 6116393"/>
              <a:gd name="connsiteY5" fmla="*/ 6279476 h 6865879"/>
              <a:gd name="connsiteX6" fmla="*/ 0 w 6116393"/>
              <a:gd name="connsiteY6" fmla="*/ 6290835 h 6865879"/>
              <a:gd name="connsiteX0" fmla="*/ 0 w 6116393"/>
              <a:gd name="connsiteY0" fmla="*/ 6294356 h 6869400"/>
              <a:gd name="connsiteX1" fmla="*/ 2344097 w 6116393"/>
              <a:gd name="connsiteY1" fmla="*/ 3521 h 6869400"/>
              <a:gd name="connsiteX2" fmla="*/ 6090359 w 6116393"/>
              <a:gd name="connsiteY2" fmla="*/ 0 h 6869400"/>
              <a:gd name="connsiteX3" fmla="*/ 6116393 w 6116393"/>
              <a:gd name="connsiteY3" fmla="*/ 3688902 h 6869400"/>
              <a:gd name="connsiteX4" fmla="*/ 573788 w 6116393"/>
              <a:gd name="connsiteY4" fmla="*/ 6869400 h 6869400"/>
              <a:gd name="connsiteX5" fmla="*/ 576843 w 6116393"/>
              <a:gd name="connsiteY5" fmla="*/ 6282997 h 6869400"/>
              <a:gd name="connsiteX6" fmla="*/ 0 w 6116393"/>
              <a:gd name="connsiteY6" fmla="*/ 6294356 h 6869400"/>
              <a:gd name="connsiteX0" fmla="*/ 0 w 6094724"/>
              <a:gd name="connsiteY0" fmla="*/ 6294356 h 6869400"/>
              <a:gd name="connsiteX1" fmla="*/ 2344097 w 6094724"/>
              <a:gd name="connsiteY1" fmla="*/ 3521 h 6869400"/>
              <a:gd name="connsiteX2" fmla="*/ 6090359 w 6094724"/>
              <a:gd name="connsiteY2" fmla="*/ 0 h 6869400"/>
              <a:gd name="connsiteX3" fmla="*/ 6094724 w 6094724"/>
              <a:gd name="connsiteY3" fmla="*/ 3762574 h 6869400"/>
              <a:gd name="connsiteX4" fmla="*/ 573788 w 6094724"/>
              <a:gd name="connsiteY4" fmla="*/ 6869400 h 6869400"/>
              <a:gd name="connsiteX5" fmla="*/ 576843 w 6094724"/>
              <a:gd name="connsiteY5" fmla="*/ 6282997 h 6869400"/>
              <a:gd name="connsiteX6" fmla="*/ 0 w 6094724"/>
              <a:gd name="connsiteY6" fmla="*/ 6294356 h 6869400"/>
              <a:gd name="connsiteX0" fmla="*/ 0 w 6094724"/>
              <a:gd name="connsiteY0" fmla="*/ 6294356 h 6869400"/>
              <a:gd name="connsiteX1" fmla="*/ 2344097 w 6094724"/>
              <a:gd name="connsiteY1" fmla="*/ 3521 h 6869400"/>
              <a:gd name="connsiteX2" fmla="*/ 6090359 w 6094724"/>
              <a:gd name="connsiteY2" fmla="*/ 0 h 6869400"/>
              <a:gd name="connsiteX3" fmla="*/ 6094724 w 6094724"/>
              <a:gd name="connsiteY3" fmla="*/ 3740906 h 6869400"/>
              <a:gd name="connsiteX4" fmla="*/ 573788 w 6094724"/>
              <a:gd name="connsiteY4" fmla="*/ 6869400 h 6869400"/>
              <a:gd name="connsiteX5" fmla="*/ 576843 w 6094724"/>
              <a:gd name="connsiteY5" fmla="*/ 6282997 h 6869400"/>
              <a:gd name="connsiteX6" fmla="*/ 0 w 6094724"/>
              <a:gd name="connsiteY6" fmla="*/ 6294356 h 686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4724" h="6869400">
                <a:moveTo>
                  <a:pt x="0" y="6294356"/>
                </a:moveTo>
                <a:lnTo>
                  <a:pt x="2344097" y="3521"/>
                </a:lnTo>
                <a:lnTo>
                  <a:pt x="6090359" y="0"/>
                </a:lnTo>
                <a:cubicBezTo>
                  <a:pt x="6091814" y="1209410"/>
                  <a:pt x="6093269" y="2531496"/>
                  <a:pt x="6094724" y="3740906"/>
                </a:cubicBezTo>
                <a:lnTo>
                  <a:pt x="573788" y="6869400"/>
                </a:lnTo>
                <a:cubicBezTo>
                  <a:pt x="574806" y="6673932"/>
                  <a:pt x="575825" y="6478465"/>
                  <a:pt x="576843" y="6282997"/>
                </a:cubicBezTo>
                <a:lnTo>
                  <a:pt x="0" y="6294356"/>
                </a:lnTo>
                <a:close/>
              </a:path>
            </a:pathLst>
          </a:custGeom>
        </p:spPr>
        <p:txBody>
          <a:bodyPr/>
          <a:lstStyle/>
          <a:p>
            <a:endParaRPr lang="en-LV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46F4ABD0-9C2D-08A0-CEA0-6DBDD81BCD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4" y="5000262"/>
            <a:ext cx="3630096" cy="185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522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8999C-7B81-EE30-5EC8-B1E836BB2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279" y="726120"/>
            <a:ext cx="5478684" cy="2529842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54FD43-6333-13D2-66A7-3440801C6D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278" y="3907922"/>
            <a:ext cx="5478684" cy="1405249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8B7B7-1F05-9683-D5DE-EB55FFA82A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2278" y="451413"/>
            <a:ext cx="2743200" cy="27470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02CDCD-A4D6-404B-834C-01F738CC0C65}" type="datetimeFigureOut">
              <a:rPr lang="en-LV" smtClean="0"/>
              <a:pPr/>
              <a:t>02/26/2026</a:t>
            </a:fld>
            <a:endParaRPr lang="en-LV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EF5CD1-63E8-56C2-6046-9D05DD937A39}"/>
              </a:ext>
            </a:extLst>
          </p:cNvPr>
          <p:cNvSpPr/>
          <p:nvPr userDrawn="1"/>
        </p:nvSpPr>
        <p:spPr>
          <a:xfrm>
            <a:off x="6096000" y="6285848"/>
            <a:ext cx="566057" cy="5758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6394A545-FEAA-4003-9F44-5C232779A6B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4656" y="-3520"/>
            <a:ext cx="6094724" cy="6869400"/>
          </a:xfrm>
          <a:custGeom>
            <a:avLst/>
            <a:gdLst>
              <a:gd name="connsiteX0" fmla="*/ 0 w 6596062"/>
              <a:gd name="connsiteY0" fmla="*/ 3094832 h 6189663"/>
              <a:gd name="connsiteX1" fmla="*/ 1547416 w 6596062"/>
              <a:gd name="connsiteY1" fmla="*/ 1 h 6189663"/>
              <a:gd name="connsiteX2" fmla="*/ 5048646 w 6596062"/>
              <a:gd name="connsiteY2" fmla="*/ 1 h 6189663"/>
              <a:gd name="connsiteX3" fmla="*/ 6596062 w 6596062"/>
              <a:gd name="connsiteY3" fmla="*/ 3094832 h 6189663"/>
              <a:gd name="connsiteX4" fmla="*/ 5048646 w 6596062"/>
              <a:gd name="connsiteY4" fmla="*/ 6189662 h 6189663"/>
              <a:gd name="connsiteX5" fmla="*/ 1547416 w 6596062"/>
              <a:gd name="connsiteY5" fmla="*/ 6189662 h 6189663"/>
              <a:gd name="connsiteX6" fmla="*/ 0 w 6596062"/>
              <a:gd name="connsiteY6" fmla="*/ 3094832 h 6189663"/>
              <a:gd name="connsiteX0" fmla="*/ 0 w 7148512"/>
              <a:gd name="connsiteY0" fmla="*/ 7190581 h 7190581"/>
              <a:gd name="connsiteX1" fmla="*/ 2099866 w 7148512"/>
              <a:gd name="connsiteY1" fmla="*/ 0 h 7190581"/>
              <a:gd name="connsiteX2" fmla="*/ 5601096 w 7148512"/>
              <a:gd name="connsiteY2" fmla="*/ 0 h 7190581"/>
              <a:gd name="connsiteX3" fmla="*/ 7148512 w 7148512"/>
              <a:gd name="connsiteY3" fmla="*/ 3094831 h 7190581"/>
              <a:gd name="connsiteX4" fmla="*/ 5601096 w 7148512"/>
              <a:gd name="connsiteY4" fmla="*/ 6189661 h 7190581"/>
              <a:gd name="connsiteX5" fmla="*/ 2099866 w 7148512"/>
              <a:gd name="connsiteY5" fmla="*/ 6189661 h 7190581"/>
              <a:gd name="connsiteX6" fmla="*/ 0 w 7148512"/>
              <a:gd name="connsiteY6" fmla="*/ 7190581 h 7190581"/>
              <a:gd name="connsiteX0" fmla="*/ 0 w 7148512"/>
              <a:gd name="connsiteY0" fmla="*/ 7190581 h 7237411"/>
              <a:gd name="connsiteX1" fmla="*/ 2099866 w 7148512"/>
              <a:gd name="connsiteY1" fmla="*/ 0 h 7237411"/>
              <a:gd name="connsiteX2" fmla="*/ 5601096 w 7148512"/>
              <a:gd name="connsiteY2" fmla="*/ 0 h 7237411"/>
              <a:gd name="connsiteX3" fmla="*/ 7148512 w 7148512"/>
              <a:gd name="connsiteY3" fmla="*/ 3094831 h 7237411"/>
              <a:gd name="connsiteX4" fmla="*/ 5601096 w 7148512"/>
              <a:gd name="connsiteY4" fmla="*/ 6189661 h 7237411"/>
              <a:gd name="connsiteX5" fmla="*/ 537766 w 7148512"/>
              <a:gd name="connsiteY5" fmla="*/ 7237411 h 7237411"/>
              <a:gd name="connsiteX6" fmla="*/ 0 w 7148512"/>
              <a:gd name="connsiteY6" fmla="*/ 7190581 h 7237411"/>
              <a:gd name="connsiteX0" fmla="*/ 0 w 7148512"/>
              <a:gd name="connsiteY0" fmla="*/ 7190581 h 7770811"/>
              <a:gd name="connsiteX1" fmla="*/ 2099866 w 7148512"/>
              <a:gd name="connsiteY1" fmla="*/ 0 h 7770811"/>
              <a:gd name="connsiteX2" fmla="*/ 5601096 w 7148512"/>
              <a:gd name="connsiteY2" fmla="*/ 0 h 7770811"/>
              <a:gd name="connsiteX3" fmla="*/ 7148512 w 7148512"/>
              <a:gd name="connsiteY3" fmla="*/ 3094831 h 7770811"/>
              <a:gd name="connsiteX4" fmla="*/ 514746 w 7148512"/>
              <a:gd name="connsiteY4" fmla="*/ 7770811 h 7770811"/>
              <a:gd name="connsiteX5" fmla="*/ 537766 w 7148512"/>
              <a:gd name="connsiteY5" fmla="*/ 7237411 h 7770811"/>
              <a:gd name="connsiteX6" fmla="*/ 0 w 7148512"/>
              <a:gd name="connsiteY6" fmla="*/ 7190581 h 7770811"/>
              <a:gd name="connsiteX0" fmla="*/ 0 w 6100762"/>
              <a:gd name="connsiteY0" fmla="*/ 7190581 h 7770811"/>
              <a:gd name="connsiteX1" fmla="*/ 2099866 w 6100762"/>
              <a:gd name="connsiteY1" fmla="*/ 0 h 7770811"/>
              <a:gd name="connsiteX2" fmla="*/ 5601096 w 6100762"/>
              <a:gd name="connsiteY2" fmla="*/ 0 h 7770811"/>
              <a:gd name="connsiteX3" fmla="*/ 6100762 w 6100762"/>
              <a:gd name="connsiteY3" fmla="*/ 4561681 h 7770811"/>
              <a:gd name="connsiteX4" fmla="*/ 514746 w 6100762"/>
              <a:gd name="connsiteY4" fmla="*/ 7770811 h 7770811"/>
              <a:gd name="connsiteX5" fmla="*/ 537766 w 6100762"/>
              <a:gd name="connsiteY5" fmla="*/ 7237411 h 7770811"/>
              <a:gd name="connsiteX6" fmla="*/ 0 w 6100762"/>
              <a:gd name="connsiteY6" fmla="*/ 7190581 h 7770811"/>
              <a:gd name="connsiteX0" fmla="*/ 0 w 6100762"/>
              <a:gd name="connsiteY0" fmla="*/ 7190581 h 7770811"/>
              <a:gd name="connsiteX1" fmla="*/ 2099866 w 6100762"/>
              <a:gd name="connsiteY1" fmla="*/ 0 h 7770811"/>
              <a:gd name="connsiteX2" fmla="*/ 6096396 w 6100762"/>
              <a:gd name="connsiteY2" fmla="*/ 933450 h 7770811"/>
              <a:gd name="connsiteX3" fmla="*/ 6100762 w 6100762"/>
              <a:gd name="connsiteY3" fmla="*/ 4561681 h 7770811"/>
              <a:gd name="connsiteX4" fmla="*/ 514746 w 6100762"/>
              <a:gd name="connsiteY4" fmla="*/ 7770811 h 7770811"/>
              <a:gd name="connsiteX5" fmla="*/ 537766 w 6100762"/>
              <a:gd name="connsiteY5" fmla="*/ 7237411 h 7770811"/>
              <a:gd name="connsiteX6" fmla="*/ 0 w 6100762"/>
              <a:gd name="connsiteY6" fmla="*/ 7190581 h 7770811"/>
              <a:gd name="connsiteX0" fmla="*/ 0 w 6100762"/>
              <a:gd name="connsiteY0" fmla="*/ 6314281 h 6894511"/>
              <a:gd name="connsiteX1" fmla="*/ 2328466 w 6100762"/>
              <a:gd name="connsiteY1" fmla="*/ 0 h 6894511"/>
              <a:gd name="connsiteX2" fmla="*/ 6096396 w 6100762"/>
              <a:gd name="connsiteY2" fmla="*/ 57150 h 6894511"/>
              <a:gd name="connsiteX3" fmla="*/ 6100762 w 6100762"/>
              <a:gd name="connsiteY3" fmla="*/ 3685381 h 6894511"/>
              <a:gd name="connsiteX4" fmla="*/ 514746 w 6100762"/>
              <a:gd name="connsiteY4" fmla="*/ 6894511 h 6894511"/>
              <a:gd name="connsiteX5" fmla="*/ 537766 w 6100762"/>
              <a:gd name="connsiteY5" fmla="*/ 6361111 h 6894511"/>
              <a:gd name="connsiteX6" fmla="*/ 0 w 6100762"/>
              <a:gd name="connsiteY6" fmla="*/ 6314281 h 6894511"/>
              <a:gd name="connsiteX0" fmla="*/ 0 w 6116393"/>
              <a:gd name="connsiteY0" fmla="*/ 6290835 h 6894511"/>
              <a:gd name="connsiteX1" fmla="*/ 2344097 w 6116393"/>
              <a:gd name="connsiteY1" fmla="*/ 0 h 6894511"/>
              <a:gd name="connsiteX2" fmla="*/ 6112027 w 6116393"/>
              <a:gd name="connsiteY2" fmla="*/ 57150 h 6894511"/>
              <a:gd name="connsiteX3" fmla="*/ 6116393 w 6116393"/>
              <a:gd name="connsiteY3" fmla="*/ 3685381 h 6894511"/>
              <a:gd name="connsiteX4" fmla="*/ 530377 w 6116393"/>
              <a:gd name="connsiteY4" fmla="*/ 6894511 h 6894511"/>
              <a:gd name="connsiteX5" fmla="*/ 553397 w 6116393"/>
              <a:gd name="connsiteY5" fmla="*/ 6361111 h 6894511"/>
              <a:gd name="connsiteX6" fmla="*/ 0 w 6116393"/>
              <a:gd name="connsiteY6" fmla="*/ 6290835 h 6894511"/>
              <a:gd name="connsiteX0" fmla="*/ 0 w 6116393"/>
              <a:gd name="connsiteY0" fmla="*/ 6290835 h 6894511"/>
              <a:gd name="connsiteX1" fmla="*/ 2344097 w 6116393"/>
              <a:gd name="connsiteY1" fmla="*/ 0 h 6894511"/>
              <a:gd name="connsiteX2" fmla="*/ 6112027 w 6116393"/>
              <a:gd name="connsiteY2" fmla="*/ 57150 h 6894511"/>
              <a:gd name="connsiteX3" fmla="*/ 6116393 w 6116393"/>
              <a:gd name="connsiteY3" fmla="*/ 3685381 h 6894511"/>
              <a:gd name="connsiteX4" fmla="*/ 530377 w 6116393"/>
              <a:gd name="connsiteY4" fmla="*/ 6894511 h 6894511"/>
              <a:gd name="connsiteX5" fmla="*/ 576843 w 6116393"/>
              <a:gd name="connsiteY5" fmla="*/ 6275142 h 6894511"/>
              <a:gd name="connsiteX6" fmla="*/ 0 w 6116393"/>
              <a:gd name="connsiteY6" fmla="*/ 6290835 h 6894511"/>
              <a:gd name="connsiteX0" fmla="*/ 0 w 6116393"/>
              <a:gd name="connsiteY0" fmla="*/ 6290835 h 6878880"/>
              <a:gd name="connsiteX1" fmla="*/ 2344097 w 6116393"/>
              <a:gd name="connsiteY1" fmla="*/ 0 h 6878880"/>
              <a:gd name="connsiteX2" fmla="*/ 6112027 w 6116393"/>
              <a:gd name="connsiteY2" fmla="*/ 57150 h 6878880"/>
              <a:gd name="connsiteX3" fmla="*/ 6116393 w 6116393"/>
              <a:gd name="connsiteY3" fmla="*/ 3685381 h 6878880"/>
              <a:gd name="connsiteX4" fmla="*/ 569454 w 6116393"/>
              <a:gd name="connsiteY4" fmla="*/ 6878880 h 6878880"/>
              <a:gd name="connsiteX5" fmla="*/ 576843 w 6116393"/>
              <a:gd name="connsiteY5" fmla="*/ 6275142 h 6878880"/>
              <a:gd name="connsiteX6" fmla="*/ 0 w 6116393"/>
              <a:gd name="connsiteY6" fmla="*/ 6290835 h 6878880"/>
              <a:gd name="connsiteX0" fmla="*/ 0 w 6116393"/>
              <a:gd name="connsiteY0" fmla="*/ 6290835 h 6878880"/>
              <a:gd name="connsiteX1" fmla="*/ 2344097 w 6116393"/>
              <a:gd name="connsiteY1" fmla="*/ 0 h 6878880"/>
              <a:gd name="connsiteX2" fmla="*/ 6112027 w 6116393"/>
              <a:gd name="connsiteY2" fmla="*/ 57150 h 6878880"/>
              <a:gd name="connsiteX3" fmla="*/ 6116393 w 6116393"/>
              <a:gd name="connsiteY3" fmla="*/ 3685381 h 6878880"/>
              <a:gd name="connsiteX4" fmla="*/ 569454 w 6116393"/>
              <a:gd name="connsiteY4" fmla="*/ 6878880 h 6878880"/>
              <a:gd name="connsiteX5" fmla="*/ 576843 w 6116393"/>
              <a:gd name="connsiteY5" fmla="*/ 6279476 h 6878880"/>
              <a:gd name="connsiteX6" fmla="*/ 0 w 6116393"/>
              <a:gd name="connsiteY6" fmla="*/ 6290835 h 6878880"/>
              <a:gd name="connsiteX0" fmla="*/ 0 w 6116393"/>
              <a:gd name="connsiteY0" fmla="*/ 6290835 h 6865879"/>
              <a:gd name="connsiteX1" fmla="*/ 2344097 w 6116393"/>
              <a:gd name="connsiteY1" fmla="*/ 0 h 6865879"/>
              <a:gd name="connsiteX2" fmla="*/ 6112027 w 6116393"/>
              <a:gd name="connsiteY2" fmla="*/ 57150 h 6865879"/>
              <a:gd name="connsiteX3" fmla="*/ 6116393 w 6116393"/>
              <a:gd name="connsiteY3" fmla="*/ 3685381 h 6865879"/>
              <a:gd name="connsiteX4" fmla="*/ 573788 w 6116393"/>
              <a:gd name="connsiteY4" fmla="*/ 6865879 h 6865879"/>
              <a:gd name="connsiteX5" fmla="*/ 576843 w 6116393"/>
              <a:gd name="connsiteY5" fmla="*/ 6279476 h 6865879"/>
              <a:gd name="connsiteX6" fmla="*/ 0 w 6116393"/>
              <a:gd name="connsiteY6" fmla="*/ 6290835 h 6865879"/>
              <a:gd name="connsiteX0" fmla="*/ 0 w 6116393"/>
              <a:gd name="connsiteY0" fmla="*/ 6294356 h 6869400"/>
              <a:gd name="connsiteX1" fmla="*/ 2344097 w 6116393"/>
              <a:gd name="connsiteY1" fmla="*/ 3521 h 6869400"/>
              <a:gd name="connsiteX2" fmla="*/ 6090359 w 6116393"/>
              <a:gd name="connsiteY2" fmla="*/ 0 h 6869400"/>
              <a:gd name="connsiteX3" fmla="*/ 6116393 w 6116393"/>
              <a:gd name="connsiteY3" fmla="*/ 3688902 h 6869400"/>
              <a:gd name="connsiteX4" fmla="*/ 573788 w 6116393"/>
              <a:gd name="connsiteY4" fmla="*/ 6869400 h 6869400"/>
              <a:gd name="connsiteX5" fmla="*/ 576843 w 6116393"/>
              <a:gd name="connsiteY5" fmla="*/ 6282997 h 6869400"/>
              <a:gd name="connsiteX6" fmla="*/ 0 w 6116393"/>
              <a:gd name="connsiteY6" fmla="*/ 6294356 h 6869400"/>
              <a:gd name="connsiteX0" fmla="*/ 0 w 6094724"/>
              <a:gd name="connsiteY0" fmla="*/ 6294356 h 6869400"/>
              <a:gd name="connsiteX1" fmla="*/ 2344097 w 6094724"/>
              <a:gd name="connsiteY1" fmla="*/ 3521 h 6869400"/>
              <a:gd name="connsiteX2" fmla="*/ 6090359 w 6094724"/>
              <a:gd name="connsiteY2" fmla="*/ 0 h 6869400"/>
              <a:gd name="connsiteX3" fmla="*/ 6094724 w 6094724"/>
              <a:gd name="connsiteY3" fmla="*/ 3762574 h 6869400"/>
              <a:gd name="connsiteX4" fmla="*/ 573788 w 6094724"/>
              <a:gd name="connsiteY4" fmla="*/ 6869400 h 6869400"/>
              <a:gd name="connsiteX5" fmla="*/ 576843 w 6094724"/>
              <a:gd name="connsiteY5" fmla="*/ 6282997 h 6869400"/>
              <a:gd name="connsiteX6" fmla="*/ 0 w 6094724"/>
              <a:gd name="connsiteY6" fmla="*/ 6294356 h 6869400"/>
              <a:gd name="connsiteX0" fmla="*/ 0 w 6094724"/>
              <a:gd name="connsiteY0" fmla="*/ 6294356 h 6869400"/>
              <a:gd name="connsiteX1" fmla="*/ 2344097 w 6094724"/>
              <a:gd name="connsiteY1" fmla="*/ 3521 h 6869400"/>
              <a:gd name="connsiteX2" fmla="*/ 6090359 w 6094724"/>
              <a:gd name="connsiteY2" fmla="*/ 0 h 6869400"/>
              <a:gd name="connsiteX3" fmla="*/ 6094724 w 6094724"/>
              <a:gd name="connsiteY3" fmla="*/ 3740906 h 6869400"/>
              <a:gd name="connsiteX4" fmla="*/ 573788 w 6094724"/>
              <a:gd name="connsiteY4" fmla="*/ 6869400 h 6869400"/>
              <a:gd name="connsiteX5" fmla="*/ 576843 w 6094724"/>
              <a:gd name="connsiteY5" fmla="*/ 6282997 h 6869400"/>
              <a:gd name="connsiteX6" fmla="*/ 0 w 6094724"/>
              <a:gd name="connsiteY6" fmla="*/ 6294356 h 686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4724" h="6869400">
                <a:moveTo>
                  <a:pt x="0" y="6294356"/>
                </a:moveTo>
                <a:lnTo>
                  <a:pt x="2344097" y="3521"/>
                </a:lnTo>
                <a:lnTo>
                  <a:pt x="6090359" y="0"/>
                </a:lnTo>
                <a:cubicBezTo>
                  <a:pt x="6091814" y="1209410"/>
                  <a:pt x="6093269" y="2531496"/>
                  <a:pt x="6094724" y="3740906"/>
                </a:cubicBezTo>
                <a:lnTo>
                  <a:pt x="573788" y="6869400"/>
                </a:lnTo>
                <a:cubicBezTo>
                  <a:pt x="574806" y="6673932"/>
                  <a:pt x="575825" y="6478465"/>
                  <a:pt x="576843" y="6282997"/>
                </a:cubicBezTo>
                <a:lnTo>
                  <a:pt x="0" y="6294356"/>
                </a:lnTo>
                <a:close/>
              </a:path>
            </a:pathLst>
          </a:custGeom>
        </p:spPr>
        <p:txBody>
          <a:bodyPr/>
          <a:lstStyle/>
          <a:p>
            <a:endParaRPr lang="en-LV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46F4ABD0-9C2D-08A0-CEA0-6DBDD81BCD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4" y="5000262"/>
            <a:ext cx="3630096" cy="185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33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1BCC-7B67-F541-0FB3-5D13AB1E8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867400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4FF2A-A9A4-243B-1772-11B7B6041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867400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B3AAB6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344619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1BCC-7B67-F541-0FB3-5D13AB1E8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4FF2A-A9A4-243B-1772-11B7B6041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B3AAB6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03215404-ED07-E21C-C8A8-0EEF8DCB3967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096000" y="1298575"/>
            <a:ext cx="5730875" cy="5208588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2367939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483E34-4A69-0F6B-1DF6-651BC8DD09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26413" y="0"/>
            <a:ext cx="4065587" cy="6858000"/>
          </a:xfrm>
        </p:spPr>
        <p:txBody>
          <a:bodyPr/>
          <a:lstStyle/>
          <a:p>
            <a:endParaRPr lang="en-LV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3786123-2BD3-D21E-2C84-51D2B5B4A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6A2EC26-A6AA-43BE-4BCB-10A051FBBE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B3AAB6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53920E-E52E-0A18-54E1-C0CBB9E388E8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7568744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483E34-4A69-0F6B-1DF6-651BC8DD09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1" y="0"/>
            <a:ext cx="6096000" cy="6858000"/>
          </a:xfrm>
        </p:spPr>
        <p:txBody>
          <a:bodyPr/>
          <a:lstStyle/>
          <a:p>
            <a:endParaRPr lang="en-LV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3786123-2BD3-D21E-2C84-51D2B5B4A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6A2EC26-A6AA-43BE-4BCB-10A051FBBE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173417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B3AAB6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53920E-E52E-0A18-54E1-C0CBB9E388E8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0405452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732" y="2794499"/>
            <a:ext cx="8392744" cy="1325563"/>
          </a:xfrm>
        </p:spPr>
        <p:txBody>
          <a:bodyPr anchor="ctr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3786123-2BD3-D21E-2C84-51D2B5B4A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6A2EC26-A6AA-43BE-4BCB-10A051FBBE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173417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B3AAB6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53920E-E52E-0A18-54E1-C0CBB9E388E8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9188063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1BCC-7B67-F541-0FB3-5D13AB1E8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867400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4FF2A-A9A4-243B-1772-11B7B6041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867400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CEC4D5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1775272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CEC4D5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A6951B7-6316-4841-A5C2-516B5E9B9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EE9CF1E-E733-B94C-BE71-3C46BF2BF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Chart Placeholder 4">
            <a:extLst>
              <a:ext uri="{FF2B5EF4-FFF2-40B4-BE49-F238E27FC236}">
                <a16:creationId xmlns:a16="http://schemas.microsoft.com/office/drawing/2014/main" id="{894F70EB-6FB3-92D0-AF83-5670B032D4AC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096000" y="1298575"/>
            <a:ext cx="5730875" cy="5208588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13637164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483E34-4A69-0F6B-1DF6-651BC8DD09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26413" y="0"/>
            <a:ext cx="4065587" cy="6858000"/>
          </a:xfrm>
        </p:spPr>
        <p:txBody>
          <a:bodyPr/>
          <a:lstStyle/>
          <a:p>
            <a:endParaRPr lang="en-LV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A1B73640-9EDF-32D9-FA99-C78757070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5567239F-E474-1D1D-2BE0-1A9527A44C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CEC4D5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C37BDB-F8C8-C452-90D8-90B43894EED3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7263188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8999C-7B81-EE30-5EC8-B1E836BB2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279" y="726120"/>
            <a:ext cx="5478684" cy="2529842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54FD43-6333-13D2-66A7-3440801C6D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278" y="3907922"/>
            <a:ext cx="5478684" cy="1405249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8B7B7-1F05-9683-D5DE-EB55FFA82A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2278" y="451413"/>
            <a:ext cx="2743200" cy="27470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02CDCD-A4D6-404B-834C-01F738CC0C65}" type="datetimeFigureOut">
              <a:rPr lang="en-LV" smtClean="0"/>
              <a:pPr/>
              <a:t>02/26/2026</a:t>
            </a:fld>
            <a:endParaRPr lang="en-LV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383D17B-C4E4-EF3B-5E53-FAFDD785FA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824" y="5000262"/>
            <a:ext cx="3630095" cy="185493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6EF5CD1-63E8-56C2-6046-9D05DD937A39}"/>
              </a:ext>
            </a:extLst>
          </p:cNvPr>
          <p:cNvSpPr/>
          <p:nvPr userDrawn="1"/>
        </p:nvSpPr>
        <p:spPr>
          <a:xfrm>
            <a:off x="6096000" y="6285848"/>
            <a:ext cx="566057" cy="5758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6394A545-FEAA-4003-9F44-5C232779A6B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4656" y="-3520"/>
            <a:ext cx="6094724" cy="6869400"/>
          </a:xfrm>
          <a:custGeom>
            <a:avLst/>
            <a:gdLst>
              <a:gd name="connsiteX0" fmla="*/ 0 w 6596062"/>
              <a:gd name="connsiteY0" fmla="*/ 3094832 h 6189663"/>
              <a:gd name="connsiteX1" fmla="*/ 1547416 w 6596062"/>
              <a:gd name="connsiteY1" fmla="*/ 1 h 6189663"/>
              <a:gd name="connsiteX2" fmla="*/ 5048646 w 6596062"/>
              <a:gd name="connsiteY2" fmla="*/ 1 h 6189663"/>
              <a:gd name="connsiteX3" fmla="*/ 6596062 w 6596062"/>
              <a:gd name="connsiteY3" fmla="*/ 3094832 h 6189663"/>
              <a:gd name="connsiteX4" fmla="*/ 5048646 w 6596062"/>
              <a:gd name="connsiteY4" fmla="*/ 6189662 h 6189663"/>
              <a:gd name="connsiteX5" fmla="*/ 1547416 w 6596062"/>
              <a:gd name="connsiteY5" fmla="*/ 6189662 h 6189663"/>
              <a:gd name="connsiteX6" fmla="*/ 0 w 6596062"/>
              <a:gd name="connsiteY6" fmla="*/ 3094832 h 6189663"/>
              <a:gd name="connsiteX0" fmla="*/ 0 w 7148512"/>
              <a:gd name="connsiteY0" fmla="*/ 7190581 h 7190581"/>
              <a:gd name="connsiteX1" fmla="*/ 2099866 w 7148512"/>
              <a:gd name="connsiteY1" fmla="*/ 0 h 7190581"/>
              <a:gd name="connsiteX2" fmla="*/ 5601096 w 7148512"/>
              <a:gd name="connsiteY2" fmla="*/ 0 h 7190581"/>
              <a:gd name="connsiteX3" fmla="*/ 7148512 w 7148512"/>
              <a:gd name="connsiteY3" fmla="*/ 3094831 h 7190581"/>
              <a:gd name="connsiteX4" fmla="*/ 5601096 w 7148512"/>
              <a:gd name="connsiteY4" fmla="*/ 6189661 h 7190581"/>
              <a:gd name="connsiteX5" fmla="*/ 2099866 w 7148512"/>
              <a:gd name="connsiteY5" fmla="*/ 6189661 h 7190581"/>
              <a:gd name="connsiteX6" fmla="*/ 0 w 7148512"/>
              <a:gd name="connsiteY6" fmla="*/ 7190581 h 7190581"/>
              <a:gd name="connsiteX0" fmla="*/ 0 w 7148512"/>
              <a:gd name="connsiteY0" fmla="*/ 7190581 h 7237411"/>
              <a:gd name="connsiteX1" fmla="*/ 2099866 w 7148512"/>
              <a:gd name="connsiteY1" fmla="*/ 0 h 7237411"/>
              <a:gd name="connsiteX2" fmla="*/ 5601096 w 7148512"/>
              <a:gd name="connsiteY2" fmla="*/ 0 h 7237411"/>
              <a:gd name="connsiteX3" fmla="*/ 7148512 w 7148512"/>
              <a:gd name="connsiteY3" fmla="*/ 3094831 h 7237411"/>
              <a:gd name="connsiteX4" fmla="*/ 5601096 w 7148512"/>
              <a:gd name="connsiteY4" fmla="*/ 6189661 h 7237411"/>
              <a:gd name="connsiteX5" fmla="*/ 537766 w 7148512"/>
              <a:gd name="connsiteY5" fmla="*/ 7237411 h 7237411"/>
              <a:gd name="connsiteX6" fmla="*/ 0 w 7148512"/>
              <a:gd name="connsiteY6" fmla="*/ 7190581 h 7237411"/>
              <a:gd name="connsiteX0" fmla="*/ 0 w 7148512"/>
              <a:gd name="connsiteY0" fmla="*/ 7190581 h 7770811"/>
              <a:gd name="connsiteX1" fmla="*/ 2099866 w 7148512"/>
              <a:gd name="connsiteY1" fmla="*/ 0 h 7770811"/>
              <a:gd name="connsiteX2" fmla="*/ 5601096 w 7148512"/>
              <a:gd name="connsiteY2" fmla="*/ 0 h 7770811"/>
              <a:gd name="connsiteX3" fmla="*/ 7148512 w 7148512"/>
              <a:gd name="connsiteY3" fmla="*/ 3094831 h 7770811"/>
              <a:gd name="connsiteX4" fmla="*/ 514746 w 7148512"/>
              <a:gd name="connsiteY4" fmla="*/ 7770811 h 7770811"/>
              <a:gd name="connsiteX5" fmla="*/ 537766 w 7148512"/>
              <a:gd name="connsiteY5" fmla="*/ 7237411 h 7770811"/>
              <a:gd name="connsiteX6" fmla="*/ 0 w 7148512"/>
              <a:gd name="connsiteY6" fmla="*/ 7190581 h 7770811"/>
              <a:gd name="connsiteX0" fmla="*/ 0 w 6100762"/>
              <a:gd name="connsiteY0" fmla="*/ 7190581 h 7770811"/>
              <a:gd name="connsiteX1" fmla="*/ 2099866 w 6100762"/>
              <a:gd name="connsiteY1" fmla="*/ 0 h 7770811"/>
              <a:gd name="connsiteX2" fmla="*/ 5601096 w 6100762"/>
              <a:gd name="connsiteY2" fmla="*/ 0 h 7770811"/>
              <a:gd name="connsiteX3" fmla="*/ 6100762 w 6100762"/>
              <a:gd name="connsiteY3" fmla="*/ 4561681 h 7770811"/>
              <a:gd name="connsiteX4" fmla="*/ 514746 w 6100762"/>
              <a:gd name="connsiteY4" fmla="*/ 7770811 h 7770811"/>
              <a:gd name="connsiteX5" fmla="*/ 537766 w 6100762"/>
              <a:gd name="connsiteY5" fmla="*/ 7237411 h 7770811"/>
              <a:gd name="connsiteX6" fmla="*/ 0 w 6100762"/>
              <a:gd name="connsiteY6" fmla="*/ 7190581 h 7770811"/>
              <a:gd name="connsiteX0" fmla="*/ 0 w 6100762"/>
              <a:gd name="connsiteY0" fmla="*/ 7190581 h 7770811"/>
              <a:gd name="connsiteX1" fmla="*/ 2099866 w 6100762"/>
              <a:gd name="connsiteY1" fmla="*/ 0 h 7770811"/>
              <a:gd name="connsiteX2" fmla="*/ 6096396 w 6100762"/>
              <a:gd name="connsiteY2" fmla="*/ 933450 h 7770811"/>
              <a:gd name="connsiteX3" fmla="*/ 6100762 w 6100762"/>
              <a:gd name="connsiteY3" fmla="*/ 4561681 h 7770811"/>
              <a:gd name="connsiteX4" fmla="*/ 514746 w 6100762"/>
              <a:gd name="connsiteY4" fmla="*/ 7770811 h 7770811"/>
              <a:gd name="connsiteX5" fmla="*/ 537766 w 6100762"/>
              <a:gd name="connsiteY5" fmla="*/ 7237411 h 7770811"/>
              <a:gd name="connsiteX6" fmla="*/ 0 w 6100762"/>
              <a:gd name="connsiteY6" fmla="*/ 7190581 h 7770811"/>
              <a:gd name="connsiteX0" fmla="*/ 0 w 6100762"/>
              <a:gd name="connsiteY0" fmla="*/ 6314281 h 6894511"/>
              <a:gd name="connsiteX1" fmla="*/ 2328466 w 6100762"/>
              <a:gd name="connsiteY1" fmla="*/ 0 h 6894511"/>
              <a:gd name="connsiteX2" fmla="*/ 6096396 w 6100762"/>
              <a:gd name="connsiteY2" fmla="*/ 57150 h 6894511"/>
              <a:gd name="connsiteX3" fmla="*/ 6100762 w 6100762"/>
              <a:gd name="connsiteY3" fmla="*/ 3685381 h 6894511"/>
              <a:gd name="connsiteX4" fmla="*/ 514746 w 6100762"/>
              <a:gd name="connsiteY4" fmla="*/ 6894511 h 6894511"/>
              <a:gd name="connsiteX5" fmla="*/ 537766 w 6100762"/>
              <a:gd name="connsiteY5" fmla="*/ 6361111 h 6894511"/>
              <a:gd name="connsiteX6" fmla="*/ 0 w 6100762"/>
              <a:gd name="connsiteY6" fmla="*/ 6314281 h 6894511"/>
              <a:gd name="connsiteX0" fmla="*/ 0 w 6116393"/>
              <a:gd name="connsiteY0" fmla="*/ 6290835 h 6894511"/>
              <a:gd name="connsiteX1" fmla="*/ 2344097 w 6116393"/>
              <a:gd name="connsiteY1" fmla="*/ 0 h 6894511"/>
              <a:gd name="connsiteX2" fmla="*/ 6112027 w 6116393"/>
              <a:gd name="connsiteY2" fmla="*/ 57150 h 6894511"/>
              <a:gd name="connsiteX3" fmla="*/ 6116393 w 6116393"/>
              <a:gd name="connsiteY3" fmla="*/ 3685381 h 6894511"/>
              <a:gd name="connsiteX4" fmla="*/ 530377 w 6116393"/>
              <a:gd name="connsiteY4" fmla="*/ 6894511 h 6894511"/>
              <a:gd name="connsiteX5" fmla="*/ 553397 w 6116393"/>
              <a:gd name="connsiteY5" fmla="*/ 6361111 h 6894511"/>
              <a:gd name="connsiteX6" fmla="*/ 0 w 6116393"/>
              <a:gd name="connsiteY6" fmla="*/ 6290835 h 6894511"/>
              <a:gd name="connsiteX0" fmla="*/ 0 w 6116393"/>
              <a:gd name="connsiteY0" fmla="*/ 6290835 h 6894511"/>
              <a:gd name="connsiteX1" fmla="*/ 2344097 w 6116393"/>
              <a:gd name="connsiteY1" fmla="*/ 0 h 6894511"/>
              <a:gd name="connsiteX2" fmla="*/ 6112027 w 6116393"/>
              <a:gd name="connsiteY2" fmla="*/ 57150 h 6894511"/>
              <a:gd name="connsiteX3" fmla="*/ 6116393 w 6116393"/>
              <a:gd name="connsiteY3" fmla="*/ 3685381 h 6894511"/>
              <a:gd name="connsiteX4" fmla="*/ 530377 w 6116393"/>
              <a:gd name="connsiteY4" fmla="*/ 6894511 h 6894511"/>
              <a:gd name="connsiteX5" fmla="*/ 576843 w 6116393"/>
              <a:gd name="connsiteY5" fmla="*/ 6275142 h 6894511"/>
              <a:gd name="connsiteX6" fmla="*/ 0 w 6116393"/>
              <a:gd name="connsiteY6" fmla="*/ 6290835 h 6894511"/>
              <a:gd name="connsiteX0" fmla="*/ 0 w 6116393"/>
              <a:gd name="connsiteY0" fmla="*/ 6290835 h 6878880"/>
              <a:gd name="connsiteX1" fmla="*/ 2344097 w 6116393"/>
              <a:gd name="connsiteY1" fmla="*/ 0 h 6878880"/>
              <a:gd name="connsiteX2" fmla="*/ 6112027 w 6116393"/>
              <a:gd name="connsiteY2" fmla="*/ 57150 h 6878880"/>
              <a:gd name="connsiteX3" fmla="*/ 6116393 w 6116393"/>
              <a:gd name="connsiteY3" fmla="*/ 3685381 h 6878880"/>
              <a:gd name="connsiteX4" fmla="*/ 569454 w 6116393"/>
              <a:gd name="connsiteY4" fmla="*/ 6878880 h 6878880"/>
              <a:gd name="connsiteX5" fmla="*/ 576843 w 6116393"/>
              <a:gd name="connsiteY5" fmla="*/ 6275142 h 6878880"/>
              <a:gd name="connsiteX6" fmla="*/ 0 w 6116393"/>
              <a:gd name="connsiteY6" fmla="*/ 6290835 h 6878880"/>
              <a:gd name="connsiteX0" fmla="*/ 0 w 6116393"/>
              <a:gd name="connsiteY0" fmla="*/ 6290835 h 6878880"/>
              <a:gd name="connsiteX1" fmla="*/ 2344097 w 6116393"/>
              <a:gd name="connsiteY1" fmla="*/ 0 h 6878880"/>
              <a:gd name="connsiteX2" fmla="*/ 6112027 w 6116393"/>
              <a:gd name="connsiteY2" fmla="*/ 57150 h 6878880"/>
              <a:gd name="connsiteX3" fmla="*/ 6116393 w 6116393"/>
              <a:gd name="connsiteY3" fmla="*/ 3685381 h 6878880"/>
              <a:gd name="connsiteX4" fmla="*/ 569454 w 6116393"/>
              <a:gd name="connsiteY4" fmla="*/ 6878880 h 6878880"/>
              <a:gd name="connsiteX5" fmla="*/ 576843 w 6116393"/>
              <a:gd name="connsiteY5" fmla="*/ 6279476 h 6878880"/>
              <a:gd name="connsiteX6" fmla="*/ 0 w 6116393"/>
              <a:gd name="connsiteY6" fmla="*/ 6290835 h 6878880"/>
              <a:gd name="connsiteX0" fmla="*/ 0 w 6116393"/>
              <a:gd name="connsiteY0" fmla="*/ 6290835 h 6865879"/>
              <a:gd name="connsiteX1" fmla="*/ 2344097 w 6116393"/>
              <a:gd name="connsiteY1" fmla="*/ 0 h 6865879"/>
              <a:gd name="connsiteX2" fmla="*/ 6112027 w 6116393"/>
              <a:gd name="connsiteY2" fmla="*/ 57150 h 6865879"/>
              <a:gd name="connsiteX3" fmla="*/ 6116393 w 6116393"/>
              <a:gd name="connsiteY3" fmla="*/ 3685381 h 6865879"/>
              <a:gd name="connsiteX4" fmla="*/ 573788 w 6116393"/>
              <a:gd name="connsiteY4" fmla="*/ 6865879 h 6865879"/>
              <a:gd name="connsiteX5" fmla="*/ 576843 w 6116393"/>
              <a:gd name="connsiteY5" fmla="*/ 6279476 h 6865879"/>
              <a:gd name="connsiteX6" fmla="*/ 0 w 6116393"/>
              <a:gd name="connsiteY6" fmla="*/ 6290835 h 6865879"/>
              <a:gd name="connsiteX0" fmla="*/ 0 w 6116393"/>
              <a:gd name="connsiteY0" fmla="*/ 6294356 h 6869400"/>
              <a:gd name="connsiteX1" fmla="*/ 2344097 w 6116393"/>
              <a:gd name="connsiteY1" fmla="*/ 3521 h 6869400"/>
              <a:gd name="connsiteX2" fmla="*/ 6090359 w 6116393"/>
              <a:gd name="connsiteY2" fmla="*/ 0 h 6869400"/>
              <a:gd name="connsiteX3" fmla="*/ 6116393 w 6116393"/>
              <a:gd name="connsiteY3" fmla="*/ 3688902 h 6869400"/>
              <a:gd name="connsiteX4" fmla="*/ 573788 w 6116393"/>
              <a:gd name="connsiteY4" fmla="*/ 6869400 h 6869400"/>
              <a:gd name="connsiteX5" fmla="*/ 576843 w 6116393"/>
              <a:gd name="connsiteY5" fmla="*/ 6282997 h 6869400"/>
              <a:gd name="connsiteX6" fmla="*/ 0 w 6116393"/>
              <a:gd name="connsiteY6" fmla="*/ 6294356 h 6869400"/>
              <a:gd name="connsiteX0" fmla="*/ 0 w 6094724"/>
              <a:gd name="connsiteY0" fmla="*/ 6294356 h 6869400"/>
              <a:gd name="connsiteX1" fmla="*/ 2344097 w 6094724"/>
              <a:gd name="connsiteY1" fmla="*/ 3521 h 6869400"/>
              <a:gd name="connsiteX2" fmla="*/ 6090359 w 6094724"/>
              <a:gd name="connsiteY2" fmla="*/ 0 h 6869400"/>
              <a:gd name="connsiteX3" fmla="*/ 6094724 w 6094724"/>
              <a:gd name="connsiteY3" fmla="*/ 3762574 h 6869400"/>
              <a:gd name="connsiteX4" fmla="*/ 573788 w 6094724"/>
              <a:gd name="connsiteY4" fmla="*/ 6869400 h 6869400"/>
              <a:gd name="connsiteX5" fmla="*/ 576843 w 6094724"/>
              <a:gd name="connsiteY5" fmla="*/ 6282997 h 6869400"/>
              <a:gd name="connsiteX6" fmla="*/ 0 w 6094724"/>
              <a:gd name="connsiteY6" fmla="*/ 6294356 h 6869400"/>
              <a:gd name="connsiteX0" fmla="*/ 0 w 6094724"/>
              <a:gd name="connsiteY0" fmla="*/ 6294356 h 6869400"/>
              <a:gd name="connsiteX1" fmla="*/ 2344097 w 6094724"/>
              <a:gd name="connsiteY1" fmla="*/ 3521 h 6869400"/>
              <a:gd name="connsiteX2" fmla="*/ 6090359 w 6094724"/>
              <a:gd name="connsiteY2" fmla="*/ 0 h 6869400"/>
              <a:gd name="connsiteX3" fmla="*/ 6094724 w 6094724"/>
              <a:gd name="connsiteY3" fmla="*/ 3740906 h 6869400"/>
              <a:gd name="connsiteX4" fmla="*/ 573788 w 6094724"/>
              <a:gd name="connsiteY4" fmla="*/ 6869400 h 6869400"/>
              <a:gd name="connsiteX5" fmla="*/ 576843 w 6094724"/>
              <a:gd name="connsiteY5" fmla="*/ 6282997 h 6869400"/>
              <a:gd name="connsiteX6" fmla="*/ 0 w 6094724"/>
              <a:gd name="connsiteY6" fmla="*/ 6294356 h 686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4724" h="6869400">
                <a:moveTo>
                  <a:pt x="0" y="6294356"/>
                </a:moveTo>
                <a:lnTo>
                  <a:pt x="2344097" y="3521"/>
                </a:lnTo>
                <a:lnTo>
                  <a:pt x="6090359" y="0"/>
                </a:lnTo>
                <a:cubicBezTo>
                  <a:pt x="6091814" y="1209410"/>
                  <a:pt x="6093269" y="2531496"/>
                  <a:pt x="6094724" y="3740906"/>
                </a:cubicBezTo>
                <a:lnTo>
                  <a:pt x="573788" y="6869400"/>
                </a:lnTo>
                <a:cubicBezTo>
                  <a:pt x="574806" y="6673932"/>
                  <a:pt x="575825" y="6478465"/>
                  <a:pt x="576843" y="6282997"/>
                </a:cubicBezTo>
                <a:lnTo>
                  <a:pt x="0" y="6294356"/>
                </a:lnTo>
                <a:close/>
              </a:path>
            </a:pathLst>
          </a:custGeom>
        </p:spPr>
        <p:txBody>
          <a:bodyPr/>
          <a:lstStyle/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0766067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483E34-4A69-0F6B-1DF6-651BC8DD09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1" y="0"/>
            <a:ext cx="6096000" cy="6858000"/>
          </a:xfrm>
        </p:spPr>
        <p:txBody>
          <a:bodyPr/>
          <a:lstStyle/>
          <a:p>
            <a:endParaRPr lang="en-LV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A1B73640-9EDF-32D9-FA99-C78757070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5567239F-E474-1D1D-2BE0-1A9527A44C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173417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CEC4D5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C37BDB-F8C8-C452-90D8-90B43894EED3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2737940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732" y="2794499"/>
            <a:ext cx="8392744" cy="1325563"/>
          </a:xfrm>
        </p:spPr>
        <p:txBody>
          <a:bodyPr anchor="ctr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2E613D61-D1EA-35D7-D84B-AC776E9499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24F581A9-B441-7CE9-29EB-9B33BA430B8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CEC4D5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E7BE53-33A2-7020-5430-42A35EEBB678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0329803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1BCC-7B67-F541-0FB3-5D13AB1E8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867400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4FF2A-A9A4-243B-1772-11B7B6041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867400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V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5" y="351165"/>
            <a:ext cx="1132938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8723496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5" y="351165"/>
            <a:ext cx="1132938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V" dirty="0"/>
          </a:p>
        </p:txBody>
      </p:sp>
      <p:sp>
        <p:nvSpPr>
          <p:cNvPr id="6" name="Chart Placeholder 4">
            <a:extLst>
              <a:ext uri="{FF2B5EF4-FFF2-40B4-BE49-F238E27FC236}">
                <a16:creationId xmlns:a16="http://schemas.microsoft.com/office/drawing/2014/main" id="{05185736-59D1-6369-91B2-056246098487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096000" y="1298575"/>
            <a:ext cx="5730875" cy="5208588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8967164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483E34-4A69-0F6B-1DF6-651BC8DD09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26413" y="0"/>
            <a:ext cx="4065587" cy="6858000"/>
          </a:xfrm>
        </p:spPr>
        <p:txBody>
          <a:bodyPr/>
          <a:lstStyle/>
          <a:p>
            <a:endParaRPr lang="en-LV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DBC88A1-CD64-2D77-AA4C-D9D69D80BC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5" y="351165"/>
            <a:ext cx="1132938" cy="578919"/>
          </a:xfrm>
          <a:prstGeom prst="rect">
            <a:avLst/>
          </a:prstGeom>
        </p:spPr>
      </p:pic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734E0DD0-9ABE-CCED-8645-35EA79B5BC0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2DB6D-A9EF-5335-CA4F-A9134C8D8ABC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2736576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483E34-4A69-0F6B-1DF6-651BC8DD09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1" y="0"/>
            <a:ext cx="6096000" cy="6858000"/>
          </a:xfrm>
        </p:spPr>
        <p:txBody>
          <a:bodyPr/>
          <a:lstStyle/>
          <a:p>
            <a:endParaRPr lang="en-LV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DBC88A1-CD64-2D77-AA4C-D9D69D80BC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5" y="351165"/>
            <a:ext cx="1132938" cy="578919"/>
          </a:xfrm>
          <a:prstGeom prst="rect">
            <a:avLst/>
          </a:prstGeom>
        </p:spPr>
      </p:pic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734E0DD0-9ABE-CCED-8645-35EA79B5BC0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173417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2DB6D-A9EF-5335-CA4F-A9134C8D8ABC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5668570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732" y="2794499"/>
            <a:ext cx="8392744" cy="1325563"/>
          </a:xfrm>
        </p:spPr>
        <p:txBody>
          <a:bodyPr anchor="ctr">
            <a:normAutofit/>
          </a:bodyPr>
          <a:lstStyle>
            <a:lvl1pPr>
              <a:defRPr sz="44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56FBD4E-E7B3-4C36-F680-369B660BDC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5" y="351165"/>
            <a:ext cx="1132938" cy="578919"/>
          </a:xfrm>
          <a:prstGeom prst="rect">
            <a:avLst/>
          </a:prstGeom>
        </p:spPr>
      </p:pic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4D4609D-599D-7150-52C1-54942451D40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05244B-5DEE-F861-EFE3-579E5C05D25E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9432163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4FF2A-A9A4-243B-1772-11B7B6041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074888"/>
            <a:ext cx="3529898" cy="413934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V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5" y="351165"/>
            <a:ext cx="1132938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039E7C4-0BB0-B4A1-EF71-A831E884B4E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251150" y="2074888"/>
            <a:ext cx="3529898" cy="413934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9D5CCE2-9D59-1634-18CF-CC27703F71D8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012445" y="2074888"/>
            <a:ext cx="3529898" cy="413934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E153195A-5409-7937-16BA-0F23D6F8AF57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89856" y="1281248"/>
            <a:ext cx="3529897" cy="704559"/>
          </a:xfrm>
        </p:spPr>
        <p:txBody>
          <a:bodyPr anchor="b">
            <a:normAutofit/>
          </a:bodyPr>
          <a:lstStyle>
            <a:lvl1pPr marL="0" indent="0">
              <a:buNone/>
              <a:defRPr sz="22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099739FF-3FA1-F41F-E9D4-77F304226B5A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251150" y="1281248"/>
            <a:ext cx="3529897" cy="704559"/>
          </a:xfrm>
        </p:spPr>
        <p:txBody>
          <a:bodyPr anchor="b">
            <a:normAutofit/>
          </a:bodyPr>
          <a:lstStyle>
            <a:lvl1pPr marL="0" indent="0">
              <a:buNone/>
              <a:defRPr sz="22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D6554E02-99AF-5A11-2B02-4B069DBFB15B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012444" y="1281248"/>
            <a:ext cx="3529897" cy="704559"/>
          </a:xfrm>
        </p:spPr>
        <p:txBody>
          <a:bodyPr anchor="b">
            <a:normAutofit/>
          </a:bodyPr>
          <a:lstStyle>
            <a:lvl1pPr marL="0" indent="0">
              <a:buNone/>
              <a:defRPr sz="22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112116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B0437-2805-6F1D-F57A-E8245F1D0D9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3424" y="2536269"/>
            <a:ext cx="2873663" cy="902617"/>
          </a:xfrm>
        </p:spPr>
        <p:txBody>
          <a:bodyPr anchor="t">
            <a:normAutofit/>
          </a:bodyPr>
          <a:lstStyle>
            <a:lvl1pPr algn="l">
              <a:defRPr sz="1500">
                <a:solidFill>
                  <a:schemeClr val="bg1"/>
                </a:solidFill>
              </a:defRPr>
            </a:lvl1pPr>
          </a:lstStyle>
          <a:p>
            <a:r>
              <a:rPr lang="en-LV"/>
              <a:t>Stars.gov.lv attīsta Izglītības un zinātnes ministrija sadarbībā ar </a:t>
            </a:r>
            <a:br>
              <a:rPr lang="en-LV"/>
            </a:br>
            <a:r>
              <a:rPr lang="en-LV"/>
              <a:t>Valsts izglītības attīstības aģentūru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236F69-A4B6-9350-AB76-13F057A5243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8367" y="3694201"/>
            <a:ext cx="2873663" cy="512466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LV"/>
              <a:t>info@viaa.gov.lv</a:t>
            </a:r>
            <a:br>
              <a:rPr lang="en-LV"/>
            </a:br>
            <a:r>
              <a:rPr lang="en-LV"/>
              <a:t>viaa.gov.lv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7DC53E6-43CE-9E6D-F12B-EAD1D7FDBD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148873"/>
            <a:ext cx="3630096" cy="1854939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481FCEA-666C-C823-BC46-9DB47DA54A71}"/>
              </a:ext>
            </a:extLst>
          </p:cNvPr>
          <p:cNvGrpSpPr/>
          <p:nvPr userDrawn="1"/>
        </p:nvGrpSpPr>
        <p:grpSpPr>
          <a:xfrm>
            <a:off x="5477322" y="0"/>
            <a:ext cx="6714678" cy="6859873"/>
            <a:chOff x="5477322" y="0"/>
            <a:chExt cx="6714678" cy="6859873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39600D50-C6DB-1C7A-2A5F-093EC86891B6}"/>
                </a:ext>
              </a:extLst>
            </p:cNvPr>
            <p:cNvSpPr/>
            <p:nvPr userDrawn="1"/>
          </p:nvSpPr>
          <p:spPr>
            <a:xfrm>
              <a:off x="5478364" y="0"/>
              <a:ext cx="6713636" cy="6859873"/>
            </a:xfrm>
            <a:custGeom>
              <a:avLst/>
              <a:gdLst>
                <a:gd name="connsiteX0" fmla="*/ 0 w 2053087"/>
                <a:gd name="connsiteY0" fmla="*/ 570763 h 1141526"/>
                <a:gd name="connsiteX1" fmla="*/ 285382 w 2053087"/>
                <a:gd name="connsiteY1" fmla="*/ 0 h 1141526"/>
                <a:gd name="connsiteX2" fmla="*/ 1767706 w 2053087"/>
                <a:gd name="connsiteY2" fmla="*/ 0 h 1141526"/>
                <a:gd name="connsiteX3" fmla="*/ 2053087 w 2053087"/>
                <a:gd name="connsiteY3" fmla="*/ 570763 h 1141526"/>
                <a:gd name="connsiteX4" fmla="*/ 1767706 w 2053087"/>
                <a:gd name="connsiteY4" fmla="*/ 1141526 h 1141526"/>
                <a:gd name="connsiteX5" fmla="*/ 285382 w 2053087"/>
                <a:gd name="connsiteY5" fmla="*/ 1141526 h 1141526"/>
                <a:gd name="connsiteX6" fmla="*/ 0 w 2053087"/>
                <a:gd name="connsiteY6" fmla="*/ 570763 h 1141526"/>
                <a:gd name="connsiteX0" fmla="*/ 0 w 3088257"/>
                <a:gd name="connsiteY0" fmla="*/ 1295382 h 1295382"/>
                <a:gd name="connsiteX1" fmla="*/ 1320552 w 3088257"/>
                <a:gd name="connsiteY1" fmla="*/ 0 h 1295382"/>
                <a:gd name="connsiteX2" fmla="*/ 2802876 w 3088257"/>
                <a:gd name="connsiteY2" fmla="*/ 0 h 1295382"/>
                <a:gd name="connsiteX3" fmla="*/ 3088257 w 3088257"/>
                <a:gd name="connsiteY3" fmla="*/ 570763 h 1295382"/>
                <a:gd name="connsiteX4" fmla="*/ 2802876 w 3088257"/>
                <a:gd name="connsiteY4" fmla="*/ 1141526 h 1295382"/>
                <a:gd name="connsiteX5" fmla="*/ 1320552 w 3088257"/>
                <a:gd name="connsiteY5" fmla="*/ 1141526 h 1295382"/>
                <a:gd name="connsiteX6" fmla="*/ 0 w 3088257"/>
                <a:gd name="connsiteY6" fmla="*/ 1295382 h 1295382"/>
                <a:gd name="connsiteX0" fmla="*/ 0 w 3088257"/>
                <a:gd name="connsiteY0" fmla="*/ 1295382 h 1296802"/>
                <a:gd name="connsiteX1" fmla="*/ 1320552 w 3088257"/>
                <a:gd name="connsiteY1" fmla="*/ 0 h 1296802"/>
                <a:gd name="connsiteX2" fmla="*/ 2802876 w 3088257"/>
                <a:gd name="connsiteY2" fmla="*/ 0 h 1296802"/>
                <a:gd name="connsiteX3" fmla="*/ 3088257 w 3088257"/>
                <a:gd name="connsiteY3" fmla="*/ 570763 h 1296802"/>
                <a:gd name="connsiteX4" fmla="*/ 2802876 w 3088257"/>
                <a:gd name="connsiteY4" fmla="*/ 1141526 h 1296802"/>
                <a:gd name="connsiteX5" fmla="*/ 440658 w 3088257"/>
                <a:gd name="connsiteY5" fmla="*/ 1296802 h 1296802"/>
                <a:gd name="connsiteX6" fmla="*/ 0 w 3088257"/>
                <a:gd name="connsiteY6" fmla="*/ 1295382 h 1296802"/>
                <a:gd name="connsiteX0" fmla="*/ 0 w 3088257"/>
                <a:gd name="connsiteY0" fmla="*/ 1295382 h 1745375"/>
                <a:gd name="connsiteX1" fmla="*/ 1320552 w 3088257"/>
                <a:gd name="connsiteY1" fmla="*/ 0 h 1745375"/>
                <a:gd name="connsiteX2" fmla="*/ 2802876 w 3088257"/>
                <a:gd name="connsiteY2" fmla="*/ 0 h 1745375"/>
                <a:gd name="connsiteX3" fmla="*/ 3088257 w 3088257"/>
                <a:gd name="connsiteY3" fmla="*/ 570763 h 1745375"/>
                <a:gd name="connsiteX4" fmla="*/ 456491 w 3088257"/>
                <a:gd name="connsiteY4" fmla="*/ 1745375 h 1745375"/>
                <a:gd name="connsiteX5" fmla="*/ 440658 w 3088257"/>
                <a:gd name="connsiteY5" fmla="*/ 1296802 h 1745375"/>
                <a:gd name="connsiteX6" fmla="*/ 0 w 3088257"/>
                <a:gd name="connsiteY6" fmla="*/ 1295382 h 1745375"/>
                <a:gd name="connsiteX0" fmla="*/ 0 w 6694098"/>
                <a:gd name="connsiteY0" fmla="*/ 2639684 h 3089677"/>
                <a:gd name="connsiteX1" fmla="*/ 1320552 w 6694098"/>
                <a:gd name="connsiteY1" fmla="*/ 1344302 h 3089677"/>
                <a:gd name="connsiteX2" fmla="*/ 2802876 w 6694098"/>
                <a:gd name="connsiteY2" fmla="*/ 1344302 h 3089677"/>
                <a:gd name="connsiteX3" fmla="*/ 6694098 w 6694098"/>
                <a:gd name="connsiteY3" fmla="*/ 0 h 3089677"/>
                <a:gd name="connsiteX4" fmla="*/ 456491 w 6694098"/>
                <a:gd name="connsiteY4" fmla="*/ 3089677 h 3089677"/>
                <a:gd name="connsiteX5" fmla="*/ 440658 w 6694098"/>
                <a:gd name="connsiteY5" fmla="*/ 2641104 h 3089677"/>
                <a:gd name="connsiteX6" fmla="*/ 0 w 6694098"/>
                <a:gd name="connsiteY6" fmla="*/ 2639684 h 3089677"/>
                <a:gd name="connsiteX0" fmla="*/ 0 w 6694098"/>
                <a:gd name="connsiteY0" fmla="*/ 2641103 h 3091096"/>
                <a:gd name="connsiteX1" fmla="*/ 1320552 w 6694098"/>
                <a:gd name="connsiteY1" fmla="*/ 1345721 h 3091096"/>
                <a:gd name="connsiteX2" fmla="*/ 2975404 w 6694098"/>
                <a:gd name="connsiteY2" fmla="*/ 0 h 3091096"/>
                <a:gd name="connsiteX3" fmla="*/ 6694098 w 6694098"/>
                <a:gd name="connsiteY3" fmla="*/ 1419 h 3091096"/>
                <a:gd name="connsiteX4" fmla="*/ 456491 w 6694098"/>
                <a:gd name="connsiteY4" fmla="*/ 3091096 h 3091096"/>
                <a:gd name="connsiteX5" fmla="*/ 440658 w 6694098"/>
                <a:gd name="connsiteY5" fmla="*/ 2642523 h 3091096"/>
                <a:gd name="connsiteX6" fmla="*/ 0 w 6694098"/>
                <a:gd name="connsiteY6" fmla="*/ 2641103 h 3091096"/>
                <a:gd name="connsiteX0" fmla="*/ 0 w 6694098"/>
                <a:gd name="connsiteY0" fmla="*/ 6384967 h 6834960"/>
                <a:gd name="connsiteX1" fmla="*/ 2959571 w 6694098"/>
                <a:gd name="connsiteY1" fmla="*/ 0 h 6834960"/>
                <a:gd name="connsiteX2" fmla="*/ 2975404 w 6694098"/>
                <a:gd name="connsiteY2" fmla="*/ 3743864 h 6834960"/>
                <a:gd name="connsiteX3" fmla="*/ 6694098 w 6694098"/>
                <a:gd name="connsiteY3" fmla="*/ 3745283 h 6834960"/>
                <a:gd name="connsiteX4" fmla="*/ 456491 w 6694098"/>
                <a:gd name="connsiteY4" fmla="*/ 6834960 h 6834960"/>
                <a:gd name="connsiteX5" fmla="*/ 440658 w 6694098"/>
                <a:gd name="connsiteY5" fmla="*/ 6386387 h 6834960"/>
                <a:gd name="connsiteX6" fmla="*/ 0 w 6694098"/>
                <a:gd name="connsiteY6" fmla="*/ 6384967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32842 w 6686282"/>
                <a:gd name="connsiteY5" fmla="*/ 6386387 h 6834960"/>
                <a:gd name="connsiteX6" fmla="*/ 0 w 6686282"/>
                <a:gd name="connsiteY6" fmla="*/ 6400598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40658 w 6686282"/>
                <a:gd name="connsiteY5" fmla="*/ 6402018 h 6834960"/>
                <a:gd name="connsiteX6" fmla="*/ 0 w 6686282"/>
                <a:gd name="connsiteY6" fmla="*/ 6400598 h 6834960"/>
                <a:gd name="connsiteX0" fmla="*/ 0 w 6686282"/>
                <a:gd name="connsiteY0" fmla="*/ 6400598 h 6858406"/>
                <a:gd name="connsiteX1" fmla="*/ 2951755 w 6686282"/>
                <a:gd name="connsiteY1" fmla="*/ 0 h 6858406"/>
                <a:gd name="connsiteX2" fmla="*/ 2967588 w 6686282"/>
                <a:gd name="connsiteY2" fmla="*/ 3743864 h 6858406"/>
                <a:gd name="connsiteX3" fmla="*/ 6686282 w 6686282"/>
                <a:gd name="connsiteY3" fmla="*/ 3745283 h 6858406"/>
                <a:gd name="connsiteX4" fmla="*/ 448675 w 6686282"/>
                <a:gd name="connsiteY4" fmla="*/ 6858406 h 6858406"/>
                <a:gd name="connsiteX5" fmla="*/ 440658 w 6686282"/>
                <a:gd name="connsiteY5" fmla="*/ 6402018 h 6858406"/>
                <a:gd name="connsiteX6" fmla="*/ 0 w 6686282"/>
                <a:gd name="connsiteY6" fmla="*/ 6400598 h 6858406"/>
                <a:gd name="connsiteX0" fmla="*/ 0 w 6713636"/>
                <a:gd name="connsiteY0" fmla="*/ 6400598 h 6858406"/>
                <a:gd name="connsiteX1" fmla="*/ 2951755 w 6713636"/>
                <a:gd name="connsiteY1" fmla="*/ 0 h 6858406"/>
                <a:gd name="connsiteX2" fmla="*/ 2967588 w 6713636"/>
                <a:gd name="connsiteY2" fmla="*/ 3743864 h 6858406"/>
                <a:gd name="connsiteX3" fmla="*/ 6713636 w 6713636"/>
                <a:gd name="connsiteY3" fmla="*/ 3745283 h 6858406"/>
                <a:gd name="connsiteX4" fmla="*/ 448675 w 6713636"/>
                <a:gd name="connsiteY4" fmla="*/ 6858406 h 6858406"/>
                <a:gd name="connsiteX5" fmla="*/ 440658 w 6713636"/>
                <a:gd name="connsiteY5" fmla="*/ 6402018 h 6858406"/>
                <a:gd name="connsiteX6" fmla="*/ 0 w 6713636"/>
                <a:gd name="connsiteY6" fmla="*/ 6400598 h 6858406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0599 h 6858407"/>
                <a:gd name="connsiteX1" fmla="*/ 2963478 w 6713636"/>
                <a:gd name="connsiteY1" fmla="*/ 0 h 6858407"/>
                <a:gd name="connsiteX2" fmla="*/ 2967588 w 6713636"/>
                <a:gd name="connsiteY2" fmla="*/ 3743865 h 6858407"/>
                <a:gd name="connsiteX3" fmla="*/ 6713636 w 6713636"/>
                <a:gd name="connsiteY3" fmla="*/ 3745284 h 6858407"/>
                <a:gd name="connsiteX4" fmla="*/ 448675 w 6713636"/>
                <a:gd name="connsiteY4" fmla="*/ 6858407 h 6858407"/>
                <a:gd name="connsiteX5" fmla="*/ 440658 w 6713636"/>
                <a:gd name="connsiteY5" fmla="*/ 6402019 h 6858407"/>
                <a:gd name="connsiteX6" fmla="*/ 0 w 6713636"/>
                <a:gd name="connsiteY6" fmla="*/ 6400599 h 6858407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8675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5500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5168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43575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3636" h="6859873">
                  <a:moveTo>
                    <a:pt x="0" y="6408415"/>
                  </a:moveTo>
                  <a:lnTo>
                    <a:pt x="2963478" y="0"/>
                  </a:lnTo>
                  <a:cubicBezTo>
                    <a:pt x="2968756" y="1247955"/>
                    <a:pt x="2962310" y="2497376"/>
                    <a:pt x="2967588" y="3745331"/>
                  </a:cubicBezTo>
                  <a:lnTo>
                    <a:pt x="6713636" y="3743575"/>
                  </a:lnTo>
                  <a:lnTo>
                    <a:pt x="445500" y="6859873"/>
                  </a:lnTo>
                  <a:lnTo>
                    <a:pt x="440658" y="6409835"/>
                  </a:lnTo>
                  <a:lnTo>
                    <a:pt x="0" y="64084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BC52C89-A7A1-862D-E32A-F3AA8F11AA86}"/>
                </a:ext>
              </a:extLst>
            </p:cNvPr>
            <p:cNvSpPr/>
            <p:nvPr userDrawn="1"/>
          </p:nvSpPr>
          <p:spPr>
            <a:xfrm>
              <a:off x="5477322" y="6409438"/>
              <a:ext cx="448937" cy="44893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365B80A-3160-FA97-3D5B-657E8ADBC277}"/>
                </a:ext>
              </a:extLst>
            </p:cNvPr>
            <p:cNvSpPr/>
            <p:nvPr userDrawn="1"/>
          </p:nvSpPr>
          <p:spPr>
            <a:xfrm>
              <a:off x="8441906" y="0"/>
              <a:ext cx="3745270" cy="374527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</p:grp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03B2407-E5CA-A0A6-ECF5-FC9A363F0EDC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63424" y="4301122"/>
            <a:ext cx="2873663" cy="83648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+371 67 785 406</a:t>
            </a:r>
          </a:p>
          <a:p>
            <a:pPr lvl="0"/>
            <a:r>
              <a:rPr lang="en-GB"/>
              <a:t>+371 67 830 841</a:t>
            </a:r>
          </a:p>
          <a:p>
            <a:pPr lvl="0"/>
            <a:endParaRPr lang="en-GB"/>
          </a:p>
          <a:p>
            <a:pPr lvl="0"/>
            <a:r>
              <a:rPr lang="en-GB" err="1"/>
              <a:t>Vaļņu</a:t>
            </a:r>
            <a:r>
              <a:rPr lang="en-GB"/>
              <a:t> </a:t>
            </a:r>
            <a:r>
              <a:rPr lang="en-GB" err="1"/>
              <a:t>iela</a:t>
            </a:r>
            <a:r>
              <a:rPr lang="en-GB"/>
              <a:t> 1, </a:t>
            </a:r>
            <a:r>
              <a:rPr lang="en-GB" err="1"/>
              <a:t>Rīga</a:t>
            </a:r>
            <a:r>
              <a:rPr lang="en-GB"/>
              <a:t>,</a:t>
            </a:r>
          </a:p>
          <a:p>
            <a:pPr lvl="0"/>
            <a:r>
              <a:rPr lang="en-GB"/>
              <a:t>LV-1050, </a:t>
            </a:r>
            <a:r>
              <a:rPr lang="en-GB" err="1"/>
              <a:t>Latvija</a:t>
            </a:r>
            <a:endParaRPr lang="en-GB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F563B47-304A-8361-5568-43826711ADF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3424" y="5790557"/>
            <a:ext cx="2873663" cy="204890"/>
          </a:xfrm>
        </p:spPr>
        <p:txBody>
          <a:bodyPr anchor="t">
            <a:normAutofit/>
          </a:bodyPr>
          <a:lstStyle>
            <a:lvl1pPr marL="0" indent="0">
              <a:buNone/>
              <a:defRPr sz="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err="1"/>
              <a:t>Sociālajos</a:t>
            </a:r>
            <a:r>
              <a:rPr lang="en-GB"/>
              <a:t> </a:t>
            </a:r>
            <a:r>
              <a:rPr lang="en-GB" err="1"/>
              <a:t>medijos</a:t>
            </a:r>
            <a:r>
              <a:rPr lang="en-GB"/>
              <a:t>: @stars-account-name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8D222AE-9249-95DD-2352-E3F90CDA012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36088" y="5494370"/>
            <a:ext cx="2781300" cy="927100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C44B8157-EFA2-F8FF-2C84-BCA35EFAC59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1849" y="6092039"/>
            <a:ext cx="189000" cy="198000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9FD7410F-00E6-521E-27F8-80ADEB2A33E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81876" y="6092039"/>
            <a:ext cx="198000" cy="198000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17CB6273-E6FB-FD47-75EB-6284985AF97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82774" y="6092039"/>
            <a:ext cx="198000" cy="198000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8F9542AE-0571-A87D-5E05-50F842BDE98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514801" y="6092039"/>
            <a:ext cx="171000" cy="198000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2BAD9AA3-1CB4-2A31-7F1C-0A468A25675F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796305" y="6092039"/>
            <a:ext cx="207900" cy="19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901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67DC53E6-43CE-9E6D-F12B-EAD1D7FDBD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148873"/>
            <a:ext cx="3630096" cy="1854939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481FCEA-666C-C823-BC46-9DB47DA54A71}"/>
              </a:ext>
            </a:extLst>
          </p:cNvPr>
          <p:cNvGrpSpPr/>
          <p:nvPr userDrawn="1"/>
        </p:nvGrpSpPr>
        <p:grpSpPr>
          <a:xfrm>
            <a:off x="5477322" y="0"/>
            <a:ext cx="6714678" cy="6859873"/>
            <a:chOff x="5477322" y="0"/>
            <a:chExt cx="6714678" cy="6859873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39600D50-C6DB-1C7A-2A5F-093EC86891B6}"/>
                </a:ext>
              </a:extLst>
            </p:cNvPr>
            <p:cNvSpPr/>
            <p:nvPr userDrawn="1"/>
          </p:nvSpPr>
          <p:spPr>
            <a:xfrm>
              <a:off x="5478364" y="0"/>
              <a:ext cx="6713636" cy="6859873"/>
            </a:xfrm>
            <a:custGeom>
              <a:avLst/>
              <a:gdLst>
                <a:gd name="connsiteX0" fmla="*/ 0 w 2053087"/>
                <a:gd name="connsiteY0" fmla="*/ 570763 h 1141526"/>
                <a:gd name="connsiteX1" fmla="*/ 285382 w 2053087"/>
                <a:gd name="connsiteY1" fmla="*/ 0 h 1141526"/>
                <a:gd name="connsiteX2" fmla="*/ 1767706 w 2053087"/>
                <a:gd name="connsiteY2" fmla="*/ 0 h 1141526"/>
                <a:gd name="connsiteX3" fmla="*/ 2053087 w 2053087"/>
                <a:gd name="connsiteY3" fmla="*/ 570763 h 1141526"/>
                <a:gd name="connsiteX4" fmla="*/ 1767706 w 2053087"/>
                <a:gd name="connsiteY4" fmla="*/ 1141526 h 1141526"/>
                <a:gd name="connsiteX5" fmla="*/ 285382 w 2053087"/>
                <a:gd name="connsiteY5" fmla="*/ 1141526 h 1141526"/>
                <a:gd name="connsiteX6" fmla="*/ 0 w 2053087"/>
                <a:gd name="connsiteY6" fmla="*/ 570763 h 1141526"/>
                <a:gd name="connsiteX0" fmla="*/ 0 w 3088257"/>
                <a:gd name="connsiteY0" fmla="*/ 1295382 h 1295382"/>
                <a:gd name="connsiteX1" fmla="*/ 1320552 w 3088257"/>
                <a:gd name="connsiteY1" fmla="*/ 0 h 1295382"/>
                <a:gd name="connsiteX2" fmla="*/ 2802876 w 3088257"/>
                <a:gd name="connsiteY2" fmla="*/ 0 h 1295382"/>
                <a:gd name="connsiteX3" fmla="*/ 3088257 w 3088257"/>
                <a:gd name="connsiteY3" fmla="*/ 570763 h 1295382"/>
                <a:gd name="connsiteX4" fmla="*/ 2802876 w 3088257"/>
                <a:gd name="connsiteY4" fmla="*/ 1141526 h 1295382"/>
                <a:gd name="connsiteX5" fmla="*/ 1320552 w 3088257"/>
                <a:gd name="connsiteY5" fmla="*/ 1141526 h 1295382"/>
                <a:gd name="connsiteX6" fmla="*/ 0 w 3088257"/>
                <a:gd name="connsiteY6" fmla="*/ 1295382 h 1295382"/>
                <a:gd name="connsiteX0" fmla="*/ 0 w 3088257"/>
                <a:gd name="connsiteY0" fmla="*/ 1295382 h 1296802"/>
                <a:gd name="connsiteX1" fmla="*/ 1320552 w 3088257"/>
                <a:gd name="connsiteY1" fmla="*/ 0 h 1296802"/>
                <a:gd name="connsiteX2" fmla="*/ 2802876 w 3088257"/>
                <a:gd name="connsiteY2" fmla="*/ 0 h 1296802"/>
                <a:gd name="connsiteX3" fmla="*/ 3088257 w 3088257"/>
                <a:gd name="connsiteY3" fmla="*/ 570763 h 1296802"/>
                <a:gd name="connsiteX4" fmla="*/ 2802876 w 3088257"/>
                <a:gd name="connsiteY4" fmla="*/ 1141526 h 1296802"/>
                <a:gd name="connsiteX5" fmla="*/ 440658 w 3088257"/>
                <a:gd name="connsiteY5" fmla="*/ 1296802 h 1296802"/>
                <a:gd name="connsiteX6" fmla="*/ 0 w 3088257"/>
                <a:gd name="connsiteY6" fmla="*/ 1295382 h 1296802"/>
                <a:gd name="connsiteX0" fmla="*/ 0 w 3088257"/>
                <a:gd name="connsiteY0" fmla="*/ 1295382 h 1745375"/>
                <a:gd name="connsiteX1" fmla="*/ 1320552 w 3088257"/>
                <a:gd name="connsiteY1" fmla="*/ 0 h 1745375"/>
                <a:gd name="connsiteX2" fmla="*/ 2802876 w 3088257"/>
                <a:gd name="connsiteY2" fmla="*/ 0 h 1745375"/>
                <a:gd name="connsiteX3" fmla="*/ 3088257 w 3088257"/>
                <a:gd name="connsiteY3" fmla="*/ 570763 h 1745375"/>
                <a:gd name="connsiteX4" fmla="*/ 456491 w 3088257"/>
                <a:gd name="connsiteY4" fmla="*/ 1745375 h 1745375"/>
                <a:gd name="connsiteX5" fmla="*/ 440658 w 3088257"/>
                <a:gd name="connsiteY5" fmla="*/ 1296802 h 1745375"/>
                <a:gd name="connsiteX6" fmla="*/ 0 w 3088257"/>
                <a:gd name="connsiteY6" fmla="*/ 1295382 h 1745375"/>
                <a:gd name="connsiteX0" fmla="*/ 0 w 6694098"/>
                <a:gd name="connsiteY0" fmla="*/ 2639684 h 3089677"/>
                <a:gd name="connsiteX1" fmla="*/ 1320552 w 6694098"/>
                <a:gd name="connsiteY1" fmla="*/ 1344302 h 3089677"/>
                <a:gd name="connsiteX2" fmla="*/ 2802876 w 6694098"/>
                <a:gd name="connsiteY2" fmla="*/ 1344302 h 3089677"/>
                <a:gd name="connsiteX3" fmla="*/ 6694098 w 6694098"/>
                <a:gd name="connsiteY3" fmla="*/ 0 h 3089677"/>
                <a:gd name="connsiteX4" fmla="*/ 456491 w 6694098"/>
                <a:gd name="connsiteY4" fmla="*/ 3089677 h 3089677"/>
                <a:gd name="connsiteX5" fmla="*/ 440658 w 6694098"/>
                <a:gd name="connsiteY5" fmla="*/ 2641104 h 3089677"/>
                <a:gd name="connsiteX6" fmla="*/ 0 w 6694098"/>
                <a:gd name="connsiteY6" fmla="*/ 2639684 h 3089677"/>
                <a:gd name="connsiteX0" fmla="*/ 0 w 6694098"/>
                <a:gd name="connsiteY0" fmla="*/ 2641103 h 3091096"/>
                <a:gd name="connsiteX1" fmla="*/ 1320552 w 6694098"/>
                <a:gd name="connsiteY1" fmla="*/ 1345721 h 3091096"/>
                <a:gd name="connsiteX2" fmla="*/ 2975404 w 6694098"/>
                <a:gd name="connsiteY2" fmla="*/ 0 h 3091096"/>
                <a:gd name="connsiteX3" fmla="*/ 6694098 w 6694098"/>
                <a:gd name="connsiteY3" fmla="*/ 1419 h 3091096"/>
                <a:gd name="connsiteX4" fmla="*/ 456491 w 6694098"/>
                <a:gd name="connsiteY4" fmla="*/ 3091096 h 3091096"/>
                <a:gd name="connsiteX5" fmla="*/ 440658 w 6694098"/>
                <a:gd name="connsiteY5" fmla="*/ 2642523 h 3091096"/>
                <a:gd name="connsiteX6" fmla="*/ 0 w 6694098"/>
                <a:gd name="connsiteY6" fmla="*/ 2641103 h 3091096"/>
                <a:gd name="connsiteX0" fmla="*/ 0 w 6694098"/>
                <a:gd name="connsiteY0" fmla="*/ 6384967 h 6834960"/>
                <a:gd name="connsiteX1" fmla="*/ 2959571 w 6694098"/>
                <a:gd name="connsiteY1" fmla="*/ 0 h 6834960"/>
                <a:gd name="connsiteX2" fmla="*/ 2975404 w 6694098"/>
                <a:gd name="connsiteY2" fmla="*/ 3743864 h 6834960"/>
                <a:gd name="connsiteX3" fmla="*/ 6694098 w 6694098"/>
                <a:gd name="connsiteY3" fmla="*/ 3745283 h 6834960"/>
                <a:gd name="connsiteX4" fmla="*/ 456491 w 6694098"/>
                <a:gd name="connsiteY4" fmla="*/ 6834960 h 6834960"/>
                <a:gd name="connsiteX5" fmla="*/ 440658 w 6694098"/>
                <a:gd name="connsiteY5" fmla="*/ 6386387 h 6834960"/>
                <a:gd name="connsiteX6" fmla="*/ 0 w 6694098"/>
                <a:gd name="connsiteY6" fmla="*/ 6384967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32842 w 6686282"/>
                <a:gd name="connsiteY5" fmla="*/ 6386387 h 6834960"/>
                <a:gd name="connsiteX6" fmla="*/ 0 w 6686282"/>
                <a:gd name="connsiteY6" fmla="*/ 6400598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40658 w 6686282"/>
                <a:gd name="connsiteY5" fmla="*/ 6402018 h 6834960"/>
                <a:gd name="connsiteX6" fmla="*/ 0 w 6686282"/>
                <a:gd name="connsiteY6" fmla="*/ 6400598 h 6834960"/>
                <a:gd name="connsiteX0" fmla="*/ 0 w 6686282"/>
                <a:gd name="connsiteY0" fmla="*/ 6400598 h 6858406"/>
                <a:gd name="connsiteX1" fmla="*/ 2951755 w 6686282"/>
                <a:gd name="connsiteY1" fmla="*/ 0 h 6858406"/>
                <a:gd name="connsiteX2" fmla="*/ 2967588 w 6686282"/>
                <a:gd name="connsiteY2" fmla="*/ 3743864 h 6858406"/>
                <a:gd name="connsiteX3" fmla="*/ 6686282 w 6686282"/>
                <a:gd name="connsiteY3" fmla="*/ 3745283 h 6858406"/>
                <a:gd name="connsiteX4" fmla="*/ 448675 w 6686282"/>
                <a:gd name="connsiteY4" fmla="*/ 6858406 h 6858406"/>
                <a:gd name="connsiteX5" fmla="*/ 440658 w 6686282"/>
                <a:gd name="connsiteY5" fmla="*/ 6402018 h 6858406"/>
                <a:gd name="connsiteX6" fmla="*/ 0 w 6686282"/>
                <a:gd name="connsiteY6" fmla="*/ 6400598 h 6858406"/>
                <a:gd name="connsiteX0" fmla="*/ 0 w 6713636"/>
                <a:gd name="connsiteY0" fmla="*/ 6400598 h 6858406"/>
                <a:gd name="connsiteX1" fmla="*/ 2951755 w 6713636"/>
                <a:gd name="connsiteY1" fmla="*/ 0 h 6858406"/>
                <a:gd name="connsiteX2" fmla="*/ 2967588 w 6713636"/>
                <a:gd name="connsiteY2" fmla="*/ 3743864 h 6858406"/>
                <a:gd name="connsiteX3" fmla="*/ 6713636 w 6713636"/>
                <a:gd name="connsiteY3" fmla="*/ 3745283 h 6858406"/>
                <a:gd name="connsiteX4" fmla="*/ 448675 w 6713636"/>
                <a:gd name="connsiteY4" fmla="*/ 6858406 h 6858406"/>
                <a:gd name="connsiteX5" fmla="*/ 440658 w 6713636"/>
                <a:gd name="connsiteY5" fmla="*/ 6402018 h 6858406"/>
                <a:gd name="connsiteX6" fmla="*/ 0 w 6713636"/>
                <a:gd name="connsiteY6" fmla="*/ 6400598 h 6858406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0599 h 6858407"/>
                <a:gd name="connsiteX1" fmla="*/ 2963478 w 6713636"/>
                <a:gd name="connsiteY1" fmla="*/ 0 h 6858407"/>
                <a:gd name="connsiteX2" fmla="*/ 2967588 w 6713636"/>
                <a:gd name="connsiteY2" fmla="*/ 3743865 h 6858407"/>
                <a:gd name="connsiteX3" fmla="*/ 6713636 w 6713636"/>
                <a:gd name="connsiteY3" fmla="*/ 3745284 h 6858407"/>
                <a:gd name="connsiteX4" fmla="*/ 448675 w 6713636"/>
                <a:gd name="connsiteY4" fmla="*/ 6858407 h 6858407"/>
                <a:gd name="connsiteX5" fmla="*/ 440658 w 6713636"/>
                <a:gd name="connsiteY5" fmla="*/ 6402019 h 6858407"/>
                <a:gd name="connsiteX6" fmla="*/ 0 w 6713636"/>
                <a:gd name="connsiteY6" fmla="*/ 6400599 h 6858407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8675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5500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5168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43575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3636" h="6859873">
                  <a:moveTo>
                    <a:pt x="0" y="6408415"/>
                  </a:moveTo>
                  <a:lnTo>
                    <a:pt x="2963478" y="0"/>
                  </a:lnTo>
                  <a:cubicBezTo>
                    <a:pt x="2968756" y="1247955"/>
                    <a:pt x="2962310" y="2497376"/>
                    <a:pt x="2967588" y="3745331"/>
                  </a:cubicBezTo>
                  <a:lnTo>
                    <a:pt x="6713636" y="3743575"/>
                  </a:lnTo>
                  <a:lnTo>
                    <a:pt x="445500" y="6859873"/>
                  </a:lnTo>
                  <a:lnTo>
                    <a:pt x="440658" y="6409835"/>
                  </a:lnTo>
                  <a:lnTo>
                    <a:pt x="0" y="6408415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BC52C89-A7A1-862D-E32A-F3AA8F11AA86}"/>
                </a:ext>
              </a:extLst>
            </p:cNvPr>
            <p:cNvSpPr/>
            <p:nvPr userDrawn="1"/>
          </p:nvSpPr>
          <p:spPr>
            <a:xfrm>
              <a:off x="5477322" y="6409438"/>
              <a:ext cx="448937" cy="44893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365B80A-3160-FA97-3D5B-657E8ADBC277}"/>
                </a:ext>
              </a:extLst>
            </p:cNvPr>
            <p:cNvSpPr/>
            <p:nvPr userDrawn="1"/>
          </p:nvSpPr>
          <p:spPr>
            <a:xfrm>
              <a:off x="8441906" y="0"/>
              <a:ext cx="3745270" cy="374527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</p:grpSp>
      <p:pic>
        <p:nvPicPr>
          <p:cNvPr id="4" name="Graphic 3">
            <a:extLst>
              <a:ext uri="{FF2B5EF4-FFF2-40B4-BE49-F238E27FC236}">
                <a16:creationId xmlns:a16="http://schemas.microsoft.com/office/drawing/2014/main" id="{D26E4BC2-1A86-C6F9-AC33-87A49FD2AF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36088" y="5494370"/>
            <a:ext cx="2781300" cy="9271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720E5D9-C205-D959-62B9-18930478DF2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3424" y="2536269"/>
            <a:ext cx="2873663" cy="902617"/>
          </a:xfrm>
        </p:spPr>
        <p:txBody>
          <a:bodyPr anchor="t">
            <a:normAutofit/>
          </a:bodyPr>
          <a:lstStyle>
            <a:lvl1pPr algn="l">
              <a:defRPr sz="1500">
                <a:solidFill>
                  <a:schemeClr val="bg1"/>
                </a:solidFill>
              </a:defRPr>
            </a:lvl1pPr>
          </a:lstStyle>
          <a:p>
            <a:r>
              <a:rPr lang="en-LV"/>
              <a:t>Stars.gov.lv attīsta Izglītības un zinātnes ministrija sadarbībā ar </a:t>
            </a:r>
            <a:br>
              <a:rPr lang="en-LV"/>
            </a:br>
            <a:r>
              <a:rPr lang="en-LV"/>
              <a:t>Valsts izglītības attīstības aģentūru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DD2F0F4-9C74-6737-4D61-2F0AD85DA48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8367" y="3694201"/>
            <a:ext cx="2873663" cy="512466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LV"/>
              <a:t>info@viaa.gov.lv</a:t>
            </a:r>
            <a:br>
              <a:rPr lang="en-LV"/>
            </a:br>
            <a:r>
              <a:rPr lang="en-LV"/>
              <a:t>viaa.gov.lv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2CDD3AA-0673-D01A-BD90-17A6DF0A0F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63424" y="4301122"/>
            <a:ext cx="2873663" cy="83648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+371 67 785 406</a:t>
            </a:r>
          </a:p>
          <a:p>
            <a:pPr lvl="0"/>
            <a:r>
              <a:rPr lang="en-GB"/>
              <a:t>+371 67 830 841</a:t>
            </a:r>
          </a:p>
          <a:p>
            <a:pPr lvl="0"/>
            <a:endParaRPr lang="en-GB"/>
          </a:p>
          <a:p>
            <a:pPr lvl="0"/>
            <a:r>
              <a:rPr lang="en-GB" err="1"/>
              <a:t>Vaļņu</a:t>
            </a:r>
            <a:r>
              <a:rPr lang="en-GB"/>
              <a:t> </a:t>
            </a:r>
            <a:r>
              <a:rPr lang="en-GB" err="1"/>
              <a:t>iela</a:t>
            </a:r>
            <a:r>
              <a:rPr lang="en-GB"/>
              <a:t> 1, </a:t>
            </a:r>
            <a:r>
              <a:rPr lang="en-GB" err="1"/>
              <a:t>Rīga</a:t>
            </a:r>
            <a:r>
              <a:rPr lang="en-GB"/>
              <a:t>,</a:t>
            </a:r>
          </a:p>
          <a:p>
            <a:pPr lvl="0"/>
            <a:r>
              <a:rPr lang="en-GB"/>
              <a:t>LV-1050, </a:t>
            </a:r>
            <a:r>
              <a:rPr lang="en-GB" err="1"/>
              <a:t>Latvija</a:t>
            </a:r>
            <a:endParaRPr lang="en-GB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5CC0863-1C91-455E-98C5-C8BF0A8734FD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3424" y="5790557"/>
            <a:ext cx="2873663" cy="204890"/>
          </a:xfrm>
        </p:spPr>
        <p:txBody>
          <a:bodyPr anchor="t">
            <a:normAutofit/>
          </a:bodyPr>
          <a:lstStyle>
            <a:lvl1pPr marL="0" indent="0">
              <a:buNone/>
              <a:defRPr sz="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err="1"/>
              <a:t>Sociālajos</a:t>
            </a:r>
            <a:r>
              <a:rPr lang="en-GB"/>
              <a:t> </a:t>
            </a:r>
            <a:r>
              <a:rPr lang="en-GB" err="1"/>
              <a:t>medijos</a:t>
            </a:r>
            <a:r>
              <a:rPr lang="en-GB"/>
              <a:t>: @stars-account-name</a:t>
            </a: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1A2F4477-9F8D-6539-3065-B0FD4102357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1849" y="6092039"/>
            <a:ext cx="189000" cy="198000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3E22308A-BE98-2501-9129-52F03D8410B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81876" y="6092039"/>
            <a:ext cx="198000" cy="198000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92464C35-C6BF-60E4-52C5-15BF468BB5E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82774" y="6092039"/>
            <a:ext cx="198000" cy="198000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9864C44F-3022-6100-360C-D56647314463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514801" y="6092039"/>
            <a:ext cx="171000" cy="198000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83E9FB7B-5C09-C23F-390C-14EF311828E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796305" y="6092039"/>
            <a:ext cx="207900" cy="19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8020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8999C-7B81-EE30-5EC8-B1E836BB2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279" y="726120"/>
            <a:ext cx="5478684" cy="2529842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54FD43-6333-13D2-66A7-3440801C6D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278" y="3907922"/>
            <a:ext cx="5478684" cy="1405249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8B7B7-1F05-9683-D5DE-EB55FFA82A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2278" y="451413"/>
            <a:ext cx="2743200" cy="27470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02CDCD-A4D6-404B-834C-01F738CC0C65}" type="datetimeFigureOut">
              <a:rPr lang="en-LV" smtClean="0"/>
              <a:pPr/>
              <a:t>02/26/2026</a:t>
            </a:fld>
            <a:endParaRPr lang="en-LV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EF5CD1-63E8-56C2-6046-9D05DD937A39}"/>
              </a:ext>
            </a:extLst>
          </p:cNvPr>
          <p:cNvSpPr/>
          <p:nvPr userDrawn="1"/>
        </p:nvSpPr>
        <p:spPr>
          <a:xfrm>
            <a:off x="6096000" y="6285848"/>
            <a:ext cx="566057" cy="5758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6394A545-FEAA-4003-9F44-5C232779A6B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4656" y="-3520"/>
            <a:ext cx="6094724" cy="6869400"/>
          </a:xfrm>
          <a:custGeom>
            <a:avLst/>
            <a:gdLst>
              <a:gd name="connsiteX0" fmla="*/ 0 w 6596062"/>
              <a:gd name="connsiteY0" fmla="*/ 3094832 h 6189663"/>
              <a:gd name="connsiteX1" fmla="*/ 1547416 w 6596062"/>
              <a:gd name="connsiteY1" fmla="*/ 1 h 6189663"/>
              <a:gd name="connsiteX2" fmla="*/ 5048646 w 6596062"/>
              <a:gd name="connsiteY2" fmla="*/ 1 h 6189663"/>
              <a:gd name="connsiteX3" fmla="*/ 6596062 w 6596062"/>
              <a:gd name="connsiteY3" fmla="*/ 3094832 h 6189663"/>
              <a:gd name="connsiteX4" fmla="*/ 5048646 w 6596062"/>
              <a:gd name="connsiteY4" fmla="*/ 6189662 h 6189663"/>
              <a:gd name="connsiteX5" fmla="*/ 1547416 w 6596062"/>
              <a:gd name="connsiteY5" fmla="*/ 6189662 h 6189663"/>
              <a:gd name="connsiteX6" fmla="*/ 0 w 6596062"/>
              <a:gd name="connsiteY6" fmla="*/ 3094832 h 6189663"/>
              <a:gd name="connsiteX0" fmla="*/ 0 w 7148512"/>
              <a:gd name="connsiteY0" fmla="*/ 7190581 h 7190581"/>
              <a:gd name="connsiteX1" fmla="*/ 2099866 w 7148512"/>
              <a:gd name="connsiteY1" fmla="*/ 0 h 7190581"/>
              <a:gd name="connsiteX2" fmla="*/ 5601096 w 7148512"/>
              <a:gd name="connsiteY2" fmla="*/ 0 h 7190581"/>
              <a:gd name="connsiteX3" fmla="*/ 7148512 w 7148512"/>
              <a:gd name="connsiteY3" fmla="*/ 3094831 h 7190581"/>
              <a:gd name="connsiteX4" fmla="*/ 5601096 w 7148512"/>
              <a:gd name="connsiteY4" fmla="*/ 6189661 h 7190581"/>
              <a:gd name="connsiteX5" fmla="*/ 2099866 w 7148512"/>
              <a:gd name="connsiteY5" fmla="*/ 6189661 h 7190581"/>
              <a:gd name="connsiteX6" fmla="*/ 0 w 7148512"/>
              <a:gd name="connsiteY6" fmla="*/ 7190581 h 7190581"/>
              <a:gd name="connsiteX0" fmla="*/ 0 w 7148512"/>
              <a:gd name="connsiteY0" fmla="*/ 7190581 h 7237411"/>
              <a:gd name="connsiteX1" fmla="*/ 2099866 w 7148512"/>
              <a:gd name="connsiteY1" fmla="*/ 0 h 7237411"/>
              <a:gd name="connsiteX2" fmla="*/ 5601096 w 7148512"/>
              <a:gd name="connsiteY2" fmla="*/ 0 h 7237411"/>
              <a:gd name="connsiteX3" fmla="*/ 7148512 w 7148512"/>
              <a:gd name="connsiteY3" fmla="*/ 3094831 h 7237411"/>
              <a:gd name="connsiteX4" fmla="*/ 5601096 w 7148512"/>
              <a:gd name="connsiteY4" fmla="*/ 6189661 h 7237411"/>
              <a:gd name="connsiteX5" fmla="*/ 537766 w 7148512"/>
              <a:gd name="connsiteY5" fmla="*/ 7237411 h 7237411"/>
              <a:gd name="connsiteX6" fmla="*/ 0 w 7148512"/>
              <a:gd name="connsiteY6" fmla="*/ 7190581 h 7237411"/>
              <a:gd name="connsiteX0" fmla="*/ 0 w 7148512"/>
              <a:gd name="connsiteY0" fmla="*/ 7190581 h 7770811"/>
              <a:gd name="connsiteX1" fmla="*/ 2099866 w 7148512"/>
              <a:gd name="connsiteY1" fmla="*/ 0 h 7770811"/>
              <a:gd name="connsiteX2" fmla="*/ 5601096 w 7148512"/>
              <a:gd name="connsiteY2" fmla="*/ 0 h 7770811"/>
              <a:gd name="connsiteX3" fmla="*/ 7148512 w 7148512"/>
              <a:gd name="connsiteY3" fmla="*/ 3094831 h 7770811"/>
              <a:gd name="connsiteX4" fmla="*/ 514746 w 7148512"/>
              <a:gd name="connsiteY4" fmla="*/ 7770811 h 7770811"/>
              <a:gd name="connsiteX5" fmla="*/ 537766 w 7148512"/>
              <a:gd name="connsiteY5" fmla="*/ 7237411 h 7770811"/>
              <a:gd name="connsiteX6" fmla="*/ 0 w 7148512"/>
              <a:gd name="connsiteY6" fmla="*/ 7190581 h 7770811"/>
              <a:gd name="connsiteX0" fmla="*/ 0 w 6100762"/>
              <a:gd name="connsiteY0" fmla="*/ 7190581 h 7770811"/>
              <a:gd name="connsiteX1" fmla="*/ 2099866 w 6100762"/>
              <a:gd name="connsiteY1" fmla="*/ 0 h 7770811"/>
              <a:gd name="connsiteX2" fmla="*/ 5601096 w 6100762"/>
              <a:gd name="connsiteY2" fmla="*/ 0 h 7770811"/>
              <a:gd name="connsiteX3" fmla="*/ 6100762 w 6100762"/>
              <a:gd name="connsiteY3" fmla="*/ 4561681 h 7770811"/>
              <a:gd name="connsiteX4" fmla="*/ 514746 w 6100762"/>
              <a:gd name="connsiteY4" fmla="*/ 7770811 h 7770811"/>
              <a:gd name="connsiteX5" fmla="*/ 537766 w 6100762"/>
              <a:gd name="connsiteY5" fmla="*/ 7237411 h 7770811"/>
              <a:gd name="connsiteX6" fmla="*/ 0 w 6100762"/>
              <a:gd name="connsiteY6" fmla="*/ 7190581 h 7770811"/>
              <a:gd name="connsiteX0" fmla="*/ 0 w 6100762"/>
              <a:gd name="connsiteY0" fmla="*/ 7190581 h 7770811"/>
              <a:gd name="connsiteX1" fmla="*/ 2099866 w 6100762"/>
              <a:gd name="connsiteY1" fmla="*/ 0 h 7770811"/>
              <a:gd name="connsiteX2" fmla="*/ 6096396 w 6100762"/>
              <a:gd name="connsiteY2" fmla="*/ 933450 h 7770811"/>
              <a:gd name="connsiteX3" fmla="*/ 6100762 w 6100762"/>
              <a:gd name="connsiteY3" fmla="*/ 4561681 h 7770811"/>
              <a:gd name="connsiteX4" fmla="*/ 514746 w 6100762"/>
              <a:gd name="connsiteY4" fmla="*/ 7770811 h 7770811"/>
              <a:gd name="connsiteX5" fmla="*/ 537766 w 6100762"/>
              <a:gd name="connsiteY5" fmla="*/ 7237411 h 7770811"/>
              <a:gd name="connsiteX6" fmla="*/ 0 w 6100762"/>
              <a:gd name="connsiteY6" fmla="*/ 7190581 h 7770811"/>
              <a:gd name="connsiteX0" fmla="*/ 0 w 6100762"/>
              <a:gd name="connsiteY0" fmla="*/ 6314281 h 6894511"/>
              <a:gd name="connsiteX1" fmla="*/ 2328466 w 6100762"/>
              <a:gd name="connsiteY1" fmla="*/ 0 h 6894511"/>
              <a:gd name="connsiteX2" fmla="*/ 6096396 w 6100762"/>
              <a:gd name="connsiteY2" fmla="*/ 57150 h 6894511"/>
              <a:gd name="connsiteX3" fmla="*/ 6100762 w 6100762"/>
              <a:gd name="connsiteY3" fmla="*/ 3685381 h 6894511"/>
              <a:gd name="connsiteX4" fmla="*/ 514746 w 6100762"/>
              <a:gd name="connsiteY4" fmla="*/ 6894511 h 6894511"/>
              <a:gd name="connsiteX5" fmla="*/ 537766 w 6100762"/>
              <a:gd name="connsiteY5" fmla="*/ 6361111 h 6894511"/>
              <a:gd name="connsiteX6" fmla="*/ 0 w 6100762"/>
              <a:gd name="connsiteY6" fmla="*/ 6314281 h 6894511"/>
              <a:gd name="connsiteX0" fmla="*/ 0 w 6116393"/>
              <a:gd name="connsiteY0" fmla="*/ 6290835 h 6894511"/>
              <a:gd name="connsiteX1" fmla="*/ 2344097 w 6116393"/>
              <a:gd name="connsiteY1" fmla="*/ 0 h 6894511"/>
              <a:gd name="connsiteX2" fmla="*/ 6112027 w 6116393"/>
              <a:gd name="connsiteY2" fmla="*/ 57150 h 6894511"/>
              <a:gd name="connsiteX3" fmla="*/ 6116393 w 6116393"/>
              <a:gd name="connsiteY3" fmla="*/ 3685381 h 6894511"/>
              <a:gd name="connsiteX4" fmla="*/ 530377 w 6116393"/>
              <a:gd name="connsiteY4" fmla="*/ 6894511 h 6894511"/>
              <a:gd name="connsiteX5" fmla="*/ 553397 w 6116393"/>
              <a:gd name="connsiteY5" fmla="*/ 6361111 h 6894511"/>
              <a:gd name="connsiteX6" fmla="*/ 0 w 6116393"/>
              <a:gd name="connsiteY6" fmla="*/ 6290835 h 6894511"/>
              <a:gd name="connsiteX0" fmla="*/ 0 w 6116393"/>
              <a:gd name="connsiteY0" fmla="*/ 6290835 h 6894511"/>
              <a:gd name="connsiteX1" fmla="*/ 2344097 w 6116393"/>
              <a:gd name="connsiteY1" fmla="*/ 0 h 6894511"/>
              <a:gd name="connsiteX2" fmla="*/ 6112027 w 6116393"/>
              <a:gd name="connsiteY2" fmla="*/ 57150 h 6894511"/>
              <a:gd name="connsiteX3" fmla="*/ 6116393 w 6116393"/>
              <a:gd name="connsiteY3" fmla="*/ 3685381 h 6894511"/>
              <a:gd name="connsiteX4" fmla="*/ 530377 w 6116393"/>
              <a:gd name="connsiteY4" fmla="*/ 6894511 h 6894511"/>
              <a:gd name="connsiteX5" fmla="*/ 576843 w 6116393"/>
              <a:gd name="connsiteY5" fmla="*/ 6275142 h 6894511"/>
              <a:gd name="connsiteX6" fmla="*/ 0 w 6116393"/>
              <a:gd name="connsiteY6" fmla="*/ 6290835 h 6894511"/>
              <a:gd name="connsiteX0" fmla="*/ 0 w 6116393"/>
              <a:gd name="connsiteY0" fmla="*/ 6290835 h 6878880"/>
              <a:gd name="connsiteX1" fmla="*/ 2344097 w 6116393"/>
              <a:gd name="connsiteY1" fmla="*/ 0 h 6878880"/>
              <a:gd name="connsiteX2" fmla="*/ 6112027 w 6116393"/>
              <a:gd name="connsiteY2" fmla="*/ 57150 h 6878880"/>
              <a:gd name="connsiteX3" fmla="*/ 6116393 w 6116393"/>
              <a:gd name="connsiteY3" fmla="*/ 3685381 h 6878880"/>
              <a:gd name="connsiteX4" fmla="*/ 569454 w 6116393"/>
              <a:gd name="connsiteY4" fmla="*/ 6878880 h 6878880"/>
              <a:gd name="connsiteX5" fmla="*/ 576843 w 6116393"/>
              <a:gd name="connsiteY5" fmla="*/ 6275142 h 6878880"/>
              <a:gd name="connsiteX6" fmla="*/ 0 w 6116393"/>
              <a:gd name="connsiteY6" fmla="*/ 6290835 h 6878880"/>
              <a:gd name="connsiteX0" fmla="*/ 0 w 6116393"/>
              <a:gd name="connsiteY0" fmla="*/ 6290835 h 6878880"/>
              <a:gd name="connsiteX1" fmla="*/ 2344097 w 6116393"/>
              <a:gd name="connsiteY1" fmla="*/ 0 h 6878880"/>
              <a:gd name="connsiteX2" fmla="*/ 6112027 w 6116393"/>
              <a:gd name="connsiteY2" fmla="*/ 57150 h 6878880"/>
              <a:gd name="connsiteX3" fmla="*/ 6116393 w 6116393"/>
              <a:gd name="connsiteY3" fmla="*/ 3685381 h 6878880"/>
              <a:gd name="connsiteX4" fmla="*/ 569454 w 6116393"/>
              <a:gd name="connsiteY4" fmla="*/ 6878880 h 6878880"/>
              <a:gd name="connsiteX5" fmla="*/ 576843 w 6116393"/>
              <a:gd name="connsiteY5" fmla="*/ 6279476 h 6878880"/>
              <a:gd name="connsiteX6" fmla="*/ 0 w 6116393"/>
              <a:gd name="connsiteY6" fmla="*/ 6290835 h 6878880"/>
              <a:gd name="connsiteX0" fmla="*/ 0 w 6116393"/>
              <a:gd name="connsiteY0" fmla="*/ 6290835 h 6865879"/>
              <a:gd name="connsiteX1" fmla="*/ 2344097 w 6116393"/>
              <a:gd name="connsiteY1" fmla="*/ 0 h 6865879"/>
              <a:gd name="connsiteX2" fmla="*/ 6112027 w 6116393"/>
              <a:gd name="connsiteY2" fmla="*/ 57150 h 6865879"/>
              <a:gd name="connsiteX3" fmla="*/ 6116393 w 6116393"/>
              <a:gd name="connsiteY3" fmla="*/ 3685381 h 6865879"/>
              <a:gd name="connsiteX4" fmla="*/ 573788 w 6116393"/>
              <a:gd name="connsiteY4" fmla="*/ 6865879 h 6865879"/>
              <a:gd name="connsiteX5" fmla="*/ 576843 w 6116393"/>
              <a:gd name="connsiteY5" fmla="*/ 6279476 h 6865879"/>
              <a:gd name="connsiteX6" fmla="*/ 0 w 6116393"/>
              <a:gd name="connsiteY6" fmla="*/ 6290835 h 6865879"/>
              <a:gd name="connsiteX0" fmla="*/ 0 w 6116393"/>
              <a:gd name="connsiteY0" fmla="*/ 6294356 h 6869400"/>
              <a:gd name="connsiteX1" fmla="*/ 2344097 w 6116393"/>
              <a:gd name="connsiteY1" fmla="*/ 3521 h 6869400"/>
              <a:gd name="connsiteX2" fmla="*/ 6090359 w 6116393"/>
              <a:gd name="connsiteY2" fmla="*/ 0 h 6869400"/>
              <a:gd name="connsiteX3" fmla="*/ 6116393 w 6116393"/>
              <a:gd name="connsiteY3" fmla="*/ 3688902 h 6869400"/>
              <a:gd name="connsiteX4" fmla="*/ 573788 w 6116393"/>
              <a:gd name="connsiteY4" fmla="*/ 6869400 h 6869400"/>
              <a:gd name="connsiteX5" fmla="*/ 576843 w 6116393"/>
              <a:gd name="connsiteY5" fmla="*/ 6282997 h 6869400"/>
              <a:gd name="connsiteX6" fmla="*/ 0 w 6116393"/>
              <a:gd name="connsiteY6" fmla="*/ 6294356 h 6869400"/>
              <a:gd name="connsiteX0" fmla="*/ 0 w 6094724"/>
              <a:gd name="connsiteY0" fmla="*/ 6294356 h 6869400"/>
              <a:gd name="connsiteX1" fmla="*/ 2344097 w 6094724"/>
              <a:gd name="connsiteY1" fmla="*/ 3521 h 6869400"/>
              <a:gd name="connsiteX2" fmla="*/ 6090359 w 6094724"/>
              <a:gd name="connsiteY2" fmla="*/ 0 h 6869400"/>
              <a:gd name="connsiteX3" fmla="*/ 6094724 w 6094724"/>
              <a:gd name="connsiteY3" fmla="*/ 3762574 h 6869400"/>
              <a:gd name="connsiteX4" fmla="*/ 573788 w 6094724"/>
              <a:gd name="connsiteY4" fmla="*/ 6869400 h 6869400"/>
              <a:gd name="connsiteX5" fmla="*/ 576843 w 6094724"/>
              <a:gd name="connsiteY5" fmla="*/ 6282997 h 6869400"/>
              <a:gd name="connsiteX6" fmla="*/ 0 w 6094724"/>
              <a:gd name="connsiteY6" fmla="*/ 6294356 h 6869400"/>
              <a:gd name="connsiteX0" fmla="*/ 0 w 6094724"/>
              <a:gd name="connsiteY0" fmla="*/ 6294356 h 6869400"/>
              <a:gd name="connsiteX1" fmla="*/ 2344097 w 6094724"/>
              <a:gd name="connsiteY1" fmla="*/ 3521 h 6869400"/>
              <a:gd name="connsiteX2" fmla="*/ 6090359 w 6094724"/>
              <a:gd name="connsiteY2" fmla="*/ 0 h 6869400"/>
              <a:gd name="connsiteX3" fmla="*/ 6094724 w 6094724"/>
              <a:gd name="connsiteY3" fmla="*/ 3740906 h 6869400"/>
              <a:gd name="connsiteX4" fmla="*/ 573788 w 6094724"/>
              <a:gd name="connsiteY4" fmla="*/ 6869400 h 6869400"/>
              <a:gd name="connsiteX5" fmla="*/ 576843 w 6094724"/>
              <a:gd name="connsiteY5" fmla="*/ 6282997 h 6869400"/>
              <a:gd name="connsiteX6" fmla="*/ 0 w 6094724"/>
              <a:gd name="connsiteY6" fmla="*/ 6294356 h 686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4724" h="6869400">
                <a:moveTo>
                  <a:pt x="0" y="6294356"/>
                </a:moveTo>
                <a:lnTo>
                  <a:pt x="2344097" y="3521"/>
                </a:lnTo>
                <a:lnTo>
                  <a:pt x="6090359" y="0"/>
                </a:lnTo>
                <a:cubicBezTo>
                  <a:pt x="6091814" y="1209410"/>
                  <a:pt x="6093269" y="2531496"/>
                  <a:pt x="6094724" y="3740906"/>
                </a:cubicBezTo>
                <a:lnTo>
                  <a:pt x="573788" y="6869400"/>
                </a:lnTo>
                <a:cubicBezTo>
                  <a:pt x="574806" y="6673932"/>
                  <a:pt x="575825" y="6478465"/>
                  <a:pt x="576843" y="6282997"/>
                </a:cubicBezTo>
                <a:lnTo>
                  <a:pt x="0" y="6294356"/>
                </a:lnTo>
                <a:close/>
              </a:path>
            </a:pathLst>
          </a:custGeom>
        </p:spPr>
        <p:txBody>
          <a:bodyPr/>
          <a:lstStyle/>
          <a:p>
            <a:endParaRPr lang="en-LV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46F4ABD0-9C2D-08A0-CEA0-6DBDD81BCD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4" y="5000262"/>
            <a:ext cx="3630096" cy="185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01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67DC53E6-43CE-9E6D-F12B-EAD1D7FDBD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-148873"/>
            <a:ext cx="3630095" cy="1854939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481FCEA-666C-C823-BC46-9DB47DA54A71}"/>
              </a:ext>
            </a:extLst>
          </p:cNvPr>
          <p:cNvGrpSpPr/>
          <p:nvPr userDrawn="1"/>
        </p:nvGrpSpPr>
        <p:grpSpPr>
          <a:xfrm>
            <a:off x="5477322" y="0"/>
            <a:ext cx="6714678" cy="6859873"/>
            <a:chOff x="5477322" y="0"/>
            <a:chExt cx="6714678" cy="6859873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39600D50-C6DB-1C7A-2A5F-093EC86891B6}"/>
                </a:ext>
              </a:extLst>
            </p:cNvPr>
            <p:cNvSpPr/>
            <p:nvPr userDrawn="1"/>
          </p:nvSpPr>
          <p:spPr>
            <a:xfrm>
              <a:off x="5478364" y="0"/>
              <a:ext cx="6713636" cy="6859873"/>
            </a:xfrm>
            <a:custGeom>
              <a:avLst/>
              <a:gdLst>
                <a:gd name="connsiteX0" fmla="*/ 0 w 2053087"/>
                <a:gd name="connsiteY0" fmla="*/ 570763 h 1141526"/>
                <a:gd name="connsiteX1" fmla="*/ 285382 w 2053087"/>
                <a:gd name="connsiteY1" fmla="*/ 0 h 1141526"/>
                <a:gd name="connsiteX2" fmla="*/ 1767706 w 2053087"/>
                <a:gd name="connsiteY2" fmla="*/ 0 h 1141526"/>
                <a:gd name="connsiteX3" fmla="*/ 2053087 w 2053087"/>
                <a:gd name="connsiteY3" fmla="*/ 570763 h 1141526"/>
                <a:gd name="connsiteX4" fmla="*/ 1767706 w 2053087"/>
                <a:gd name="connsiteY4" fmla="*/ 1141526 h 1141526"/>
                <a:gd name="connsiteX5" fmla="*/ 285382 w 2053087"/>
                <a:gd name="connsiteY5" fmla="*/ 1141526 h 1141526"/>
                <a:gd name="connsiteX6" fmla="*/ 0 w 2053087"/>
                <a:gd name="connsiteY6" fmla="*/ 570763 h 1141526"/>
                <a:gd name="connsiteX0" fmla="*/ 0 w 3088257"/>
                <a:gd name="connsiteY0" fmla="*/ 1295382 h 1295382"/>
                <a:gd name="connsiteX1" fmla="*/ 1320552 w 3088257"/>
                <a:gd name="connsiteY1" fmla="*/ 0 h 1295382"/>
                <a:gd name="connsiteX2" fmla="*/ 2802876 w 3088257"/>
                <a:gd name="connsiteY2" fmla="*/ 0 h 1295382"/>
                <a:gd name="connsiteX3" fmla="*/ 3088257 w 3088257"/>
                <a:gd name="connsiteY3" fmla="*/ 570763 h 1295382"/>
                <a:gd name="connsiteX4" fmla="*/ 2802876 w 3088257"/>
                <a:gd name="connsiteY4" fmla="*/ 1141526 h 1295382"/>
                <a:gd name="connsiteX5" fmla="*/ 1320552 w 3088257"/>
                <a:gd name="connsiteY5" fmla="*/ 1141526 h 1295382"/>
                <a:gd name="connsiteX6" fmla="*/ 0 w 3088257"/>
                <a:gd name="connsiteY6" fmla="*/ 1295382 h 1295382"/>
                <a:gd name="connsiteX0" fmla="*/ 0 w 3088257"/>
                <a:gd name="connsiteY0" fmla="*/ 1295382 h 1296802"/>
                <a:gd name="connsiteX1" fmla="*/ 1320552 w 3088257"/>
                <a:gd name="connsiteY1" fmla="*/ 0 h 1296802"/>
                <a:gd name="connsiteX2" fmla="*/ 2802876 w 3088257"/>
                <a:gd name="connsiteY2" fmla="*/ 0 h 1296802"/>
                <a:gd name="connsiteX3" fmla="*/ 3088257 w 3088257"/>
                <a:gd name="connsiteY3" fmla="*/ 570763 h 1296802"/>
                <a:gd name="connsiteX4" fmla="*/ 2802876 w 3088257"/>
                <a:gd name="connsiteY4" fmla="*/ 1141526 h 1296802"/>
                <a:gd name="connsiteX5" fmla="*/ 440658 w 3088257"/>
                <a:gd name="connsiteY5" fmla="*/ 1296802 h 1296802"/>
                <a:gd name="connsiteX6" fmla="*/ 0 w 3088257"/>
                <a:gd name="connsiteY6" fmla="*/ 1295382 h 1296802"/>
                <a:gd name="connsiteX0" fmla="*/ 0 w 3088257"/>
                <a:gd name="connsiteY0" fmla="*/ 1295382 h 1745375"/>
                <a:gd name="connsiteX1" fmla="*/ 1320552 w 3088257"/>
                <a:gd name="connsiteY1" fmla="*/ 0 h 1745375"/>
                <a:gd name="connsiteX2" fmla="*/ 2802876 w 3088257"/>
                <a:gd name="connsiteY2" fmla="*/ 0 h 1745375"/>
                <a:gd name="connsiteX3" fmla="*/ 3088257 w 3088257"/>
                <a:gd name="connsiteY3" fmla="*/ 570763 h 1745375"/>
                <a:gd name="connsiteX4" fmla="*/ 456491 w 3088257"/>
                <a:gd name="connsiteY4" fmla="*/ 1745375 h 1745375"/>
                <a:gd name="connsiteX5" fmla="*/ 440658 w 3088257"/>
                <a:gd name="connsiteY5" fmla="*/ 1296802 h 1745375"/>
                <a:gd name="connsiteX6" fmla="*/ 0 w 3088257"/>
                <a:gd name="connsiteY6" fmla="*/ 1295382 h 1745375"/>
                <a:gd name="connsiteX0" fmla="*/ 0 w 6694098"/>
                <a:gd name="connsiteY0" fmla="*/ 2639684 h 3089677"/>
                <a:gd name="connsiteX1" fmla="*/ 1320552 w 6694098"/>
                <a:gd name="connsiteY1" fmla="*/ 1344302 h 3089677"/>
                <a:gd name="connsiteX2" fmla="*/ 2802876 w 6694098"/>
                <a:gd name="connsiteY2" fmla="*/ 1344302 h 3089677"/>
                <a:gd name="connsiteX3" fmla="*/ 6694098 w 6694098"/>
                <a:gd name="connsiteY3" fmla="*/ 0 h 3089677"/>
                <a:gd name="connsiteX4" fmla="*/ 456491 w 6694098"/>
                <a:gd name="connsiteY4" fmla="*/ 3089677 h 3089677"/>
                <a:gd name="connsiteX5" fmla="*/ 440658 w 6694098"/>
                <a:gd name="connsiteY5" fmla="*/ 2641104 h 3089677"/>
                <a:gd name="connsiteX6" fmla="*/ 0 w 6694098"/>
                <a:gd name="connsiteY6" fmla="*/ 2639684 h 3089677"/>
                <a:gd name="connsiteX0" fmla="*/ 0 w 6694098"/>
                <a:gd name="connsiteY0" fmla="*/ 2641103 h 3091096"/>
                <a:gd name="connsiteX1" fmla="*/ 1320552 w 6694098"/>
                <a:gd name="connsiteY1" fmla="*/ 1345721 h 3091096"/>
                <a:gd name="connsiteX2" fmla="*/ 2975404 w 6694098"/>
                <a:gd name="connsiteY2" fmla="*/ 0 h 3091096"/>
                <a:gd name="connsiteX3" fmla="*/ 6694098 w 6694098"/>
                <a:gd name="connsiteY3" fmla="*/ 1419 h 3091096"/>
                <a:gd name="connsiteX4" fmla="*/ 456491 w 6694098"/>
                <a:gd name="connsiteY4" fmla="*/ 3091096 h 3091096"/>
                <a:gd name="connsiteX5" fmla="*/ 440658 w 6694098"/>
                <a:gd name="connsiteY5" fmla="*/ 2642523 h 3091096"/>
                <a:gd name="connsiteX6" fmla="*/ 0 w 6694098"/>
                <a:gd name="connsiteY6" fmla="*/ 2641103 h 3091096"/>
                <a:gd name="connsiteX0" fmla="*/ 0 w 6694098"/>
                <a:gd name="connsiteY0" fmla="*/ 6384967 h 6834960"/>
                <a:gd name="connsiteX1" fmla="*/ 2959571 w 6694098"/>
                <a:gd name="connsiteY1" fmla="*/ 0 h 6834960"/>
                <a:gd name="connsiteX2" fmla="*/ 2975404 w 6694098"/>
                <a:gd name="connsiteY2" fmla="*/ 3743864 h 6834960"/>
                <a:gd name="connsiteX3" fmla="*/ 6694098 w 6694098"/>
                <a:gd name="connsiteY3" fmla="*/ 3745283 h 6834960"/>
                <a:gd name="connsiteX4" fmla="*/ 456491 w 6694098"/>
                <a:gd name="connsiteY4" fmla="*/ 6834960 h 6834960"/>
                <a:gd name="connsiteX5" fmla="*/ 440658 w 6694098"/>
                <a:gd name="connsiteY5" fmla="*/ 6386387 h 6834960"/>
                <a:gd name="connsiteX6" fmla="*/ 0 w 6694098"/>
                <a:gd name="connsiteY6" fmla="*/ 6384967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32842 w 6686282"/>
                <a:gd name="connsiteY5" fmla="*/ 6386387 h 6834960"/>
                <a:gd name="connsiteX6" fmla="*/ 0 w 6686282"/>
                <a:gd name="connsiteY6" fmla="*/ 6400598 h 6834960"/>
                <a:gd name="connsiteX0" fmla="*/ 0 w 6686282"/>
                <a:gd name="connsiteY0" fmla="*/ 6400598 h 6834960"/>
                <a:gd name="connsiteX1" fmla="*/ 2951755 w 6686282"/>
                <a:gd name="connsiteY1" fmla="*/ 0 h 6834960"/>
                <a:gd name="connsiteX2" fmla="*/ 2967588 w 6686282"/>
                <a:gd name="connsiteY2" fmla="*/ 3743864 h 6834960"/>
                <a:gd name="connsiteX3" fmla="*/ 6686282 w 6686282"/>
                <a:gd name="connsiteY3" fmla="*/ 3745283 h 6834960"/>
                <a:gd name="connsiteX4" fmla="*/ 448675 w 6686282"/>
                <a:gd name="connsiteY4" fmla="*/ 6834960 h 6834960"/>
                <a:gd name="connsiteX5" fmla="*/ 440658 w 6686282"/>
                <a:gd name="connsiteY5" fmla="*/ 6402018 h 6834960"/>
                <a:gd name="connsiteX6" fmla="*/ 0 w 6686282"/>
                <a:gd name="connsiteY6" fmla="*/ 6400598 h 6834960"/>
                <a:gd name="connsiteX0" fmla="*/ 0 w 6686282"/>
                <a:gd name="connsiteY0" fmla="*/ 6400598 h 6858406"/>
                <a:gd name="connsiteX1" fmla="*/ 2951755 w 6686282"/>
                <a:gd name="connsiteY1" fmla="*/ 0 h 6858406"/>
                <a:gd name="connsiteX2" fmla="*/ 2967588 w 6686282"/>
                <a:gd name="connsiteY2" fmla="*/ 3743864 h 6858406"/>
                <a:gd name="connsiteX3" fmla="*/ 6686282 w 6686282"/>
                <a:gd name="connsiteY3" fmla="*/ 3745283 h 6858406"/>
                <a:gd name="connsiteX4" fmla="*/ 448675 w 6686282"/>
                <a:gd name="connsiteY4" fmla="*/ 6858406 h 6858406"/>
                <a:gd name="connsiteX5" fmla="*/ 440658 w 6686282"/>
                <a:gd name="connsiteY5" fmla="*/ 6402018 h 6858406"/>
                <a:gd name="connsiteX6" fmla="*/ 0 w 6686282"/>
                <a:gd name="connsiteY6" fmla="*/ 6400598 h 6858406"/>
                <a:gd name="connsiteX0" fmla="*/ 0 w 6713636"/>
                <a:gd name="connsiteY0" fmla="*/ 6400598 h 6858406"/>
                <a:gd name="connsiteX1" fmla="*/ 2951755 w 6713636"/>
                <a:gd name="connsiteY1" fmla="*/ 0 h 6858406"/>
                <a:gd name="connsiteX2" fmla="*/ 2967588 w 6713636"/>
                <a:gd name="connsiteY2" fmla="*/ 3743864 h 6858406"/>
                <a:gd name="connsiteX3" fmla="*/ 6713636 w 6713636"/>
                <a:gd name="connsiteY3" fmla="*/ 3745283 h 6858406"/>
                <a:gd name="connsiteX4" fmla="*/ 448675 w 6713636"/>
                <a:gd name="connsiteY4" fmla="*/ 6858406 h 6858406"/>
                <a:gd name="connsiteX5" fmla="*/ 440658 w 6713636"/>
                <a:gd name="connsiteY5" fmla="*/ 6402018 h 6858406"/>
                <a:gd name="connsiteX6" fmla="*/ 0 w 6713636"/>
                <a:gd name="connsiteY6" fmla="*/ 6400598 h 6858406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4506 h 6862314"/>
                <a:gd name="connsiteX1" fmla="*/ 2963478 w 6713636"/>
                <a:gd name="connsiteY1" fmla="*/ 0 h 6862314"/>
                <a:gd name="connsiteX2" fmla="*/ 2967588 w 6713636"/>
                <a:gd name="connsiteY2" fmla="*/ 3747772 h 6862314"/>
                <a:gd name="connsiteX3" fmla="*/ 6713636 w 6713636"/>
                <a:gd name="connsiteY3" fmla="*/ 3749191 h 6862314"/>
                <a:gd name="connsiteX4" fmla="*/ 448675 w 6713636"/>
                <a:gd name="connsiteY4" fmla="*/ 6862314 h 6862314"/>
                <a:gd name="connsiteX5" fmla="*/ 440658 w 6713636"/>
                <a:gd name="connsiteY5" fmla="*/ 6405926 h 6862314"/>
                <a:gd name="connsiteX6" fmla="*/ 0 w 6713636"/>
                <a:gd name="connsiteY6" fmla="*/ 6404506 h 6862314"/>
                <a:gd name="connsiteX0" fmla="*/ 0 w 6713636"/>
                <a:gd name="connsiteY0" fmla="*/ 6400599 h 6858407"/>
                <a:gd name="connsiteX1" fmla="*/ 2963478 w 6713636"/>
                <a:gd name="connsiteY1" fmla="*/ 0 h 6858407"/>
                <a:gd name="connsiteX2" fmla="*/ 2967588 w 6713636"/>
                <a:gd name="connsiteY2" fmla="*/ 3743865 h 6858407"/>
                <a:gd name="connsiteX3" fmla="*/ 6713636 w 6713636"/>
                <a:gd name="connsiteY3" fmla="*/ 3745284 h 6858407"/>
                <a:gd name="connsiteX4" fmla="*/ 448675 w 6713636"/>
                <a:gd name="connsiteY4" fmla="*/ 6858407 h 6858407"/>
                <a:gd name="connsiteX5" fmla="*/ 440658 w 6713636"/>
                <a:gd name="connsiteY5" fmla="*/ 6402019 h 6858407"/>
                <a:gd name="connsiteX6" fmla="*/ 0 w 6713636"/>
                <a:gd name="connsiteY6" fmla="*/ 6400599 h 6858407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8675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66223"/>
                <a:gd name="connsiteX1" fmla="*/ 2963478 w 6713636"/>
                <a:gd name="connsiteY1" fmla="*/ 0 h 6866223"/>
                <a:gd name="connsiteX2" fmla="*/ 2967588 w 6713636"/>
                <a:gd name="connsiteY2" fmla="*/ 3751681 h 6866223"/>
                <a:gd name="connsiteX3" fmla="*/ 6713636 w 6713636"/>
                <a:gd name="connsiteY3" fmla="*/ 3753100 h 6866223"/>
                <a:gd name="connsiteX4" fmla="*/ 445500 w 6713636"/>
                <a:gd name="connsiteY4" fmla="*/ 6866223 h 6866223"/>
                <a:gd name="connsiteX5" fmla="*/ 440658 w 6713636"/>
                <a:gd name="connsiteY5" fmla="*/ 6409835 h 6866223"/>
                <a:gd name="connsiteX6" fmla="*/ 0 w 6713636"/>
                <a:gd name="connsiteY6" fmla="*/ 6408415 h 686622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5168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53100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  <a:gd name="connsiteX0" fmla="*/ 0 w 6713636"/>
                <a:gd name="connsiteY0" fmla="*/ 6408415 h 6859873"/>
                <a:gd name="connsiteX1" fmla="*/ 2963478 w 6713636"/>
                <a:gd name="connsiteY1" fmla="*/ 0 h 6859873"/>
                <a:gd name="connsiteX2" fmla="*/ 2967588 w 6713636"/>
                <a:gd name="connsiteY2" fmla="*/ 3745331 h 6859873"/>
                <a:gd name="connsiteX3" fmla="*/ 6713636 w 6713636"/>
                <a:gd name="connsiteY3" fmla="*/ 3743575 h 6859873"/>
                <a:gd name="connsiteX4" fmla="*/ 445500 w 6713636"/>
                <a:gd name="connsiteY4" fmla="*/ 6859873 h 6859873"/>
                <a:gd name="connsiteX5" fmla="*/ 440658 w 6713636"/>
                <a:gd name="connsiteY5" fmla="*/ 6409835 h 6859873"/>
                <a:gd name="connsiteX6" fmla="*/ 0 w 6713636"/>
                <a:gd name="connsiteY6" fmla="*/ 6408415 h 6859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3636" h="6859873">
                  <a:moveTo>
                    <a:pt x="0" y="6408415"/>
                  </a:moveTo>
                  <a:lnTo>
                    <a:pt x="2963478" y="0"/>
                  </a:lnTo>
                  <a:cubicBezTo>
                    <a:pt x="2968756" y="1247955"/>
                    <a:pt x="2962310" y="2497376"/>
                    <a:pt x="2967588" y="3745331"/>
                  </a:cubicBezTo>
                  <a:lnTo>
                    <a:pt x="6713636" y="3743575"/>
                  </a:lnTo>
                  <a:lnTo>
                    <a:pt x="445500" y="6859873"/>
                  </a:lnTo>
                  <a:lnTo>
                    <a:pt x="440658" y="6409835"/>
                  </a:lnTo>
                  <a:lnTo>
                    <a:pt x="0" y="64084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BC52C89-A7A1-862D-E32A-F3AA8F11AA86}"/>
                </a:ext>
              </a:extLst>
            </p:cNvPr>
            <p:cNvSpPr/>
            <p:nvPr userDrawn="1"/>
          </p:nvSpPr>
          <p:spPr>
            <a:xfrm>
              <a:off x="5477322" y="6409438"/>
              <a:ext cx="448937" cy="44893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365B80A-3160-FA97-3D5B-657E8ADBC277}"/>
                </a:ext>
              </a:extLst>
            </p:cNvPr>
            <p:cNvSpPr/>
            <p:nvPr userDrawn="1"/>
          </p:nvSpPr>
          <p:spPr>
            <a:xfrm>
              <a:off x="8441906" y="0"/>
              <a:ext cx="3745270" cy="374527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LV"/>
            </a:p>
          </p:txBody>
        </p:sp>
      </p:grpSp>
      <p:pic>
        <p:nvPicPr>
          <p:cNvPr id="4" name="Graphic 3">
            <a:extLst>
              <a:ext uri="{FF2B5EF4-FFF2-40B4-BE49-F238E27FC236}">
                <a16:creationId xmlns:a16="http://schemas.microsoft.com/office/drawing/2014/main" id="{AF3D0723-87CC-0F0D-27E3-AE72695EEE4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9136088" y="5494370"/>
            <a:ext cx="2781300" cy="9271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8E821EAE-7AF9-D50F-C9BE-05A9CC0BA96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571849" y="6092039"/>
            <a:ext cx="189000" cy="1980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B7FEBF32-7E93-2B55-EDB7-995948DB7A67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81876" y="6092039"/>
            <a:ext cx="198000" cy="198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6823FE24-9E8A-4D29-A35E-A7FFB7A54F4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1182774" y="6092039"/>
            <a:ext cx="198000" cy="198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FCD8046D-75E4-8BDA-A4D5-3605A9D42B52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1514801" y="6092039"/>
            <a:ext cx="171000" cy="198000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970BD59D-6C4A-705B-9DA5-CF529CB6784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1796305" y="6092039"/>
            <a:ext cx="207900" cy="19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01218D38-4A14-496F-291C-B0F52916B95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3424" y="2536269"/>
            <a:ext cx="2873663" cy="902617"/>
          </a:xfrm>
        </p:spPr>
        <p:txBody>
          <a:bodyPr anchor="t">
            <a:normAutofit/>
          </a:bodyPr>
          <a:lstStyle>
            <a:lvl1pPr algn="l">
              <a:defRPr sz="1500">
                <a:solidFill>
                  <a:schemeClr val="tx1"/>
                </a:solidFill>
              </a:defRPr>
            </a:lvl1pPr>
          </a:lstStyle>
          <a:p>
            <a:r>
              <a:rPr lang="en-LV"/>
              <a:t>Stars.gov.lv attīsta Izglītības un zinātnes ministrija sadarbībā ar </a:t>
            </a:r>
            <a:br>
              <a:rPr lang="en-LV"/>
            </a:br>
            <a:r>
              <a:rPr lang="en-LV"/>
              <a:t>Valsts izglītības attīstības aģentūru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03473C07-794E-59F8-2F71-60820062C71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8367" y="3694201"/>
            <a:ext cx="2873663" cy="512466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LV"/>
              <a:t>info@viaa.gov.lv</a:t>
            </a:r>
            <a:br>
              <a:rPr lang="en-LV"/>
            </a:br>
            <a:r>
              <a:rPr lang="en-LV"/>
              <a:t>viaa.gov.lv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D80ADF8F-0137-53D0-F801-BC8335D9D786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63424" y="4301122"/>
            <a:ext cx="2873663" cy="83648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+371 67 785 406</a:t>
            </a:r>
          </a:p>
          <a:p>
            <a:pPr lvl="0"/>
            <a:r>
              <a:rPr lang="en-GB"/>
              <a:t>+371 67 830 841</a:t>
            </a:r>
          </a:p>
          <a:p>
            <a:pPr lvl="0"/>
            <a:endParaRPr lang="en-GB"/>
          </a:p>
          <a:p>
            <a:pPr lvl="0"/>
            <a:r>
              <a:rPr lang="en-GB" err="1"/>
              <a:t>Vaļņu</a:t>
            </a:r>
            <a:r>
              <a:rPr lang="en-GB"/>
              <a:t> </a:t>
            </a:r>
            <a:r>
              <a:rPr lang="en-GB" err="1"/>
              <a:t>iela</a:t>
            </a:r>
            <a:r>
              <a:rPr lang="en-GB"/>
              <a:t> 1, </a:t>
            </a:r>
            <a:r>
              <a:rPr lang="en-GB" err="1"/>
              <a:t>Rīga</a:t>
            </a:r>
            <a:r>
              <a:rPr lang="en-GB"/>
              <a:t>,</a:t>
            </a:r>
          </a:p>
          <a:p>
            <a:pPr lvl="0"/>
            <a:r>
              <a:rPr lang="en-GB"/>
              <a:t>LV-1050, </a:t>
            </a:r>
            <a:r>
              <a:rPr lang="en-GB" err="1"/>
              <a:t>Latvija</a:t>
            </a:r>
            <a:endParaRPr lang="en-GB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0AE000F-D41B-5561-4FC7-08F735E0BA87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3424" y="5790557"/>
            <a:ext cx="2873663" cy="204890"/>
          </a:xfrm>
        </p:spPr>
        <p:txBody>
          <a:bodyPr anchor="t">
            <a:normAutofit/>
          </a:bodyPr>
          <a:lstStyle>
            <a:lvl1pPr marL="0" indent="0">
              <a:buNone/>
              <a:defRPr sz="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err="1"/>
              <a:t>Sociālajos</a:t>
            </a:r>
            <a:r>
              <a:rPr lang="en-GB"/>
              <a:t> </a:t>
            </a:r>
            <a:r>
              <a:rPr lang="en-GB" err="1"/>
              <a:t>medijos</a:t>
            </a:r>
            <a:r>
              <a:rPr lang="en-GB"/>
              <a:t>: @stars-account-name</a:t>
            </a:r>
          </a:p>
        </p:txBody>
      </p:sp>
    </p:spTree>
    <p:extLst>
      <p:ext uri="{BB962C8B-B14F-4D97-AF65-F5344CB8AC3E}">
        <p14:creationId xmlns:p14="http://schemas.microsoft.com/office/powerpoint/2010/main" val="9047851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69008-814D-91E9-B347-A1808BB0550A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solidFill>
                  <a:srgbClr val="6848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228402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7CB57B1A-4B2E-89CE-FEBB-5B89E531DD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" y="0"/>
            <a:ext cx="1922463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CDC08B3B-B13D-6CB0-C605-318950794E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0CEF456-EC6F-431E-9AFB-934905CBE05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422829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07A826D3-C8C8-7DB3-91B9-101E5783A6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" y="0"/>
            <a:ext cx="1922463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4B63DE9F-FF62-4EFE-D9A7-DF518509150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5A71F94-EA87-4808-AED3-79A3C0C3444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41606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>
            <a:extLst>
              <a:ext uri="{FF2B5EF4-FFF2-40B4-BE49-F238E27FC236}">
                <a16:creationId xmlns:a16="http://schemas.microsoft.com/office/drawing/2014/main" id="{0D1EB7B3-731E-ED07-F670-6B840482EF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" y="0"/>
            <a:ext cx="1922463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1pPr>
            <a:lvl2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2pPr>
            <a:lvl3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3pPr>
            <a:lvl4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4pPr>
            <a:lvl5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1pPr>
            <a:lvl2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2pPr>
            <a:lvl3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3pPr>
            <a:lvl4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4pPr>
            <a:lvl5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4043CF3-5A1A-8F23-A63F-993C0A27D34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208C690-E454-4263-BDD1-817B3BACA9E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0854087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4DEC72B2-A726-F02B-C85F-843114D01C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" y="0"/>
            <a:ext cx="1922463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1pPr>
            <a:lvl2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2pPr>
            <a:lvl3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3pPr>
            <a:lvl4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4pPr>
            <a:lvl5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Source Sans 3"/>
                <a:ea typeface="Verdana" panose="020B0604030504040204" pitchFamily="34" charset="0"/>
                <a:cs typeface="Source Sans 3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A5E224AD-6D85-6CCA-AE5D-573300CE839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58B26CE-E17C-4A59-A184-8C57E5A4978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4576679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ABCB3CD2-36BD-53A8-0F40-858D5DF6FA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2347912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2B76D845-A7A1-E2E5-4A73-051F96B8BFA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3246315-5E1B-4CFA-86B5-3AD33F6835C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1149758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B2889E26-A501-FA0C-B68A-7A038DB415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2347912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B45B9778-B2F6-3949-4952-44DB50A5D2C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88B482D-193A-4DB9-828D-8554DC80A5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32205209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>
            <a:extLst>
              <a:ext uri="{FF2B5EF4-FFF2-40B4-BE49-F238E27FC236}">
                <a16:creationId xmlns:a16="http://schemas.microsoft.com/office/drawing/2014/main" id="{704DDE1E-D5A6-1C9A-E7A3-023F7D408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2347912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1pPr>
            <a:lvl2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2pPr>
            <a:lvl3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3pPr>
            <a:lvl4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4pPr>
            <a:lvl5pPr>
              <a:defRPr sz="2000">
                <a:latin typeface="Source Sans 3"/>
                <a:ea typeface="Verdana" panose="020B0604030504040204" pitchFamily="34" charset="0"/>
                <a:cs typeface="Source Sans 3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BAAAAD5-FEA2-36B4-6FA0-F54A2CE2380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9303921-792E-40AD-BDE0-E2FA876BBA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95242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82A968AB-7F73-AD56-D9B2-0C6F50B52A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>
            <a:extLst>
              <a:ext uri="{FF2B5EF4-FFF2-40B4-BE49-F238E27FC236}">
                <a16:creationId xmlns:a16="http://schemas.microsoft.com/office/drawing/2014/main" id="{4FC57511-DCAE-3BE7-C06C-F3B105F6EF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8275" y="0"/>
            <a:ext cx="4021138" cy="401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5079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8999C-7B81-EE30-5EC8-B1E836BB2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279" y="726120"/>
            <a:ext cx="5478684" cy="2529842"/>
          </a:xfrm>
        </p:spPr>
        <p:txBody>
          <a:bodyPr anchor="t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54FD43-6333-13D2-66A7-3440801C6D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278" y="3907922"/>
            <a:ext cx="5478684" cy="1405249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8B7B7-1F05-9683-D5DE-EB55FFA82A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2278" y="451413"/>
            <a:ext cx="2743200" cy="274707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202CDCD-A4D6-404B-834C-01F738CC0C65}" type="datetimeFigureOut">
              <a:rPr lang="en-LV" smtClean="0"/>
              <a:pPr/>
              <a:t>02/26/2026</a:t>
            </a:fld>
            <a:endParaRPr lang="en-LV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EF5CD1-63E8-56C2-6046-9D05DD937A39}"/>
              </a:ext>
            </a:extLst>
          </p:cNvPr>
          <p:cNvSpPr/>
          <p:nvPr userDrawn="1"/>
        </p:nvSpPr>
        <p:spPr>
          <a:xfrm>
            <a:off x="6096000" y="6285848"/>
            <a:ext cx="566057" cy="5758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6394A545-FEAA-4003-9F44-5C232779A6B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4656" y="-3520"/>
            <a:ext cx="6094724" cy="6869400"/>
          </a:xfrm>
          <a:custGeom>
            <a:avLst/>
            <a:gdLst>
              <a:gd name="connsiteX0" fmla="*/ 0 w 6596062"/>
              <a:gd name="connsiteY0" fmla="*/ 3094832 h 6189663"/>
              <a:gd name="connsiteX1" fmla="*/ 1547416 w 6596062"/>
              <a:gd name="connsiteY1" fmla="*/ 1 h 6189663"/>
              <a:gd name="connsiteX2" fmla="*/ 5048646 w 6596062"/>
              <a:gd name="connsiteY2" fmla="*/ 1 h 6189663"/>
              <a:gd name="connsiteX3" fmla="*/ 6596062 w 6596062"/>
              <a:gd name="connsiteY3" fmla="*/ 3094832 h 6189663"/>
              <a:gd name="connsiteX4" fmla="*/ 5048646 w 6596062"/>
              <a:gd name="connsiteY4" fmla="*/ 6189662 h 6189663"/>
              <a:gd name="connsiteX5" fmla="*/ 1547416 w 6596062"/>
              <a:gd name="connsiteY5" fmla="*/ 6189662 h 6189663"/>
              <a:gd name="connsiteX6" fmla="*/ 0 w 6596062"/>
              <a:gd name="connsiteY6" fmla="*/ 3094832 h 6189663"/>
              <a:gd name="connsiteX0" fmla="*/ 0 w 7148512"/>
              <a:gd name="connsiteY0" fmla="*/ 7190581 h 7190581"/>
              <a:gd name="connsiteX1" fmla="*/ 2099866 w 7148512"/>
              <a:gd name="connsiteY1" fmla="*/ 0 h 7190581"/>
              <a:gd name="connsiteX2" fmla="*/ 5601096 w 7148512"/>
              <a:gd name="connsiteY2" fmla="*/ 0 h 7190581"/>
              <a:gd name="connsiteX3" fmla="*/ 7148512 w 7148512"/>
              <a:gd name="connsiteY3" fmla="*/ 3094831 h 7190581"/>
              <a:gd name="connsiteX4" fmla="*/ 5601096 w 7148512"/>
              <a:gd name="connsiteY4" fmla="*/ 6189661 h 7190581"/>
              <a:gd name="connsiteX5" fmla="*/ 2099866 w 7148512"/>
              <a:gd name="connsiteY5" fmla="*/ 6189661 h 7190581"/>
              <a:gd name="connsiteX6" fmla="*/ 0 w 7148512"/>
              <a:gd name="connsiteY6" fmla="*/ 7190581 h 7190581"/>
              <a:gd name="connsiteX0" fmla="*/ 0 w 7148512"/>
              <a:gd name="connsiteY0" fmla="*/ 7190581 h 7237411"/>
              <a:gd name="connsiteX1" fmla="*/ 2099866 w 7148512"/>
              <a:gd name="connsiteY1" fmla="*/ 0 h 7237411"/>
              <a:gd name="connsiteX2" fmla="*/ 5601096 w 7148512"/>
              <a:gd name="connsiteY2" fmla="*/ 0 h 7237411"/>
              <a:gd name="connsiteX3" fmla="*/ 7148512 w 7148512"/>
              <a:gd name="connsiteY3" fmla="*/ 3094831 h 7237411"/>
              <a:gd name="connsiteX4" fmla="*/ 5601096 w 7148512"/>
              <a:gd name="connsiteY4" fmla="*/ 6189661 h 7237411"/>
              <a:gd name="connsiteX5" fmla="*/ 537766 w 7148512"/>
              <a:gd name="connsiteY5" fmla="*/ 7237411 h 7237411"/>
              <a:gd name="connsiteX6" fmla="*/ 0 w 7148512"/>
              <a:gd name="connsiteY6" fmla="*/ 7190581 h 7237411"/>
              <a:gd name="connsiteX0" fmla="*/ 0 w 7148512"/>
              <a:gd name="connsiteY0" fmla="*/ 7190581 h 7770811"/>
              <a:gd name="connsiteX1" fmla="*/ 2099866 w 7148512"/>
              <a:gd name="connsiteY1" fmla="*/ 0 h 7770811"/>
              <a:gd name="connsiteX2" fmla="*/ 5601096 w 7148512"/>
              <a:gd name="connsiteY2" fmla="*/ 0 h 7770811"/>
              <a:gd name="connsiteX3" fmla="*/ 7148512 w 7148512"/>
              <a:gd name="connsiteY3" fmla="*/ 3094831 h 7770811"/>
              <a:gd name="connsiteX4" fmla="*/ 514746 w 7148512"/>
              <a:gd name="connsiteY4" fmla="*/ 7770811 h 7770811"/>
              <a:gd name="connsiteX5" fmla="*/ 537766 w 7148512"/>
              <a:gd name="connsiteY5" fmla="*/ 7237411 h 7770811"/>
              <a:gd name="connsiteX6" fmla="*/ 0 w 7148512"/>
              <a:gd name="connsiteY6" fmla="*/ 7190581 h 7770811"/>
              <a:gd name="connsiteX0" fmla="*/ 0 w 6100762"/>
              <a:gd name="connsiteY0" fmla="*/ 7190581 h 7770811"/>
              <a:gd name="connsiteX1" fmla="*/ 2099866 w 6100762"/>
              <a:gd name="connsiteY1" fmla="*/ 0 h 7770811"/>
              <a:gd name="connsiteX2" fmla="*/ 5601096 w 6100762"/>
              <a:gd name="connsiteY2" fmla="*/ 0 h 7770811"/>
              <a:gd name="connsiteX3" fmla="*/ 6100762 w 6100762"/>
              <a:gd name="connsiteY3" fmla="*/ 4561681 h 7770811"/>
              <a:gd name="connsiteX4" fmla="*/ 514746 w 6100762"/>
              <a:gd name="connsiteY4" fmla="*/ 7770811 h 7770811"/>
              <a:gd name="connsiteX5" fmla="*/ 537766 w 6100762"/>
              <a:gd name="connsiteY5" fmla="*/ 7237411 h 7770811"/>
              <a:gd name="connsiteX6" fmla="*/ 0 w 6100762"/>
              <a:gd name="connsiteY6" fmla="*/ 7190581 h 7770811"/>
              <a:gd name="connsiteX0" fmla="*/ 0 w 6100762"/>
              <a:gd name="connsiteY0" fmla="*/ 7190581 h 7770811"/>
              <a:gd name="connsiteX1" fmla="*/ 2099866 w 6100762"/>
              <a:gd name="connsiteY1" fmla="*/ 0 h 7770811"/>
              <a:gd name="connsiteX2" fmla="*/ 6096396 w 6100762"/>
              <a:gd name="connsiteY2" fmla="*/ 933450 h 7770811"/>
              <a:gd name="connsiteX3" fmla="*/ 6100762 w 6100762"/>
              <a:gd name="connsiteY3" fmla="*/ 4561681 h 7770811"/>
              <a:gd name="connsiteX4" fmla="*/ 514746 w 6100762"/>
              <a:gd name="connsiteY4" fmla="*/ 7770811 h 7770811"/>
              <a:gd name="connsiteX5" fmla="*/ 537766 w 6100762"/>
              <a:gd name="connsiteY5" fmla="*/ 7237411 h 7770811"/>
              <a:gd name="connsiteX6" fmla="*/ 0 w 6100762"/>
              <a:gd name="connsiteY6" fmla="*/ 7190581 h 7770811"/>
              <a:gd name="connsiteX0" fmla="*/ 0 w 6100762"/>
              <a:gd name="connsiteY0" fmla="*/ 6314281 h 6894511"/>
              <a:gd name="connsiteX1" fmla="*/ 2328466 w 6100762"/>
              <a:gd name="connsiteY1" fmla="*/ 0 h 6894511"/>
              <a:gd name="connsiteX2" fmla="*/ 6096396 w 6100762"/>
              <a:gd name="connsiteY2" fmla="*/ 57150 h 6894511"/>
              <a:gd name="connsiteX3" fmla="*/ 6100762 w 6100762"/>
              <a:gd name="connsiteY3" fmla="*/ 3685381 h 6894511"/>
              <a:gd name="connsiteX4" fmla="*/ 514746 w 6100762"/>
              <a:gd name="connsiteY4" fmla="*/ 6894511 h 6894511"/>
              <a:gd name="connsiteX5" fmla="*/ 537766 w 6100762"/>
              <a:gd name="connsiteY5" fmla="*/ 6361111 h 6894511"/>
              <a:gd name="connsiteX6" fmla="*/ 0 w 6100762"/>
              <a:gd name="connsiteY6" fmla="*/ 6314281 h 6894511"/>
              <a:gd name="connsiteX0" fmla="*/ 0 w 6116393"/>
              <a:gd name="connsiteY0" fmla="*/ 6290835 h 6894511"/>
              <a:gd name="connsiteX1" fmla="*/ 2344097 w 6116393"/>
              <a:gd name="connsiteY1" fmla="*/ 0 h 6894511"/>
              <a:gd name="connsiteX2" fmla="*/ 6112027 w 6116393"/>
              <a:gd name="connsiteY2" fmla="*/ 57150 h 6894511"/>
              <a:gd name="connsiteX3" fmla="*/ 6116393 w 6116393"/>
              <a:gd name="connsiteY3" fmla="*/ 3685381 h 6894511"/>
              <a:gd name="connsiteX4" fmla="*/ 530377 w 6116393"/>
              <a:gd name="connsiteY4" fmla="*/ 6894511 h 6894511"/>
              <a:gd name="connsiteX5" fmla="*/ 553397 w 6116393"/>
              <a:gd name="connsiteY5" fmla="*/ 6361111 h 6894511"/>
              <a:gd name="connsiteX6" fmla="*/ 0 w 6116393"/>
              <a:gd name="connsiteY6" fmla="*/ 6290835 h 6894511"/>
              <a:gd name="connsiteX0" fmla="*/ 0 w 6116393"/>
              <a:gd name="connsiteY0" fmla="*/ 6290835 h 6894511"/>
              <a:gd name="connsiteX1" fmla="*/ 2344097 w 6116393"/>
              <a:gd name="connsiteY1" fmla="*/ 0 h 6894511"/>
              <a:gd name="connsiteX2" fmla="*/ 6112027 w 6116393"/>
              <a:gd name="connsiteY2" fmla="*/ 57150 h 6894511"/>
              <a:gd name="connsiteX3" fmla="*/ 6116393 w 6116393"/>
              <a:gd name="connsiteY3" fmla="*/ 3685381 h 6894511"/>
              <a:gd name="connsiteX4" fmla="*/ 530377 w 6116393"/>
              <a:gd name="connsiteY4" fmla="*/ 6894511 h 6894511"/>
              <a:gd name="connsiteX5" fmla="*/ 576843 w 6116393"/>
              <a:gd name="connsiteY5" fmla="*/ 6275142 h 6894511"/>
              <a:gd name="connsiteX6" fmla="*/ 0 w 6116393"/>
              <a:gd name="connsiteY6" fmla="*/ 6290835 h 6894511"/>
              <a:gd name="connsiteX0" fmla="*/ 0 w 6116393"/>
              <a:gd name="connsiteY0" fmla="*/ 6290835 h 6878880"/>
              <a:gd name="connsiteX1" fmla="*/ 2344097 w 6116393"/>
              <a:gd name="connsiteY1" fmla="*/ 0 h 6878880"/>
              <a:gd name="connsiteX2" fmla="*/ 6112027 w 6116393"/>
              <a:gd name="connsiteY2" fmla="*/ 57150 h 6878880"/>
              <a:gd name="connsiteX3" fmla="*/ 6116393 w 6116393"/>
              <a:gd name="connsiteY3" fmla="*/ 3685381 h 6878880"/>
              <a:gd name="connsiteX4" fmla="*/ 569454 w 6116393"/>
              <a:gd name="connsiteY4" fmla="*/ 6878880 h 6878880"/>
              <a:gd name="connsiteX5" fmla="*/ 576843 w 6116393"/>
              <a:gd name="connsiteY5" fmla="*/ 6275142 h 6878880"/>
              <a:gd name="connsiteX6" fmla="*/ 0 w 6116393"/>
              <a:gd name="connsiteY6" fmla="*/ 6290835 h 6878880"/>
              <a:gd name="connsiteX0" fmla="*/ 0 w 6116393"/>
              <a:gd name="connsiteY0" fmla="*/ 6290835 h 6878880"/>
              <a:gd name="connsiteX1" fmla="*/ 2344097 w 6116393"/>
              <a:gd name="connsiteY1" fmla="*/ 0 h 6878880"/>
              <a:gd name="connsiteX2" fmla="*/ 6112027 w 6116393"/>
              <a:gd name="connsiteY2" fmla="*/ 57150 h 6878880"/>
              <a:gd name="connsiteX3" fmla="*/ 6116393 w 6116393"/>
              <a:gd name="connsiteY3" fmla="*/ 3685381 h 6878880"/>
              <a:gd name="connsiteX4" fmla="*/ 569454 w 6116393"/>
              <a:gd name="connsiteY4" fmla="*/ 6878880 h 6878880"/>
              <a:gd name="connsiteX5" fmla="*/ 576843 w 6116393"/>
              <a:gd name="connsiteY5" fmla="*/ 6279476 h 6878880"/>
              <a:gd name="connsiteX6" fmla="*/ 0 w 6116393"/>
              <a:gd name="connsiteY6" fmla="*/ 6290835 h 6878880"/>
              <a:gd name="connsiteX0" fmla="*/ 0 w 6116393"/>
              <a:gd name="connsiteY0" fmla="*/ 6290835 h 6865879"/>
              <a:gd name="connsiteX1" fmla="*/ 2344097 w 6116393"/>
              <a:gd name="connsiteY1" fmla="*/ 0 h 6865879"/>
              <a:gd name="connsiteX2" fmla="*/ 6112027 w 6116393"/>
              <a:gd name="connsiteY2" fmla="*/ 57150 h 6865879"/>
              <a:gd name="connsiteX3" fmla="*/ 6116393 w 6116393"/>
              <a:gd name="connsiteY3" fmla="*/ 3685381 h 6865879"/>
              <a:gd name="connsiteX4" fmla="*/ 573788 w 6116393"/>
              <a:gd name="connsiteY4" fmla="*/ 6865879 h 6865879"/>
              <a:gd name="connsiteX5" fmla="*/ 576843 w 6116393"/>
              <a:gd name="connsiteY5" fmla="*/ 6279476 h 6865879"/>
              <a:gd name="connsiteX6" fmla="*/ 0 w 6116393"/>
              <a:gd name="connsiteY6" fmla="*/ 6290835 h 6865879"/>
              <a:gd name="connsiteX0" fmla="*/ 0 w 6116393"/>
              <a:gd name="connsiteY0" fmla="*/ 6294356 h 6869400"/>
              <a:gd name="connsiteX1" fmla="*/ 2344097 w 6116393"/>
              <a:gd name="connsiteY1" fmla="*/ 3521 h 6869400"/>
              <a:gd name="connsiteX2" fmla="*/ 6090359 w 6116393"/>
              <a:gd name="connsiteY2" fmla="*/ 0 h 6869400"/>
              <a:gd name="connsiteX3" fmla="*/ 6116393 w 6116393"/>
              <a:gd name="connsiteY3" fmla="*/ 3688902 h 6869400"/>
              <a:gd name="connsiteX4" fmla="*/ 573788 w 6116393"/>
              <a:gd name="connsiteY4" fmla="*/ 6869400 h 6869400"/>
              <a:gd name="connsiteX5" fmla="*/ 576843 w 6116393"/>
              <a:gd name="connsiteY5" fmla="*/ 6282997 h 6869400"/>
              <a:gd name="connsiteX6" fmla="*/ 0 w 6116393"/>
              <a:gd name="connsiteY6" fmla="*/ 6294356 h 6869400"/>
              <a:gd name="connsiteX0" fmla="*/ 0 w 6094724"/>
              <a:gd name="connsiteY0" fmla="*/ 6294356 h 6869400"/>
              <a:gd name="connsiteX1" fmla="*/ 2344097 w 6094724"/>
              <a:gd name="connsiteY1" fmla="*/ 3521 h 6869400"/>
              <a:gd name="connsiteX2" fmla="*/ 6090359 w 6094724"/>
              <a:gd name="connsiteY2" fmla="*/ 0 h 6869400"/>
              <a:gd name="connsiteX3" fmla="*/ 6094724 w 6094724"/>
              <a:gd name="connsiteY3" fmla="*/ 3762574 h 6869400"/>
              <a:gd name="connsiteX4" fmla="*/ 573788 w 6094724"/>
              <a:gd name="connsiteY4" fmla="*/ 6869400 h 6869400"/>
              <a:gd name="connsiteX5" fmla="*/ 576843 w 6094724"/>
              <a:gd name="connsiteY5" fmla="*/ 6282997 h 6869400"/>
              <a:gd name="connsiteX6" fmla="*/ 0 w 6094724"/>
              <a:gd name="connsiteY6" fmla="*/ 6294356 h 6869400"/>
              <a:gd name="connsiteX0" fmla="*/ 0 w 6094724"/>
              <a:gd name="connsiteY0" fmla="*/ 6294356 h 6869400"/>
              <a:gd name="connsiteX1" fmla="*/ 2344097 w 6094724"/>
              <a:gd name="connsiteY1" fmla="*/ 3521 h 6869400"/>
              <a:gd name="connsiteX2" fmla="*/ 6090359 w 6094724"/>
              <a:gd name="connsiteY2" fmla="*/ 0 h 6869400"/>
              <a:gd name="connsiteX3" fmla="*/ 6094724 w 6094724"/>
              <a:gd name="connsiteY3" fmla="*/ 3740906 h 6869400"/>
              <a:gd name="connsiteX4" fmla="*/ 573788 w 6094724"/>
              <a:gd name="connsiteY4" fmla="*/ 6869400 h 6869400"/>
              <a:gd name="connsiteX5" fmla="*/ 576843 w 6094724"/>
              <a:gd name="connsiteY5" fmla="*/ 6282997 h 6869400"/>
              <a:gd name="connsiteX6" fmla="*/ 0 w 6094724"/>
              <a:gd name="connsiteY6" fmla="*/ 6294356 h 686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4724" h="6869400">
                <a:moveTo>
                  <a:pt x="0" y="6294356"/>
                </a:moveTo>
                <a:lnTo>
                  <a:pt x="2344097" y="3521"/>
                </a:lnTo>
                <a:lnTo>
                  <a:pt x="6090359" y="0"/>
                </a:lnTo>
                <a:cubicBezTo>
                  <a:pt x="6091814" y="1209410"/>
                  <a:pt x="6093269" y="2531496"/>
                  <a:pt x="6094724" y="3740906"/>
                </a:cubicBezTo>
                <a:lnTo>
                  <a:pt x="573788" y="6869400"/>
                </a:lnTo>
                <a:cubicBezTo>
                  <a:pt x="574806" y="6673932"/>
                  <a:pt x="575825" y="6478465"/>
                  <a:pt x="576843" y="6282997"/>
                </a:cubicBezTo>
                <a:lnTo>
                  <a:pt x="0" y="6294356"/>
                </a:lnTo>
                <a:close/>
              </a:path>
            </a:pathLst>
          </a:custGeom>
        </p:spPr>
        <p:txBody>
          <a:bodyPr/>
          <a:lstStyle/>
          <a:p>
            <a:endParaRPr lang="en-LV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46F4ABD0-9C2D-08A0-CEA0-6DBDD81BCD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4" y="5000262"/>
            <a:ext cx="3630096" cy="185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&amp; Subtitle_KIM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517093" y="376816"/>
            <a:ext cx="11157817" cy="54594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933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911827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721845E1-71C1-4CCF-9918-7FDC0DBC727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4BAB046-41B0-4209-B508-B78C0DBACE6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0736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 3">
  <p:cSld name="Blank slide 3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8"/>
          <p:cNvSpPr txBox="1">
            <a:spLocks noGrp="1"/>
          </p:cNvSpPr>
          <p:nvPr>
            <p:ph type="title"/>
          </p:nvPr>
        </p:nvSpPr>
        <p:spPr>
          <a:xfrm>
            <a:off x="894800" y="786667"/>
            <a:ext cx="10380000" cy="7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b="1">
                <a:latin typeface="Montserrat"/>
                <a:ea typeface="Source Sans 3" panose="020B0303030403020204"/>
                <a:cs typeface="Source Sans 3" panose="020B0303030403020204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1817745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F4913-1CFF-2521-0F11-F743D070B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C1BAD-E0CF-366C-0E18-1A465DDB6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6ABC3-97CF-0438-03E1-9E689B955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8DBA-0551-4C28-8A15-DC8F8DF0DED2}" type="datetimeFigureOut">
              <a:rPr lang="lv-LV" smtClean="0"/>
              <a:t>26.02.2026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88E05-1F46-4842-8DB2-371B84003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AB349-2E9C-525E-EFBC-9DD5E6EDD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035C-6EC6-4F80-B09D-706A8CB51A0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2174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1BCC-7B67-F541-0FB3-5D13AB1E8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867400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4FF2A-A9A4-243B-1772-11B7B6041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867400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B3AAB6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241139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1BCC-7B67-F541-0FB3-5D13AB1E8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4FF2A-A9A4-243B-1772-11B7B6041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V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2076A38-98B9-DB9C-A9CA-5710CAC4D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59DF783-ADB3-2BC0-9E38-EE7C5D435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B3AAB6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8FD3AE-B8C2-F776-A869-C36E3947B4D7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03215404-ED07-E21C-C8A8-0EEF8DCB3967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096000" y="1298575"/>
            <a:ext cx="5730875" cy="5208588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96510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A1B0D1-3E0F-2F73-097E-3CAFE8641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5" y="1303022"/>
            <a:ext cx="5259979" cy="1325563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93D7A4-0D5F-0226-21FE-9EE04ACEB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5" y="2803397"/>
            <a:ext cx="5259979" cy="3703438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A483E34-4A69-0F6B-1DF6-651BC8DD09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26413" y="0"/>
            <a:ext cx="4065587" cy="6858000"/>
          </a:xfrm>
        </p:spPr>
        <p:txBody>
          <a:bodyPr/>
          <a:lstStyle/>
          <a:p>
            <a:endParaRPr lang="en-LV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3786123-2BD3-D21E-2C84-51D2B5B4A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8734" y="351165"/>
            <a:ext cx="1132940" cy="578919"/>
          </a:xfrm>
          <a:prstGeom prst="rect">
            <a:avLst/>
          </a:prstGeom>
        </p:spPr>
      </p:pic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6A2EC26-A6AA-43BE-4BCB-10A051FBBE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76417" y="563329"/>
            <a:ext cx="4772212" cy="30162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rgbClr val="B3AAB6"/>
                </a:solidFill>
              </a:defRPr>
            </a:lvl1pPr>
          </a:lstStyle>
          <a:p>
            <a:pPr lvl="0"/>
            <a:r>
              <a:rPr lang="en-LV"/>
              <a:t>PREZENTĀCIJAS TĒMA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53920E-E52E-0A18-54E1-C0CBB9E388E8}"/>
              </a:ext>
            </a:extLst>
          </p:cNvPr>
          <p:cNvSpPr/>
          <p:nvPr userDrawn="1"/>
        </p:nvSpPr>
        <p:spPr>
          <a:xfrm>
            <a:off x="1489986" y="643768"/>
            <a:ext cx="43200" cy="432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947577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4DE443-D479-04E3-3BDA-B23433ADE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8E2394-52F6-2810-0AD5-15812566E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694878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50" r:id="rId7"/>
    <p:sldLayoutId id="2147483668" r:id="rId8"/>
    <p:sldLayoutId id="2147483673" r:id="rId9"/>
    <p:sldLayoutId id="2147483679" r:id="rId10"/>
    <p:sldLayoutId id="2147483675" r:id="rId11"/>
    <p:sldLayoutId id="2147483666" r:id="rId12"/>
    <p:sldLayoutId id="2147483669" r:id="rId13"/>
    <p:sldLayoutId id="2147483676" r:id="rId14"/>
    <p:sldLayoutId id="2147483674" r:id="rId15"/>
    <p:sldLayoutId id="2147483680" r:id="rId16"/>
    <p:sldLayoutId id="2147483667" r:id="rId17"/>
    <p:sldLayoutId id="2147483670" r:id="rId18"/>
    <p:sldLayoutId id="2147483678" r:id="rId19"/>
    <p:sldLayoutId id="2147483677" r:id="rId20"/>
    <p:sldLayoutId id="2147483681" r:id="rId21"/>
    <p:sldLayoutId id="2147483671" r:id="rId22"/>
    <p:sldLayoutId id="2147483682" r:id="rId23"/>
    <p:sldLayoutId id="2147483686" r:id="rId24"/>
    <p:sldLayoutId id="2147483685" r:id="rId25"/>
    <p:sldLayoutId id="2147483689" r:id="rId26"/>
    <p:sldLayoutId id="2147483692" r:id="rId27"/>
    <p:sldLayoutId id="2147483693" r:id="rId28"/>
    <p:sldLayoutId id="2147483694" r:id="rId29"/>
    <p:sldLayoutId id="2147483695" r:id="rId30"/>
    <p:sldLayoutId id="2147483696" r:id="rId31"/>
    <p:sldLayoutId id="2147483697" r:id="rId32"/>
    <p:sldLayoutId id="2147483698" r:id="rId33"/>
    <p:sldLayoutId id="2147483699" r:id="rId34"/>
    <p:sldLayoutId id="2147483700" r:id="rId35"/>
    <p:sldLayoutId id="2147483701" r:id="rId36"/>
    <p:sldLayoutId id="2147483702" r:id="rId37"/>
    <p:sldLayoutId id="2147483703" r:id="rId38"/>
    <p:sldLayoutId id="2147483704" r:id="rId39"/>
    <p:sldLayoutId id="2147483705" r:id="rId40"/>
    <p:sldLayoutId id="2147483706" r:id="rId41"/>
    <p:sldLayoutId id="2147483707" r:id="rId42"/>
    <p:sldLayoutId id="2147483708" r:id="rId43"/>
    <p:sldLayoutId id="2147483709" r:id="rId44"/>
    <p:sldLayoutId id="2147483710" r:id="rId45"/>
    <p:sldLayoutId id="2147483711" r:id="rId46"/>
    <p:sldLayoutId id="2147483712" r:id="rId47"/>
    <p:sldLayoutId id="2147483713" r:id="rId48"/>
    <p:sldLayoutId id="2147483714" r:id="rId49"/>
    <p:sldLayoutId id="2147483715" r:id="rId50"/>
    <p:sldLayoutId id="2147483721" r:id="rId51"/>
    <p:sldLayoutId id="2147483722" r:id="rId52"/>
    <p:sldLayoutId id="2147483723" r:id="rId53"/>
    <p:sldLayoutId id="2147483724" r:id="rId54"/>
    <p:sldLayoutId id="2147483725" r:id="rId55"/>
    <p:sldLayoutId id="2147483726" r:id="rId56"/>
    <p:sldLayoutId id="2147483727" r:id="rId57"/>
    <p:sldLayoutId id="2147483728" r:id="rId58"/>
    <p:sldLayoutId id="2147483729" r:id="rId59"/>
    <p:sldLayoutId id="2147483730" r:id="rId60"/>
    <p:sldLayoutId id="2147483734" r:id="rId61"/>
    <p:sldLayoutId id="2147483735" r:id="rId62"/>
    <p:sldLayoutId id="2147483736" r:id="rId6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3"/>
          <a:ea typeface="+mn-ea"/>
          <a:cs typeface="Arial" panose="020B0604020202020204" pitchFamily="34" charset="0"/>
        </a:defRPr>
      </a:lvl1pPr>
      <a:lvl2pPr marL="360363" indent="-354013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Font typeface="Wingdings" pitchFamily="2" charset="2"/>
        <a:buChar char="§"/>
        <a:tabLst/>
        <a:defRPr sz="2400" kern="1200">
          <a:solidFill>
            <a:schemeClr val="tx1"/>
          </a:solidFill>
          <a:latin typeface="Source Sans 3"/>
          <a:ea typeface="+mn-ea"/>
          <a:cs typeface="Arial" panose="020B0604020202020204" pitchFamily="34" charset="0"/>
        </a:defRPr>
      </a:lvl2pPr>
      <a:lvl3pPr marL="360363" indent="-354013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Font typeface="Wingdings" pitchFamily="2" charset="2"/>
        <a:buChar char="§"/>
        <a:tabLst/>
        <a:defRPr sz="2000" kern="1200">
          <a:solidFill>
            <a:schemeClr val="tx1"/>
          </a:solidFill>
          <a:latin typeface="Source Sans 3"/>
          <a:ea typeface="+mn-ea"/>
          <a:cs typeface="Arial" panose="020B0604020202020204" pitchFamily="34" charset="0"/>
        </a:defRPr>
      </a:lvl3pPr>
      <a:lvl4pPr marL="360363" indent="-354013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Font typeface="Wingdings" pitchFamily="2" charset="2"/>
        <a:buChar char="§"/>
        <a:tabLst/>
        <a:defRPr sz="1800" kern="1200">
          <a:solidFill>
            <a:schemeClr val="tx1"/>
          </a:solidFill>
          <a:latin typeface="Source Sans 3"/>
          <a:ea typeface="+mn-ea"/>
          <a:cs typeface="Arial" panose="020B0604020202020204" pitchFamily="34" charset="0"/>
        </a:defRPr>
      </a:lvl4pPr>
      <a:lvl5pPr marL="360363" indent="-354013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Font typeface="Wingdings" pitchFamily="2" charset="2"/>
        <a:buChar char="§"/>
        <a:tabLst/>
        <a:defRPr sz="1800" kern="1200">
          <a:solidFill>
            <a:schemeClr val="tx1"/>
          </a:solidFill>
          <a:latin typeface="Source Sans 3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90856-9B8E-9273-829D-2340F25BB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9A875BD5-601D-41E9-8B5E-BFD628F666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23564"/>
              </p:ext>
            </p:extLst>
          </p:nvPr>
        </p:nvGraphicFramePr>
        <p:xfrm>
          <a:off x="5269030" y="1606434"/>
          <a:ext cx="6154708" cy="4906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7C5D1620-67B5-9B95-C2B6-4DFE7FFE20AC}"/>
              </a:ext>
            </a:extLst>
          </p:cNvPr>
          <p:cNvSpPr/>
          <p:nvPr/>
        </p:nvSpPr>
        <p:spPr>
          <a:xfrm>
            <a:off x="560439" y="6566070"/>
            <a:ext cx="513797" cy="291930"/>
          </a:xfrm>
          <a:prstGeom prst="rect">
            <a:avLst/>
          </a:prstGeom>
          <a:solidFill>
            <a:srgbClr val="EBE7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srgbClr val="EBE7E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9016187-6286-4449-1641-A02D2C8BBEA2}"/>
              </a:ext>
            </a:extLst>
          </p:cNvPr>
          <p:cNvSpPr/>
          <p:nvPr/>
        </p:nvSpPr>
        <p:spPr>
          <a:xfrm>
            <a:off x="1" y="6458972"/>
            <a:ext cx="12192000" cy="399028"/>
          </a:xfrm>
          <a:prstGeom prst="rect">
            <a:avLst/>
          </a:prstGeom>
          <a:solidFill>
            <a:srgbClr val="EEB649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endParaRPr lang="lv-LV" sz="900" i="1" dirty="0">
              <a:solidFill>
                <a:srgbClr val="554570"/>
              </a:solidFill>
              <a:latin typeface="Source Sans 3" panose="020B0303030403020204" pitchFamily="34" charset="0"/>
              <a:cs typeface="Arial"/>
            </a:endParaRP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58708C23-5C63-B3C8-0D62-C8C413BF8717}"/>
              </a:ext>
            </a:extLst>
          </p:cNvPr>
          <p:cNvSpPr txBox="1"/>
          <p:nvPr/>
        </p:nvSpPr>
        <p:spPr>
          <a:xfrm>
            <a:off x="-10949" y="6566070"/>
            <a:ext cx="6528290" cy="296548"/>
          </a:xfrm>
          <a:prstGeom prst="rect">
            <a:avLst/>
          </a:prstGeom>
        </p:spPr>
        <p:txBody>
          <a:bodyPr wrap="square" lIns="91440" tIns="45720" rIns="91440" bIns="45720" rtlCol="0" anchor="t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1200" i="1" noProof="0" dirty="0">
              <a:solidFill>
                <a:srgbClr val="2D233D"/>
              </a:solidFill>
              <a:effectLst/>
              <a:latin typeface="Source Sans 3" panose="020B0303030403020204" pitchFamily="34" charset="0"/>
              <a:cs typeface="Arial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7E61871A-21B0-5F82-0173-E726DE24CB79}"/>
              </a:ext>
            </a:extLst>
          </p:cNvPr>
          <p:cNvSpPr txBox="1"/>
          <p:nvPr/>
        </p:nvSpPr>
        <p:spPr>
          <a:xfrm>
            <a:off x="-10949" y="6418160"/>
            <a:ext cx="7696803" cy="42624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800" i="1" dirty="0">
                <a:solidFill>
                  <a:srgbClr val="554570"/>
                </a:solidFill>
                <a:effectLst/>
                <a:latin typeface="Source Sans 3" panose="020B0303030403020204" pitchFamily="34" charset="0"/>
                <a:cs typeface="Arial" panose="020B0604020202020204" pitchFamily="34" charset="0"/>
              </a:rPr>
              <a:t>Datu avots: Projektā «Mācības nodarbinātajiem» mācības uzsākušo personu dati uz </a:t>
            </a:r>
            <a:r>
              <a:rPr lang="lv-LV" sz="800" i="1" dirty="0">
                <a:solidFill>
                  <a:srgbClr val="554570"/>
                </a:solidFill>
                <a:latin typeface="Source Sans 3" panose="020B0303030403020204" pitchFamily="34" charset="0"/>
                <a:cs typeface="Arial" panose="020B0604020202020204" pitchFamily="34" charset="0"/>
              </a:rPr>
              <a:t>31</a:t>
            </a:r>
            <a:r>
              <a:rPr lang="lv-LV" sz="800" i="1" dirty="0">
                <a:solidFill>
                  <a:srgbClr val="554570"/>
                </a:solidFill>
                <a:effectLst/>
                <a:latin typeface="Source Sans 3" panose="020B0303030403020204" pitchFamily="34" charset="0"/>
                <a:cs typeface="Arial" panose="020B0604020202020204" pitchFamily="34" charset="0"/>
              </a:rPr>
              <a:t>.12.2025. Personas, kuru deklarētā dzīvesvieta ir Limbažu novadā, n=</a:t>
            </a:r>
            <a:r>
              <a:rPr lang="lv-LV" sz="800" i="1" dirty="0">
                <a:solidFill>
                  <a:srgbClr val="554570"/>
                </a:solidFill>
                <a:latin typeface="Source Sans 3" panose="020B0303030403020204" pitchFamily="34" charset="0"/>
                <a:cs typeface="Arial" panose="020B0604020202020204" pitchFamily="34" charset="0"/>
              </a:rPr>
              <a:t>77</a:t>
            </a:r>
            <a:r>
              <a:rPr lang="lv-LV" sz="800" i="1" dirty="0">
                <a:solidFill>
                  <a:srgbClr val="554570"/>
                </a:solidFill>
                <a:effectLst/>
                <a:latin typeface="Source Sans 3" panose="020B0303030403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800" i="1" dirty="0">
                <a:solidFill>
                  <a:srgbClr val="554570"/>
                </a:solidFill>
                <a:effectLst/>
                <a:latin typeface="Source Sans 3" panose="020B0303030403020204" pitchFamily="34" charset="0"/>
                <a:cs typeface="Arial" panose="020B0604020202020204" pitchFamily="34" charset="0"/>
              </a:rPr>
              <a:t>*Zems izglītības līmenis - pabeigta vai nepabeigta pamatizglītība vai vispārējā vidējā izglītība</a:t>
            </a:r>
            <a:r>
              <a:rPr lang="lv-LV" sz="800" i="1" dirty="0">
                <a:solidFill>
                  <a:srgbClr val="554570"/>
                </a:solidFill>
                <a:latin typeface="Source Sans 3" panose="020B0303030403020204" pitchFamily="34" charset="0"/>
                <a:cs typeface="Arial" panose="020B0604020202020204" pitchFamily="34" charset="0"/>
              </a:rPr>
              <a:t>.</a:t>
            </a:r>
            <a:r>
              <a:rPr lang="lv-LV" sz="800" i="1" dirty="0">
                <a:solidFill>
                  <a:srgbClr val="554570"/>
                </a:solidFill>
                <a:effectLst/>
                <a:latin typeface="Source Sans 3" panose="020B0303030403020204" pitchFamily="34" charset="0"/>
                <a:cs typeface="Arial" panose="020B0604020202020204" pitchFamily="34" charset="0"/>
              </a:rPr>
              <a:t> Augsts izglītības līmenis - augstākā izglītība vai profesionālā vidējā izglītība.</a:t>
            </a:r>
          </a:p>
          <a:p>
            <a:pPr>
              <a:defRPr/>
            </a:pPr>
            <a:r>
              <a:rPr lang="lv-LV" sz="800" i="1" dirty="0">
                <a:solidFill>
                  <a:srgbClr val="554570"/>
                </a:solidFill>
                <a:latin typeface="Source Sans 3" panose="020B0303030403020204" pitchFamily="34" charset="0"/>
                <a:cs typeface="Arial" panose="020B0604020202020204" pitchFamily="34" charset="0"/>
              </a:rPr>
              <a:t>**Elektronisko un optisko iekārtu ražošanas, informācijas un komunikācijas tehnoloģijas nozare.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9F2CAB5-0700-0490-E064-DA5822D0F22D}"/>
              </a:ext>
            </a:extLst>
          </p:cNvPr>
          <p:cNvSpPr/>
          <p:nvPr/>
        </p:nvSpPr>
        <p:spPr>
          <a:xfrm>
            <a:off x="5445547" y="2935597"/>
            <a:ext cx="1952625" cy="240472"/>
          </a:xfrm>
          <a:prstGeom prst="roundRect">
            <a:avLst>
              <a:gd name="adj" fmla="val 27354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lv-LV"/>
            </a:defPPr>
            <a:lvl1pPr marL="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500" b="1" dirty="0">
                <a:solidFill>
                  <a:srgbClr val="554570"/>
                </a:solidFill>
              </a:rPr>
              <a:t>Mācību nozare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865C30A-0FE4-4E29-403B-2C3274C943EC}"/>
              </a:ext>
            </a:extLst>
          </p:cNvPr>
          <p:cNvSpPr/>
          <p:nvPr/>
        </p:nvSpPr>
        <p:spPr>
          <a:xfrm>
            <a:off x="5325231" y="1736290"/>
            <a:ext cx="2741405" cy="240472"/>
          </a:xfrm>
          <a:prstGeom prst="roundRect">
            <a:avLst>
              <a:gd name="adj" fmla="val 27354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lv-LV"/>
            </a:defPPr>
            <a:lvl1pPr marL="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500" b="1" dirty="0">
                <a:solidFill>
                  <a:srgbClr val="554570"/>
                </a:solidFill>
              </a:rPr>
              <a:t>Izglītības programmas veids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4550401-08D0-47FA-0E63-CBB8EEAF04DE}"/>
              </a:ext>
            </a:extLst>
          </p:cNvPr>
          <p:cNvSpPr/>
          <p:nvPr/>
        </p:nvSpPr>
        <p:spPr>
          <a:xfrm>
            <a:off x="7178708" y="853623"/>
            <a:ext cx="4011457" cy="841855"/>
          </a:xfrm>
          <a:prstGeom prst="roundRect">
            <a:avLst>
              <a:gd name="adj" fmla="val 27354"/>
            </a:avLst>
          </a:prstGeom>
          <a:solidFill>
            <a:schemeClr val="bg1"/>
          </a:solidFill>
          <a:ln>
            <a:solidFill>
              <a:srgbClr val="5545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lv-LV"/>
            </a:defPPr>
            <a:lvl1pPr marL="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600" b="1" dirty="0">
                <a:solidFill>
                  <a:srgbClr val="554570"/>
                </a:solidFill>
              </a:rPr>
              <a:t>Projektā līdz 31.12.2025. mācības </a:t>
            </a:r>
          </a:p>
          <a:p>
            <a:pPr algn="ctr"/>
            <a:r>
              <a:rPr lang="lv-LV" sz="1600" b="1" dirty="0">
                <a:solidFill>
                  <a:srgbClr val="554570"/>
                </a:solidFill>
              </a:rPr>
              <a:t>uzsākušas 77 personas, kuru deklarētā dzīvesvieta ir Limbažu novadā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FECBD4CD-4E2A-3CB9-F3F7-A89681E418BA}"/>
              </a:ext>
            </a:extLst>
          </p:cNvPr>
          <p:cNvSpPr txBox="1">
            <a:spLocks/>
          </p:cNvSpPr>
          <p:nvPr/>
        </p:nvSpPr>
        <p:spPr>
          <a:xfrm>
            <a:off x="210986" y="173771"/>
            <a:ext cx="10979179" cy="1172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8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35401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Wingdings" pitchFamily="2" charset="2"/>
              <a:buChar char="§"/>
              <a:tabLst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60363" indent="-35401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Wingdings" pitchFamily="2" charset="2"/>
              <a:buChar char="§"/>
              <a:tabLst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360363" indent="-35401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Wingdings" pitchFamily="2" charset="2"/>
              <a:buChar char="§"/>
              <a:tabLst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360363" indent="-354013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Wingdings" pitchFamily="2" charset="2"/>
              <a:buChar char="§"/>
              <a:tabLst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2800" b="1" dirty="0">
                <a:solidFill>
                  <a:srgbClr val="554570"/>
                </a:solidFill>
                <a:latin typeface="+mj-lt"/>
                <a:ea typeface="Verdana"/>
                <a:cs typeface="Arial"/>
              </a:rPr>
              <a:t>Statistika par projekta «Mācības nodarbinātajiem» mācību dalībniekiem, kuru deklarētā dzīvesvieta ir Limbažu novadā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BA36E85-D957-897C-6E4A-863A98CF7485}"/>
              </a:ext>
            </a:extLst>
          </p:cNvPr>
          <p:cNvCxnSpPr>
            <a:cxnSpLocks/>
          </p:cNvCxnSpPr>
          <p:nvPr/>
        </p:nvCxnSpPr>
        <p:spPr>
          <a:xfrm>
            <a:off x="5325231" y="1850418"/>
            <a:ext cx="0" cy="4460644"/>
          </a:xfrm>
          <a:prstGeom prst="line">
            <a:avLst/>
          </a:prstGeom>
          <a:ln w="127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9EDD8F0-2E8A-9EEF-3512-3B35BA09A56F}"/>
              </a:ext>
            </a:extLst>
          </p:cNvPr>
          <p:cNvSpPr/>
          <p:nvPr/>
        </p:nvSpPr>
        <p:spPr>
          <a:xfrm>
            <a:off x="239051" y="1873807"/>
            <a:ext cx="1362075" cy="240472"/>
          </a:xfrm>
          <a:prstGeom prst="roundRect">
            <a:avLst>
              <a:gd name="adj" fmla="val 27354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lv-LV"/>
            </a:defPPr>
            <a:lvl1pPr marL="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500" b="1" dirty="0">
                <a:solidFill>
                  <a:srgbClr val="554570"/>
                </a:solidFill>
              </a:rPr>
              <a:t>Dzimums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08DC2BA-E901-FB35-155B-38069CF8B94B}"/>
              </a:ext>
            </a:extLst>
          </p:cNvPr>
          <p:cNvSpPr/>
          <p:nvPr/>
        </p:nvSpPr>
        <p:spPr>
          <a:xfrm>
            <a:off x="233399" y="5158022"/>
            <a:ext cx="1952625" cy="240472"/>
          </a:xfrm>
          <a:prstGeom prst="roundRect">
            <a:avLst>
              <a:gd name="adj" fmla="val 27354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lv-LV"/>
            </a:defPPr>
            <a:lvl1pPr marL="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500" b="1" dirty="0">
                <a:solidFill>
                  <a:srgbClr val="554570"/>
                </a:solidFill>
              </a:rPr>
              <a:t>Izglītības līmenis*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0A05E16-D823-1E5C-5D2D-F0C3380A1F3D}"/>
              </a:ext>
            </a:extLst>
          </p:cNvPr>
          <p:cNvSpPr/>
          <p:nvPr/>
        </p:nvSpPr>
        <p:spPr>
          <a:xfrm>
            <a:off x="236525" y="2815361"/>
            <a:ext cx="1952625" cy="240472"/>
          </a:xfrm>
          <a:prstGeom prst="roundRect">
            <a:avLst>
              <a:gd name="adj" fmla="val 27354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lv-LV"/>
            </a:defPPr>
            <a:lvl1pPr marL="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500" b="1" dirty="0">
                <a:solidFill>
                  <a:srgbClr val="554570"/>
                </a:solidFill>
              </a:rPr>
              <a:t>Vecums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EEC5B5A-0F05-4AE1-8321-559F47E732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1007797"/>
              </p:ext>
            </p:extLst>
          </p:nvPr>
        </p:nvGraphicFramePr>
        <p:xfrm>
          <a:off x="210986" y="1655112"/>
          <a:ext cx="4880879" cy="4494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9427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" grpId="0" animBg="1"/>
      <p:bldP spid="16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STARS2025">
      <a:dk1>
        <a:srgbClr val="2C233C"/>
      </a:dk1>
      <a:lt1>
        <a:srgbClr val="EBE7E0"/>
      </a:lt1>
      <a:dk2>
        <a:srgbClr val="0E2841"/>
      </a:dk2>
      <a:lt2>
        <a:srgbClr val="2E8061"/>
      </a:lt2>
      <a:accent1>
        <a:srgbClr val="554570"/>
      </a:accent1>
      <a:accent2>
        <a:srgbClr val="9680BD"/>
      </a:accent2>
      <a:accent3>
        <a:srgbClr val="EEB649"/>
      </a:accent3>
      <a:accent4>
        <a:srgbClr val="EB6945"/>
      </a:accent4>
      <a:accent5>
        <a:srgbClr val="86BACE"/>
      </a:accent5>
      <a:accent6>
        <a:srgbClr val="839A6F"/>
      </a:accent6>
      <a:hlink>
        <a:srgbClr val="467886"/>
      </a:hlink>
      <a:folHlink>
        <a:srgbClr val="96607D"/>
      </a:folHlink>
    </a:clrScheme>
    <a:fontScheme name="Custom 1">
      <a:majorFont>
        <a:latin typeface="Source Serif 4"/>
        <a:ea typeface=""/>
        <a:cs typeface=""/>
      </a:majorFont>
      <a:minorFont>
        <a:latin typeface="Source Sans 3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6D962D2-E719-4C80-85DA-A97E1530B2C9}">
  <we:reference id="wa200000113" version="1.0.0.0" store="en-GB" storeType="OMEX"/>
  <we:alternateReferences>
    <we:reference id="wa200000113" version="1.0.0.0" store="wa20000011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b9be48a-461a-4183-aa67-48dd26254693">
      <Terms xmlns="http://schemas.microsoft.com/office/infopath/2007/PartnerControls"/>
    </lcf76f155ced4ddcb4097134ff3c332f>
    <TaxCatchAll xmlns="a8268de4-710d-4c30-9cbc-a892fbc6961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2B40857FB10BA42A14C75A99CAB20B9" ma:contentTypeVersion="14" ma:contentTypeDescription="Izveidot jaunu dokumentu." ma:contentTypeScope="" ma:versionID="b97d28b670636f896c9cc523c14ad873">
  <xsd:schema xmlns:xsd="http://www.w3.org/2001/XMLSchema" xmlns:xs="http://www.w3.org/2001/XMLSchema" xmlns:p="http://schemas.microsoft.com/office/2006/metadata/properties" xmlns:ns2="a8268de4-710d-4c30-9cbc-a892fbc69619" xmlns:ns3="cb9be48a-461a-4183-aa67-48dd26254693" targetNamespace="http://schemas.microsoft.com/office/2006/metadata/properties" ma:root="true" ma:fieldsID="116e04bd7dbd75777aa68842a5cd5dbe" ns2:_="" ns3:_="">
    <xsd:import namespace="a8268de4-710d-4c30-9cbc-a892fbc69619"/>
    <xsd:import namespace="cb9be48a-461a-4183-aa67-48dd2625469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DateTaken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268de4-710d-4c30-9cbc-a892fbc6961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0064a3e-dd77-420b-a52b-6aa1307a9ac6}" ma:internalName="TaxCatchAll" ma:showField="CatchAllData" ma:web="a8268de4-710d-4c30-9cbc-a892fbc696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be48a-461a-4183-aa67-48dd262546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Attēlu atzīmes" ma:readOnly="false" ma:fieldId="{5cf76f15-5ced-4ddc-b409-7134ff3c332f}" ma:taxonomyMulti="true" ma:sspId="bd8549b7-dcd1-42e7-8754-3ea81710bb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B5B3C1-6C54-41CF-B09C-40298DB4713E}">
  <ds:schemaRefs>
    <ds:schemaRef ds:uri="a8268de4-710d-4c30-9cbc-a892fbc69619"/>
    <ds:schemaRef ds:uri="cb9be48a-461a-4183-aa67-48dd26254693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EE98444-CE4E-4584-9DC1-8EDFE06364C8}">
  <ds:schemaRefs>
    <ds:schemaRef ds:uri="a8268de4-710d-4c30-9cbc-a892fbc69619"/>
    <ds:schemaRef ds:uri="cb9be48a-461a-4183-aa67-48dd2625469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AE07DE3-B727-4C56-82DF-C5363294C4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2956</TotalTime>
  <Words>108</Words>
  <Application>Microsoft Office PowerPoint</Application>
  <PresentationFormat>Platekrāna</PresentationFormat>
  <Paragraphs>12</Paragraphs>
  <Slides>1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8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</vt:i4>
      </vt:variant>
    </vt:vector>
  </HeadingPairs>
  <TitlesOfParts>
    <vt:vector size="10" baseType="lpstr">
      <vt:lpstr>Aptos</vt:lpstr>
      <vt:lpstr>Arial</vt:lpstr>
      <vt:lpstr>Montserrat</vt:lpstr>
      <vt:lpstr>Source Sans 3</vt:lpstr>
      <vt:lpstr>Times New Roman</vt:lpstr>
      <vt:lpstr>Trebuchet MS</vt:lpstr>
      <vt:lpstr>Verdana</vt:lpstr>
      <vt:lpstr>Wingdings</vt:lpstr>
      <vt:lpstr>Office Theme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Arnis Artemovics KID</dc:creator>
  <cp:lastModifiedBy>Maija Andersone</cp:lastModifiedBy>
  <cp:revision>157</cp:revision>
  <cp:lastPrinted>2025-10-03T07:05:17Z</cp:lastPrinted>
  <dcterms:created xsi:type="dcterms:W3CDTF">2024-11-13T12:25:55Z</dcterms:created>
  <dcterms:modified xsi:type="dcterms:W3CDTF">2026-02-26T14:15:21Z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0x01010052B40857FB10BA42A14C75A99CAB20B9</vt:lpwstr>
  </property>
  <property fmtid="{D5CDD505-2E9C-101B-9397-08002B2CF9AE}" pid="3" name="MediaServiceImageTags">
    <vt:lpwstr/>
  </property>
</Properties>
</file>